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4"/>
    <p:sldMasterId id="2147483745" r:id="rId5"/>
    <p:sldMasterId id="2147483772" r:id="rId6"/>
    <p:sldMasterId id="2147483784" r:id="rId7"/>
  </p:sldMasterIdLst>
  <p:notesMasterIdLst>
    <p:notesMasterId r:id="rId49"/>
  </p:notesMasterIdLst>
  <p:handoutMasterIdLst>
    <p:handoutMasterId r:id="rId50"/>
  </p:handoutMasterIdLst>
  <p:sldIdLst>
    <p:sldId id="1284" r:id="rId8"/>
    <p:sldId id="1374" r:id="rId9"/>
    <p:sldId id="1523" r:id="rId10"/>
    <p:sldId id="391" r:id="rId11"/>
    <p:sldId id="1349" r:id="rId12"/>
    <p:sldId id="1637156295" r:id="rId13"/>
    <p:sldId id="1282" r:id="rId14"/>
    <p:sldId id="1637156283" r:id="rId15"/>
    <p:sldId id="1637156270" r:id="rId16"/>
    <p:sldId id="1637156298" r:id="rId17"/>
    <p:sldId id="1637156285" r:id="rId18"/>
    <p:sldId id="1637156263" r:id="rId19"/>
    <p:sldId id="1637156291" r:id="rId20"/>
    <p:sldId id="1637156289" r:id="rId21"/>
    <p:sldId id="1637156292" r:id="rId22"/>
    <p:sldId id="1637156293" r:id="rId23"/>
    <p:sldId id="1637156296" r:id="rId24"/>
    <p:sldId id="1637156288" r:id="rId25"/>
    <p:sldId id="1637156287" r:id="rId26"/>
    <p:sldId id="1128" r:id="rId27"/>
    <p:sldId id="719" r:id="rId28"/>
    <p:sldId id="1255" r:id="rId29"/>
    <p:sldId id="434" r:id="rId30"/>
    <p:sldId id="1154" r:id="rId31"/>
    <p:sldId id="2969" r:id="rId32"/>
    <p:sldId id="2970" r:id="rId33"/>
    <p:sldId id="2971" r:id="rId34"/>
    <p:sldId id="1416" r:id="rId35"/>
    <p:sldId id="1205" r:id="rId36"/>
    <p:sldId id="1206" r:id="rId37"/>
    <p:sldId id="1207" r:id="rId38"/>
    <p:sldId id="1223" r:id="rId39"/>
    <p:sldId id="1222" r:id="rId40"/>
    <p:sldId id="1637156297" r:id="rId41"/>
    <p:sldId id="1438" r:id="rId42"/>
    <p:sldId id="1439" r:id="rId43"/>
    <p:sldId id="1271" r:id="rId44"/>
    <p:sldId id="591" r:id="rId45"/>
    <p:sldId id="1495" r:id="rId46"/>
    <p:sldId id="1420" r:id="rId47"/>
    <p:sldId id="604" r:id="rId48"/>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47676A0B-83C8-46DD-B620-FC579FEB556B}">
          <p14:sldIdLst>
            <p14:sldId id="1284"/>
            <p14:sldId id="1374"/>
            <p14:sldId id="1523"/>
            <p14:sldId id="391"/>
            <p14:sldId id="1349"/>
            <p14:sldId id="1637156295"/>
          </p14:sldIdLst>
        </p14:section>
        <p14:section name="タイトルなしのセクション" id="{65363AEA-ECD6-47EA-92A2-9ACF1A999BC6}">
          <p14:sldIdLst>
            <p14:sldId id="1282"/>
            <p14:sldId id="1637156283"/>
            <p14:sldId id="1637156270"/>
            <p14:sldId id="1637156298"/>
            <p14:sldId id="1637156285"/>
            <p14:sldId id="1637156263"/>
            <p14:sldId id="1637156291"/>
            <p14:sldId id="1637156289"/>
            <p14:sldId id="1637156292"/>
            <p14:sldId id="1637156293"/>
            <p14:sldId id="1637156296"/>
            <p14:sldId id="1637156288"/>
            <p14:sldId id="1637156287"/>
          </p14:sldIdLst>
        </p14:section>
        <p14:section name="ポケトークにできること。" id="{CE41D198-A7AC-41F6-988F-A055F0089003}">
          <p14:sldIdLst>
            <p14:sldId id="1128"/>
            <p14:sldId id="719"/>
            <p14:sldId id="1255"/>
            <p14:sldId id="434"/>
            <p14:sldId id="1154"/>
            <p14:sldId id="2969"/>
            <p14:sldId id="2970"/>
            <p14:sldId id="2971"/>
            <p14:sldId id="1416"/>
            <p14:sldId id="1205"/>
            <p14:sldId id="1206"/>
            <p14:sldId id="1207"/>
            <p14:sldId id="1223"/>
            <p14:sldId id="1222"/>
          </p14:sldIdLst>
        </p14:section>
        <p14:section name="何が違うの？一番気になる翻訳精度。&#10;" id="{F6AFB09A-7C62-FE48-8175-C7453C93412C}">
          <p14:sldIdLst>
            <p14:sldId id="1637156297"/>
            <p14:sldId id="1438"/>
            <p14:sldId id="1439"/>
            <p14:sldId id="1271"/>
            <p14:sldId id="591"/>
            <p14:sldId id="1495"/>
            <p14:sldId id="1420"/>
            <p14:sldId id="6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19585C-4EA2-F971-F52B-9E4E4AF538E4}" name="Nishioka, Yu" initials="" userId="S::y-nishioka@sourcenext.com::318f6489-76cc-47a8-bce4-4c38a4da8c2c" providerId="AD"/>
  <p188:author id="{D7E78C61-8E77-42A5-7966-F6C5ACAC1928}" name="Kaneko, Akihisa" initials="KA" userId="S::a-kaneko@sourcenext.com::3f17b6ac-5f8f-45b1-81ac-26487b3a34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FFF"/>
    <a:srgbClr val="F1E5C2"/>
    <a:srgbClr val="597A9B"/>
    <a:srgbClr val="067267"/>
    <a:srgbClr val="00A997"/>
    <a:srgbClr val="00A87F"/>
    <a:srgbClr val="00A77C"/>
    <a:srgbClr val="0B204A"/>
    <a:srgbClr val="036FA6"/>
    <a:srgbClr val="0085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5109" autoAdjust="0"/>
  </p:normalViewPr>
  <p:slideViewPr>
    <p:cSldViewPr snapToGrid="0">
      <p:cViewPr varScale="1">
        <p:scale>
          <a:sx n="108" d="100"/>
          <a:sy n="108" d="100"/>
        </p:scale>
        <p:origin x="1146" y="10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30" d="100"/>
        <a:sy n="130" d="100"/>
      </p:scale>
      <p:origin x="0" y="0"/>
    </p:cViewPr>
  </p:sorterViewPr>
  <p:notesViewPr>
    <p:cSldViewPr snapToGrid="0">
      <p:cViewPr varScale="1">
        <p:scale>
          <a:sx n="84" d="100"/>
          <a:sy n="84" d="100"/>
        </p:scale>
        <p:origin x="305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u-suzuki\Desktop\2023&#24180;%20&#35370;&#26085;&#22806;&#23458;&#25968;&#12539;&#20986;&#22269;&#26085;&#26412;&#20154;&#2596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ourcenext-my.sharepoint.com/personal/k-nakakura_sourcenext_com/Documents/B2B/&#21830;&#35527;/&#25991;&#37096;&#31185;&#23398;&#30465;/20241126/&#12487;&#12540;&#12479;&#12414;&#12392;&#124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ourcenext-my.sharepoint.com/personal/k-nakakura_sourcenext_com/Documents/B2B/&#21830;&#35527;/&#25991;&#37096;&#31185;&#23398;&#30465;/20241126/&#12487;&#12540;&#12479;&#12414;&#12392;&#12417;.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w="38100">
              <a:solidFill>
                <a:schemeClr val="bg1"/>
              </a:solidFill>
            </a:ln>
          </c:spPr>
          <c:dPt>
            <c:idx val="0"/>
            <c:bubble3D val="0"/>
            <c:spPr>
              <a:solidFill>
                <a:schemeClr val="accent3">
                  <a:lumMod val="60000"/>
                  <a:lumOff val="40000"/>
                </a:schemeClr>
              </a:solidFill>
              <a:ln w="38100">
                <a:solidFill>
                  <a:schemeClr val="bg1"/>
                </a:solidFill>
              </a:ln>
              <a:effectLst/>
            </c:spPr>
            <c:extLst>
              <c:ext xmlns:c16="http://schemas.microsoft.com/office/drawing/2014/chart" uri="{C3380CC4-5D6E-409C-BE32-E72D297353CC}">
                <c16:uniqueId val="{00000001-5BEC-F347-9C6B-88B8617F5B33}"/>
              </c:ext>
            </c:extLst>
          </c:dPt>
          <c:dPt>
            <c:idx val="1"/>
            <c:bubble3D val="0"/>
            <c:spPr>
              <a:solidFill>
                <a:schemeClr val="bg1">
                  <a:lumMod val="85000"/>
                </a:schemeClr>
              </a:solidFill>
              <a:ln w="38100">
                <a:solidFill>
                  <a:schemeClr val="bg1"/>
                </a:solidFill>
              </a:ln>
              <a:effectLst/>
            </c:spPr>
            <c:extLst>
              <c:ext xmlns:c16="http://schemas.microsoft.com/office/drawing/2014/chart" uri="{C3380CC4-5D6E-409C-BE32-E72D297353CC}">
                <c16:uniqueId val="{00000003-5BEC-F347-9C6B-88B8617F5B33}"/>
              </c:ext>
            </c:extLst>
          </c:dPt>
          <c:val>
            <c:numRef>
              <c:f>Sheet5!$C$4:$C$5</c:f>
              <c:numCache>
                <c:formatCode>General</c:formatCode>
                <c:ptCount val="2"/>
                <c:pt idx="0">
                  <c:v>99.3</c:v>
                </c:pt>
                <c:pt idx="1">
                  <c:v>0.7</c:v>
                </c:pt>
              </c:numCache>
            </c:numRef>
          </c:val>
          <c:extLst>
            <c:ext xmlns:c16="http://schemas.microsoft.com/office/drawing/2014/chart" uri="{C3380CC4-5D6E-409C-BE32-E72D297353CC}">
              <c16:uniqueId val="{00000004-5BEC-F347-9C6B-88B8617F5B33}"/>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200" b="1" dirty="0"/>
              <a:t>【</a:t>
            </a:r>
            <a:r>
              <a:rPr lang="ja-JP" altLang="en-US" sz="1200" b="1" dirty="0"/>
              <a:t>教職員</a:t>
            </a:r>
            <a:r>
              <a:rPr lang="en-US" altLang="ja-JP" sz="1200" b="1" dirty="0"/>
              <a:t>】</a:t>
            </a:r>
          </a:p>
          <a:p>
            <a:pPr>
              <a:defRPr/>
            </a:pPr>
            <a:r>
              <a:rPr lang="ja-JP" altLang="en-US" sz="1200" b="1" dirty="0"/>
              <a:t>今後も利用したいか</a:t>
            </a:r>
            <a:endParaRPr lang="en-US" altLang="ja-JP" sz="1200" b="1" dirty="0"/>
          </a:p>
          <a:p>
            <a:pPr>
              <a:defRPr/>
            </a:pPr>
            <a:r>
              <a:rPr lang="ja-JP" altLang="en-US" sz="1200" b="1" dirty="0"/>
              <a:t>（</a:t>
            </a:r>
            <a:r>
              <a:rPr lang="en-US" altLang="ja-JP" sz="1200" b="1" dirty="0"/>
              <a:t>n=16</a:t>
            </a:r>
            <a:r>
              <a:rPr lang="ja-JP" altLang="en-US" b="1" dirty="0"/>
              <a:t>）</a:t>
            </a:r>
            <a:endParaRPr lang="en-US" altLang="ja-JP" b="1" dirty="0"/>
          </a:p>
        </c:rich>
      </c:tx>
      <c:layout>
        <c:manualLayout>
          <c:xMode val="edge"/>
          <c:yMode val="edge"/>
          <c:x val="0.30899059935385859"/>
          <c:y val="3.013097372729398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lt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75-4394-AEF4-DF9D5692C9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75-4394-AEF4-DF9D5692C95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75-4394-AEF4-DF9D5692C95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75-4394-AEF4-DF9D5692C956}"/>
              </c:ext>
            </c:extLst>
          </c:dPt>
          <c:dLbls>
            <c:dLbl>
              <c:idx val="0"/>
              <c:layout>
                <c:manualLayout>
                  <c:x val="-9.0019785311300948E-2"/>
                  <c:y val="0.10710811085669342"/>
                </c:manualLayout>
              </c:layout>
              <c:showLegendKey val="0"/>
              <c:showVal val="0"/>
              <c:showCatName val="1"/>
              <c:showSerName val="0"/>
              <c:showPercent val="1"/>
              <c:showBubbleSize val="0"/>
              <c:extLst>
                <c:ext xmlns:c15="http://schemas.microsoft.com/office/drawing/2012/chart" uri="{CE6537A1-D6FC-4f65-9D91-7224C49458BB}">
                  <c15:layout>
                    <c:manualLayout>
                      <c:w val="0.23691073991467948"/>
                      <c:h val="0.2124464048142907"/>
                    </c:manualLayout>
                  </c15:layout>
                </c:ext>
                <c:ext xmlns:c16="http://schemas.microsoft.com/office/drawing/2014/chart" uri="{C3380CC4-5D6E-409C-BE32-E72D297353CC}">
                  <c16:uniqueId val="{00000001-1775-4394-AEF4-DF9D5692C956}"/>
                </c:ext>
              </c:extLst>
            </c:dLbl>
            <c:dLbl>
              <c:idx val="2"/>
              <c:layout>
                <c:manualLayout>
                  <c:x val="5.9155399221412436E-3"/>
                  <c:y val="0.15160473575227218"/>
                </c:manualLayout>
              </c:layout>
              <c:showLegendKey val="0"/>
              <c:showVal val="0"/>
              <c:showCatName val="1"/>
              <c:showSerName val="0"/>
              <c:showPercent val="1"/>
              <c:showBubbleSize val="0"/>
              <c:extLst>
                <c:ext xmlns:c15="http://schemas.microsoft.com/office/drawing/2012/chart" uri="{CE6537A1-D6FC-4f65-9D91-7224C49458BB}">
                  <c15:layout>
                    <c:manualLayout>
                      <c:w val="0.33907849650288502"/>
                      <c:h val="0.24603559710139181"/>
                    </c:manualLayout>
                  </c15:layout>
                </c:ext>
                <c:ext xmlns:c16="http://schemas.microsoft.com/office/drawing/2014/chart" uri="{C3380CC4-5D6E-409C-BE32-E72D297353CC}">
                  <c16:uniqueId val="{00000005-1775-4394-AEF4-DF9D5692C956}"/>
                </c:ext>
              </c:extLst>
            </c:dLbl>
            <c:dLbl>
              <c:idx val="3"/>
              <c:layout>
                <c:manualLayout>
                  <c:x val="-0.24283327523268439"/>
                  <c:y val="2.2928320994075834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35891604009294548"/>
                      <c:h val="0.21174462945976846"/>
                    </c:manualLayout>
                  </c15:layout>
                </c:ext>
                <c:ext xmlns:c16="http://schemas.microsoft.com/office/drawing/2014/chart" uri="{C3380CC4-5D6E-409C-BE32-E72D297353CC}">
                  <c16:uniqueId val="{00000007-1775-4394-AEF4-DF9D5692C95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Sheet1!$D$25:$G$25</c:f>
              <c:strCache>
                <c:ptCount val="4"/>
                <c:pt idx="0">
                  <c:v>非常にそう思う</c:v>
                </c:pt>
                <c:pt idx="1">
                  <c:v>そう思う</c:v>
                </c:pt>
                <c:pt idx="2">
                  <c:v>そう思わない</c:v>
                </c:pt>
                <c:pt idx="3">
                  <c:v>全くそうは思わない</c:v>
                </c:pt>
              </c:strCache>
            </c:strRef>
          </c:cat>
          <c:val>
            <c:numRef>
              <c:f>Sheet1!$D$26:$G$26</c:f>
              <c:numCache>
                <c:formatCode>General</c:formatCode>
                <c:ptCount val="4"/>
                <c:pt idx="0">
                  <c:v>5</c:v>
                </c:pt>
                <c:pt idx="1">
                  <c:v>8</c:v>
                </c:pt>
                <c:pt idx="2">
                  <c:v>3</c:v>
                </c:pt>
                <c:pt idx="3">
                  <c:v>0</c:v>
                </c:pt>
              </c:numCache>
            </c:numRef>
          </c:val>
          <c:extLst>
            <c:ext xmlns:c16="http://schemas.microsoft.com/office/drawing/2014/chart" uri="{C3380CC4-5D6E-409C-BE32-E72D297353CC}">
              <c16:uniqueId val="{00000008-1775-4394-AEF4-DF9D5692C956}"/>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b="1" dirty="0"/>
              <a:t>【</a:t>
            </a:r>
            <a:r>
              <a:rPr lang="ja-JP" altLang="en-US" b="1" dirty="0"/>
              <a:t>児童生徒</a:t>
            </a:r>
            <a:r>
              <a:rPr lang="en-US" altLang="ja-JP" b="1" dirty="0"/>
              <a:t>】</a:t>
            </a:r>
          </a:p>
          <a:p>
            <a:pPr>
              <a:defRPr/>
            </a:pPr>
            <a:r>
              <a:rPr lang="ja-JP" altLang="en-US" sz="1200" b="1" dirty="0"/>
              <a:t>利用前と比べて、授業が理解出来るようになったか（</a:t>
            </a:r>
            <a:r>
              <a:rPr lang="en-US" altLang="ja-JP" sz="1200" b="1" dirty="0"/>
              <a:t>n=15</a:t>
            </a:r>
            <a:r>
              <a:rPr lang="ja-JP" altLang="en-US" sz="1200" b="1"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E5-4CF8-901B-6FE3B3AC36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BE5-4CF8-901B-6FE3B3AC36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BE5-4CF8-901B-6FE3B3AC36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E5-4CF8-901B-6FE3B3AC3692}"/>
              </c:ext>
            </c:extLst>
          </c:dPt>
          <c:dLbls>
            <c:dLbl>
              <c:idx val="0"/>
              <c:layout>
                <c:manualLayout>
                  <c:x val="-4.6476540243203551E-2"/>
                  <c:y val="0.1055796944669333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BE5-4CF8-901B-6FE3B3AC3692}"/>
                </c:ext>
              </c:extLst>
            </c:dLbl>
            <c:dLbl>
              <c:idx val="2"/>
              <c:layout>
                <c:manualLayout>
                  <c:x val="-0.19599026229689584"/>
                  <c:y val="0.1726902868417778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BE5-4CF8-901B-6FE3B3AC3692}"/>
                </c:ext>
              </c:extLst>
            </c:dLbl>
            <c:dLbl>
              <c:idx val="3"/>
              <c:layout>
                <c:manualLayout>
                  <c:x val="-0.19939988484235024"/>
                  <c:y val="9.3604025613961181E-2"/>
                </c:manualLayout>
              </c:layout>
              <c:showLegendKey val="0"/>
              <c:showVal val="0"/>
              <c:showCatName val="1"/>
              <c:showSerName val="0"/>
              <c:showPercent val="1"/>
              <c:showBubbleSize val="0"/>
              <c:extLst>
                <c:ext xmlns:c15="http://schemas.microsoft.com/office/drawing/2012/chart" uri="{CE6537A1-D6FC-4f65-9D91-7224C49458BB}">
                  <c15:layout>
                    <c:manualLayout>
                      <c:w val="0.33915739837780767"/>
                      <c:h val="0.20946064522343255"/>
                    </c:manualLayout>
                  </c15:layout>
                </c:ext>
                <c:ext xmlns:c16="http://schemas.microsoft.com/office/drawing/2014/chart" uri="{C3380CC4-5D6E-409C-BE32-E72D297353CC}">
                  <c16:uniqueId val="{00000007-BBE5-4CF8-901B-6FE3B3AC369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Sheet1!$D$39:$G$39</c:f>
              <c:strCache>
                <c:ptCount val="4"/>
                <c:pt idx="0">
                  <c:v>非常にそう思う</c:v>
                </c:pt>
                <c:pt idx="1">
                  <c:v>そう思う</c:v>
                </c:pt>
                <c:pt idx="2">
                  <c:v>そう思わない</c:v>
                </c:pt>
                <c:pt idx="3">
                  <c:v>全くそうは思わない</c:v>
                </c:pt>
              </c:strCache>
            </c:strRef>
          </c:cat>
          <c:val>
            <c:numRef>
              <c:f>Sheet1!$D$40:$G$40</c:f>
              <c:numCache>
                <c:formatCode>General</c:formatCode>
                <c:ptCount val="4"/>
                <c:pt idx="0">
                  <c:v>4</c:v>
                </c:pt>
                <c:pt idx="1">
                  <c:v>9</c:v>
                </c:pt>
                <c:pt idx="2">
                  <c:v>2</c:v>
                </c:pt>
                <c:pt idx="3">
                  <c:v>0</c:v>
                </c:pt>
              </c:numCache>
            </c:numRef>
          </c:val>
          <c:extLst>
            <c:ext xmlns:c16="http://schemas.microsoft.com/office/drawing/2014/chart" uri="{C3380CC4-5D6E-409C-BE32-E72D297353CC}">
              <c16:uniqueId val="{00000008-BBE5-4CF8-901B-6FE3B3AC3692}"/>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F90F4DD-24D6-453E-92B5-EEA08CC17836}"/>
              </a:ext>
            </a:extLst>
          </p:cNvPr>
          <p:cNvSpPr>
            <a:spLocks noGrp="1"/>
          </p:cNvSpPr>
          <p:nvPr>
            <p:ph type="hdr" sz="quarter"/>
          </p:nvPr>
        </p:nvSpPr>
        <p:spPr>
          <a:xfrm>
            <a:off x="1" y="0"/>
            <a:ext cx="3078427" cy="513508"/>
          </a:xfrm>
          <a:prstGeom prst="rect">
            <a:avLst/>
          </a:prstGeom>
        </p:spPr>
        <p:txBody>
          <a:bodyPr vert="horz" lIns="99067" tIns="49533" rIns="99067" bIns="49533" rtlCol="0"/>
          <a:lstStyle>
            <a:lvl1pPr algn="l">
              <a:defRPr sz="1300"/>
            </a:lvl1pPr>
          </a:lstStyle>
          <a:p>
            <a:endParaRPr kumimoji="1" lang="ja-JP" altLang="en-US"/>
          </a:p>
        </p:txBody>
      </p:sp>
      <p:sp>
        <p:nvSpPr>
          <p:cNvPr id="3" name="日付プレースホルダー 2">
            <a:extLst>
              <a:ext uri="{FF2B5EF4-FFF2-40B4-BE49-F238E27FC236}">
                <a16:creationId xmlns:a16="http://schemas.microsoft.com/office/drawing/2014/main" id="{067A67B8-540D-41C6-8751-6983E198724F}"/>
              </a:ext>
            </a:extLst>
          </p:cNvPr>
          <p:cNvSpPr>
            <a:spLocks noGrp="1"/>
          </p:cNvSpPr>
          <p:nvPr>
            <p:ph type="dt" sz="quarter" idx="1"/>
          </p:nvPr>
        </p:nvSpPr>
        <p:spPr>
          <a:xfrm>
            <a:off x="4023992" y="0"/>
            <a:ext cx="3078427" cy="513508"/>
          </a:xfrm>
          <a:prstGeom prst="rect">
            <a:avLst/>
          </a:prstGeom>
        </p:spPr>
        <p:txBody>
          <a:bodyPr vert="horz" lIns="99067" tIns="49533" rIns="99067" bIns="49533" rtlCol="0"/>
          <a:lstStyle>
            <a:lvl1pPr algn="r">
              <a:defRPr sz="1300"/>
            </a:lvl1pPr>
          </a:lstStyle>
          <a:p>
            <a:fld id="{EE454710-C43C-42F6-AC1A-448D4D83DCE0}" type="datetimeFigureOut">
              <a:rPr kumimoji="1" lang="ja-JP" altLang="en-US" smtClean="0"/>
              <a:t>2025/7/15</a:t>
            </a:fld>
            <a:endParaRPr kumimoji="1" lang="ja-JP" altLang="en-US"/>
          </a:p>
        </p:txBody>
      </p:sp>
      <p:sp>
        <p:nvSpPr>
          <p:cNvPr id="4" name="フッター プレースホルダー 3">
            <a:extLst>
              <a:ext uri="{FF2B5EF4-FFF2-40B4-BE49-F238E27FC236}">
                <a16:creationId xmlns:a16="http://schemas.microsoft.com/office/drawing/2014/main" id="{3A9D71D9-6C8D-4B75-A5B9-03E6AFFB7FB1}"/>
              </a:ext>
            </a:extLst>
          </p:cNvPr>
          <p:cNvSpPr>
            <a:spLocks noGrp="1"/>
          </p:cNvSpPr>
          <p:nvPr>
            <p:ph type="ftr" sz="quarter" idx="2"/>
          </p:nvPr>
        </p:nvSpPr>
        <p:spPr>
          <a:xfrm>
            <a:off x="1" y="9721107"/>
            <a:ext cx="3078427" cy="513507"/>
          </a:xfrm>
          <a:prstGeom prst="rect">
            <a:avLst/>
          </a:prstGeom>
        </p:spPr>
        <p:txBody>
          <a:bodyPr vert="horz" lIns="99067" tIns="49533" rIns="99067" bIns="49533"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F027F8B9-D9C2-4450-8DC7-3CF6D25DA6BE}"/>
              </a:ext>
            </a:extLst>
          </p:cNvPr>
          <p:cNvSpPr>
            <a:spLocks noGrp="1"/>
          </p:cNvSpPr>
          <p:nvPr>
            <p:ph type="sldNum" sz="quarter" idx="3"/>
          </p:nvPr>
        </p:nvSpPr>
        <p:spPr>
          <a:xfrm>
            <a:off x="4023992" y="9721107"/>
            <a:ext cx="3078427" cy="513507"/>
          </a:xfrm>
          <a:prstGeom prst="rect">
            <a:avLst/>
          </a:prstGeom>
        </p:spPr>
        <p:txBody>
          <a:bodyPr vert="horz" lIns="99067" tIns="49533" rIns="99067" bIns="49533" rtlCol="0" anchor="b"/>
          <a:lstStyle>
            <a:lvl1pPr algn="r">
              <a:defRPr sz="1300"/>
            </a:lvl1pPr>
          </a:lstStyle>
          <a:p>
            <a:fld id="{02FA1072-F11D-4D2A-AEB7-52BB0E7286CE}" type="slidenum">
              <a:rPr kumimoji="1" lang="ja-JP" altLang="en-US" smtClean="0"/>
              <a:t>‹#›</a:t>
            </a:fld>
            <a:endParaRPr kumimoji="1" lang="ja-JP" altLang="en-US"/>
          </a:p>
        </p:txBody>
      </p:sp>
    </p:spTree>
    <p:extLst>
      <p:ext uri="{BB962C8B-B14F-4D97-AF65-F5344CB8AC3E}">
        <p14:creationId xmlns:p14="http://schemas.microsoft.com/office/powerpoint/2010/main" val="2804379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7" cy="513508"/>
          </a:xfrm>
          <a:prstGeom prst="rect">
            <a:avLst/>
          </a:prstGeom>
        </p:spPr>
        <p:txBody>
          <a:bodyPr vert="horz" lIns="99067" tIns="49533" rIns="99067" bIns="49533"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8"/>
          </a:xfrm>
          <a:prstGeom prst="rect">
            <a:avLst/>
          </a:prstGeom>
        </p:spPr>
        <p:txBody>
          <a:bodyPr vert="horz" lIns="99067" tIns="49533" rIns="99067" bIns="49533" rtlCol="0"/>
          <a:lstStyle>
            <a:lvl1pPr algn="r">
              <a:defRPr sz="1300"/>
            </a:lvl1pPr>
          </a:lstStyle>
          <a:p>
            <a:fld id="{A6179AAE-A3F4-4ED0-B57C-61041C3FC82A}" type="datetimeFigureOut">
              <a:rPr kumimoji="1" lang="ja-JP" altLang="en-US" smtClean="0"/>
              <a:t>2025/7/15</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9067" tIns="49533" rIns="99067" bIns="49533"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67" tIns="49533" rIns="99067" bIns="4953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7" cy="513507"/>
          </a:xfrm>
          <a:prstGeom prst="rect">
            <a:avLst/>
          </a:prstGeom>
        </p:spPr>
        <p:txBody>
          <a:bodyPr vert="horz" lIns="99067" tIns="49533" rIns="99067" bIns="4953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67" tIns="49533" rIns="99067" bIns="49533" rtlCol="0" anchor="b"/>
          <a:lstStyle>
            <a:lvl1pPr algn="r">
              <a:defRPr sz="1300"/>
            </a:lvl1pPr>
          </a:lstStyle>
          <a:p>
            <a:fld id="{EEB2C807-E06B-42E9-AC04-FD6085F25AD3}" type="slidenum">
              <a:rPr kumimoji="1" lang="ja-JP" altLang="en-US" smtClean="0"/>
              <a:t>‹#›</a:t>
            </a:fld>
            <a:endParaRPr kumimoji="1" lang="ja-JP" altLang="en-US"/>
          </a:p>
        </p:txBody>
      </p:sp>
    </p:spTree>
    <p:extLst>
      <p:ext uri="{BB962C8B-B14F-4D97-AF65-F5344CB8AC3E}">
        <p14:creationId xmlns:p14="http://schemas.microsoft.com/office/powerpoint/2010/main" val="22885794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Pd4pZ2fb4l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kobe-np.co.jp/news/society/202407/0017841080.shtml" TargetMode="External"/><Relationship Id="rId5" Type="http://schemas.openxmlformats.org/officeDocument/2006/relationships/hyperlink" Target="https://mainichi.jp/articles/20240618/ddl/k28/100/176000c" TargetMode="External"/><Relationship Id="rId4" Type="http://schemas.openxmlformats.org/officeDocument/2006/relationships/hyperlink" Target="https://www.yomiuri.co.jp/kyoiku/kyoiku/news/20240724-OYT1T5006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6A7A8-1188-EFEB-0748-F5E58C664C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3A583B-6FCE-F376-CC88-07759FA7597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AB01A8-8CDB-9604-2F07-A256D6A1D3D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935C718-5EF5-3E34-7115-BACAB3DC94BA}"/>
              </a:ext>
            </a:extLst>
          </p:cNvPr>
          <p:cNvSpPr>
            <a:spLocks noGrp="1"/>
          </p:cNvSpPr>
          <p:nvPr>
            <p:ph type="sldNum" sz="quarter" idx="5"/>
          </p:nvPr>
        </p:nvSpPr>
        <p:spPr/>
        <p:txBody>
          <a:bodyPr/>
          <a:lstStyle/>
          <a:p>
            <a:fld id="{EEB2C807-E06B-42E9-AC04-FD6085F25AD3}" type="slidenum">
              <a:rPr kumimoji="1" lang="ja-JP" altLang="en-US" smtClean="0"/>
              <a:t>1</a:t>
            </a:fld>
            <a:endParaRPr kumimoji="1" lang="ja-JP" altLang="en-US"/>
          </a:p>
        </p:txBody>
      </p:sp>
    </p:spTree>
    <p:extLst>
      <p:ext uri="{BB962C8B-B14F-4D97-AF65-F5344CB8AC3E}">
        <p14:creationId xmlns:p14="http://schemas.microsoft.com/office/powerpoint/2010/main" val="2778228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1925-A255-BF07-C5F2-6736839E40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F2CCA5-28EC-963B-DADF-164F41C7AC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99308E-EB3F-7DCB-89C7-6193F6DE8E11}"/>
              </a:ext>
            </a:extLst>
          </p:cNvPr>
          <p:cNvSpPr>
            <a:spLocks noGrp="1"/>
          </p:cNvSpPr>
          <p:nvPr>
            <p:ph type="body" idx="1"/>
          </p:nvPr>
        </p:nvSpPr>
        <p:spPr/>
        <p:txBody>
          <a:bodyPr/>
          <a:lstStyle/>
          <a:p>
            <a:pPr defTabSz="990669">
              <a:defRPr/>
            </a:pPr>
            <a:r>
              <a:rPr kumimoji="1" lang="ja-JP" altLang="en-US" b="1"/>
              <a:t>ポケトークが支持される理由：</a:t>
            </a:r>
            <a:endParaRPr kumimoji="1" lang="en-US" altLang="ja-JP" b="1" dirty="0"/>
          </a:p>
          <a:p>
            <a:pPr marL="185751" indent="-185751" defTabSz="990669">
              <a:buFont typeface="Arial" panose="020B0604020202020204" pitchFamily="34" charset="0"/>
              <a:buChar char="•"/>
              <a:defRPr/>
            </a:pPr>
            <a:r>
              <a:rPr kumimoji="1" lang="ja-JP" altLang="en-US"/>
              <a:t>結論：こんなに速い。それでも精緻・高精度。</a:t>
            </a:r>
            <a:endParaRPr kumimoji="1" lang="en-US" altLang="ja-JP" dirty="0"/>
          </a:p>
          <a:p>
            <a:pPr marL="185751" indent="-185751" defTabSz="990669">
              <a:buFont typeface="Arial" panose="020B0604020202020204" pitchFamily="34" charset="0"/>
              <a:buChar char="•"/>
              <a:defRPr/>
            </a:pPr>
            <a:r>
              <a:rPr kumimoji="1" lang="ja-JP" altLang="en-US"/>
              <a:t>理由：最も優秀で最適な</a:t>
            </a:r>
            <a:r>
              <a:rPr kumimoji="1" lang="en-US" altLang="ja-JP" dirty="0"/>
              <a:t>AI</a:t>
            </a:r>
            <a:r>
              <a:rPr kumimoji="1" lang="ja-JP" altLang="en-US"/>
              <a:t>技術を使うから</a:t>
            </a:r>
            <a:endParaRPr kumimoji="1" lang="en-US" altLang="ja-JP" dirty="0"/>
          </a:p>
          <a:p>
            <a:pPr defTabSz="990669">
              <a:defRPr/>
            </a:pPr>
            <a:endParaRPr kumimoji="1" lang="en-US" altLang="ja-JP" dirty="0"/>
          </a:p>
          <a:p>
            <a:pPr defTabSz="990669">
              <a:defRPr/>
            </a:pPr>
            <a:r>
              <a:rPr kumimoji="1" lang="ja-JP" altLang="en-US"/>
              <a:t>➡</a:t>
            </a:r>
            <a:r>
              <a:rPr kumimoji="1" lang="en-US" altLang="ja-JP" dirty="0"/>
              <a:t>NEXT</a:t>
            </a:r>
            <a:r>
              <a:rPr kumimoji="1" lang="ja-JP" altLang="en-US"/>
              <a:t>：</a:t>
            </a:r>
            <a:r>
              <a:rPr kumimoji="1" lang="en-US" altLang="ja-JP" dirty="0"/>
              <a:t>AI</a:t>
            </a:r>
            <a:r>
              <a:rPr kumimoji="1" lang="ja-JP" altLang="en-US"/>
              <a:t>通訳の</a:t>
            </a:r>
            <a:r>
              <a:rPr kumimoji="1" lang="en-US" altLang="ja-JP" dirty="0"/>
              <a:t>3</a:t>
            </a:r>
            <a:r>
              <a:rPr kumimoji="1" lang="ja-JP" altLang="en-US"/>
              <a:t>つのステップ</a:t>
            </a:r>
            <a:endParaRPr kumimoji="1" lang="ja-JP" altLang="en-US" dirty="0"/>
          </a:p>
        </p:txBody>
      </p:sp>
      <p:sp>
        <p:nvSpPr>
          <p:cNvPr id="4" name="スライド番号プレースホルダー 3">
            <a:extLst>
              <a:ext uri="{FF2B5EF4-FFF2-40B4-BE49-F238E27FC236}">
                <a16:creationId xmlns:a16="http://schemas.microsoft.com/office/drawing/2014/main" id="{3957173C-B4D9-9FD0-BCDB-CD7A31EAE237}"/>
              </a:ext>
            </a:extLst>
          </p:cNvPr>
          <p:cNvSpPr>
            <a:spLocks noGrp="1"/>
          </p:cNvSpPr>
          <p:nvPr>
            <p:ph type="sldNum" sz="quarter" idx="5"/>
          </p:nvPr>
        </p:nvSpPr>
        <p:spPr/>
        <p:txBody>
          <a:bodyPr/>
          <a:lstStyle/>
          <a:p>
            <a:fld id="{EEB2C807-E06B-42E9-AC04-FD6085F25AD3}" type="slidenum">
              <a:rPr kumimoji="1" lang="ja-JP" altLang="en-US" smtClean="0"/>
              <a:t>29</a:t>
            </a:fld>
            <a:endParaRPr kumimoji="1" lang="ja-JP" altLang="en-US"/>
          </a:p>
        </p:txBody>
      </p:sp>
    </p:spTree>
    <p:extLst>
      <p:ext uri="{BB962C8B-B14F-4D97-AF65-F5344CB8AC3E}">
        <p14:creationId xmlns:p14="http://schemas.microsoft.com/office/powerpoint/2010/main" val="185721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3BB6-D49E-8588-816D-9447505CC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0F4B0-23A0-9640-C989-D71FF1968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49F7B-F090-1495-2100-5A5A04CEF418}"/>
              </a:ext>
            </a:extLst>
          </p:cNvPr>
          <p:cNvSpPr>
            <a:spLocks noGrp="1"/>
          </p:cNvSpPr>
          <p:nvPr>
            <p:ph type="body" idx="1"/>
          </p:nvPr>
        </p:nvSpPr>
        <p:spPr/>
        <p:txBody>
          <a:bodyPr/>
          <a:lstStyle/>
          <a:p>
            <a:r>
              <a:rPr kumimoji="1" lang="en-US" altLang="ja-JP" b="1" dirty="0"/>
              <a:t>AI</a:t>
            </a:r>
            <a:r>
              <a:rPr kumimoji="1" lang="ja-JP" altLang="en-US" b="1"/>
              <a:t>通訳の</a:t>
            </a:r>
            <a:r>
              <a:rPr kumimoji="1" lang="en-US" altLang="ja-JP" b="1" dirty="0"/>
              <a:t>3</a:t>
            </a:r>
            <a:r>
              <a:rPr kumimoji="1" lang="ja-JP" altLang="en-US" b="1"/>
              <a:t>つのステップ：</a:t>
            </a:r>
            <a:endParaRPr kumimoji="1" lang="en-US" altLang="ja-JP" b="1" dirty="0"/>
          </a:p>
          <a:p>
            <a:pPr marL="185751" indent="-185751">
              <a:buFont typeface="Arial" panose="020B0604020202020204" pitchFamily="34" charset="0"/>
              <a:buChar char="•"/>
            </a:pPr>
            <a:r>
              <a:rPr kumimoji="1" lang="ja-JP" altLang="en-US" b="0"/>
              <a:t>具体例：</a:t>
            </a:r>
            <a:endParaRPr kumimoji="1" lang="en-US" altLang="ja-JP" b="0" dirty="0"/>
          </a:p>
          <a:p>
            <a:pPr marL="743001" lvl="1" indent="-247667">
              <a:buFont typeface="+mj-lt"/>
              <a:buAutoNum type="arabicPeriod"/>
            </a:pPr>
            <a:r>
              <a:rPr kumimoji="1" lang="ja-JP" altLang="en-US" b="0"/>
              <a:t>音声を瞬時にテキストへ変換するステップ</a:t>
            </a:r>
            <a:endParaRPr kumimoji="1" lang="en-US" altLang="ja-JP" b="0" dirty="0"/>
          </a:p>
          <a:p>
            <a:pPr marL="743001" lvl="1" indent="-247667">
              <a:buFont typeface="+mj-lt"/>
              <a:buAutoNum type="arabicPeriod"/>
            </a:pPr>
            <a:r>
              <a:rPr kumimoji="1" lang="ja-JP" altLang="en-US" b="0"/>
              <a:t>テキストを「自然な音声」として返すステップ</a:t>
            </a:r>
            <a:endParaRPr kumimoji="1" lang="en-US" altLang="ja-JP" dirty="0"/>
          </a:p>
          <a:p>
            <a:endParaRPr kumimoji="1" lang="en-US" altLang="ja-JP" dirty="0"/>
          </a:p>
          <a:p>
            <a:pPr defTabSz="990669">
              <a:defRPr/>
            </a:pPr>
            <a:r>
              <a:rPr kumimoji="1" lang="ja-JP" altLang="en-US"/>
              <a:t>➡</a:t>
            </a:r>
            <a:r>
              <a:rPr kumimoji="1" lang="en-US" altLang="ja-JP" dirty="0"/>
              <a:t>NEXT</a:t>
            </a:r>
            <a:r>
              <a:rPr kumimoji="1" lang="ja-JP" altLang="en-US"/>
              <a:t>：精度比較</a:t>
            </a:r>
          </a:p>
          <a:p>
            <a:endParaRPr lang="en-JP" dirty="0"/>
          </a:p>
        </p:txBody>
      </p:sp>
      <p:sp>
        <p:nvSpPr>
          <p:cNvPr id="4" name="Slide Number Placeholder 3">
            <a:extLst>
              <a:ext uri="{FF2B5EF4-FFF2-40B4-BE49-F238E27FC236}">
                <a16:creationId xmlns:a16="http://schemas.microsoft.com/office/drawing/2014/main" id="{553F0117-55FE-FE23-34AA-ADC2A7006457}"/>
              </a:ext>
            </a:extLst>
          </p:cNvPr>
          <p:cNvSpPr>
            <a:spLocks noGrp="1"/>
          </p:cNvSpPr>
          <p:nvPr>
            <p:ph type="sldNum" sz="quarter" idx="5"/>
          </p:nvPr>
        </p:nvSpPr>
        <p:spPr/>
        <p:txBody>
          <a:bodyPr/>
          <a:lstStyle/>
          <a:p>
            <a:fld id="{EEB2C807-E06B-42E9-AC04-FD6085F25AD3}" type="slidenum">
              <a:rPr kumimoji="1" lang="ja-JP" altLang="en-US" smtClean="0"/>
              <a:t>30</a:t>
            </a:fld>
            <a:endParaRPr kumimoji="1" lang="ja-JP" altLang="en-US"/>
          </a:p>
        </p:txBody>
      </p:sp>
    </p:spTree>
    <p:extLst>
      <p:ext uri="{BB962C8B-B14F-4D97-AF65-F5344CB8AC3E}">
        <p14:creationId xmlns:p14="http://schemas.microsoft.com/office/powerpoint/2010/main" val="151267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D1C77-E519-158D-888F-8D8CA13BB3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CB0846-B9FF-5B70-D44C-C87EA40DB4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F3D5AD8-071C-F4D1-7167-4C2E5860CA26}"/>
              </a:ext>
            </a:extLst>
          </p:cNvPr>
          <p:cNvSpPr>
            <a:spLocks noGrp="1"/>
          </p:cNvSpPr>
          <p:nvPr>
            <p:ph type="body" idx="1"/>
          </p:nvPr>
        </p:nvSpPr>
        <p:spPr/>
        <p:txBody>
          <a:bodyPr/>
          <a:lstStyle/>
          <a:p>
            <a:r>
              <a:rPr kumimoji="1" lang="ja-JP" altLang="en-US"/>
              <a:t>精度比較：　世界の代表的なエンジンの翻訳精度の</a:t>
            </a:r>
            <a:endParaRPr kumimoji="1" lang="en-US" altLang="ja-JP" dirty="0"/>
          </a:p>
          <a:p>
            <a:pPr marL="185751" indent="-185751" defTabSz="990669">
              <a:buFont typeface="Arial" panose="020B0604020202020204" pitchFamily="34" charset="0"/>
              <a:buChar char="•"/>
              <a:defRPr/>
            </a:pPr>
            <a:r>
              <a:rPr kumimoji="1" lang="ja-JP" altLang="en-US"/>
              <a:t>結果：　各社凸凹あり　＝　各社得意・不得意あり</a:t>
            </a:r>
            <a:endParaRPr lang="en-US" altLang="ja-JP" sz="1100" dirty="0"/>
          </a:p>
          <a:p>
            <a:pPr marL="185751" indent="-185751" defTabSz="990669">
              <a:buFont typeface="Arial" panose="020B0604020202020204" pitchFamily="34" charset="0"/>
              <a:buChar char="•"/>
              <a:defRPr/>
            </a:pPr>
            <a:r>
              <a:rPr lang="ja-JP" altLang="ja-JP" sz="1300">
                <a:ea typeface="游ゴシック" panose="020B0400000000000000" pitchFamily="50" charset="-128"/>
              </a:rPr>
              <a:t>理由：各社優先順位があるから。（</a:t>
            </a:r>
            <a:r>
              <a:rPr lang="en-US" altLang="ja-JP" sz="1300" dirty="0">
                <a:ea typeface="游ゴシック" panose="020B0400000000000000" pitchFamily="50" charset="-128"/>
              </a:rPr>
              <a:t>USA</a:t>
            </a:r>
            <a:r>
              <a:rPr lang="ja-JP" altLang="ja-JP" sz="1300">
                <a:ea typeface="游ゴシック" panose="020B0400000000000000" pitchFamily="50" charset="-128"/>
              </a:rPr>
              <a:t>のエンジンにとって、日本語はマイノリティ言語＝優先順位低い）</a:t>
            </a:r>
            <a:endParaRPr lang="en-US" altLang="ja-JP" sz="1300" dirty="0">
              <a:ea typeface="游ゴシック" panose="020B0400000000000000" pitchFamily="50" charset="-128"/>
            </a:endParaRPr>
          </a:p>
          <a:p>
            <a:pPr marL="185751" indent="-185751" defTabSz="990669">
              <a:buFont typeface="Arial" panose="020B0604020202020204" pitchFamily="34" charset="0"/>
              <a:buChar char="•"/>
              <a:defRPr/>
            </a:pPr>
            <a:r>
              <a:rPr lang="ja-JP" altLang="ja-JP" sz="1300">
                <a:ea typeface="游ゴシック" panose="020B0400000000000000" pitchFamily="50" charset="-128"/>
              </a:rPr>
              <a:t>ポケトーク：　</a:t>
            </a:r>
            <a:r>
              <a:rPr lang="en-US" altLang="ja-JP" sz="1300" dirty="0">
                <a:ea typeface="游ゴシック" panose="020B0400000000000000" pitchFamily="50" charset="-128"/>
              </a:rPr>
              <a:t>BEST</a:t>
            </a:r>
            <a:r>
              <a:rPr lang="ja-JP" altLang="ja-JP" sz="1300">
                <a:ea typeface="游ゴシック" panose="020B0400000000000000" pitchFamily="50" charset="-128"/>
              </a:rPr>
              <a:t>を採用</a:t>
            </a:r>
            <a:endParaRPr lang="en-US" altLang="ja-JP" sz="1300" dirty="0">
              <a:ea typeface="游ゴシック" panose="020B0400000000000000" pitchFamily="50" charset="-128"/>
            </a:endParaRPr>
          </a:p>
          <a:p>
            <a:endParaRPr lang="en-US" altLang="ja-JP" sz="1300" dirty="0">
              <a:ea typeface="游ゴシック" panose="020B0400000000000000" pitchFamily="50" charset="-128"/>
            </a:endParaRPr>
          </a:p>
          <a:p>
            <a:r>
              <a:rPr lang="ja-JP" altLang="en-US" sz="1300">
                <a:ea typeface="游ゴシック" panose="020B0400000000000000" pitchFamily="50" charset="-128"/>
              </a:rPr>
              <a:t>➡</a:t>
            </a:r>
            <a:r>
              <a:rPr lang="en-US" altLang="ja-JP" sz="1300" dirty="0">
                <a:ea typeface="游ゴシック" panose="020B0400000000000000" pitchFamily="50" charset="-128"/>
              </a:rPr>
              <a:t>NEXT</a:t>
            </a:r>
            <a:r>
              <a:rPr lang="ja-JP" altLang="en-US" sz="1300">
                <a:ea typeface="游ゴシック" panose="020B0400000000000000" pitchFamily="50" charset="-128"/>
              </a:rPr>
              <a:t>：独自性</a:t>
            </a:r>
            <a:endParaRPr kumimoji="1" lang="ja-JP" altLang="en-US" dirty="0"/>
          </a:p>
        </p:txBody>
      </p:sp>
      <p:sp>
        <p:nvSpPr>
          <p:cNvPr id="4" name="スライド番号プレースホルダー 3">
            <a:extLst>
              <a:ext uri="{FF2B5EF4-FFF2-40B4-BE49-F238E27FC236}">
                <a16:creationId xmlns:a16="http://schemas.microsoft.com/office/drawing/2014/main" id="{E7D221A0-A0A8-100C-00CE-FFDC30F527A2}"/>
              </a:ext>
            </a:extLst>
          </p:cNvPr>
          <p:cNvSpPr>
            <a:spLocks noGrp="1"/>
          </p:cNvSpPr>
          <p:nvPr>
            <p:ph type="sldNum" sz="quarter" idx="5"/>
          </p:nvPr>
        </p:nvSpPr>
        <p:spPr/>
        <p:txBody>
          <a:bodyPr/>
          <a:lstStyle/>
          <a:p>
            <a:fld id="{EEB2C807-E06B-42E9-AC04-FD6085F25AD3}" type="slidenum">
              <a:rPr kumimoji="1" lang="ja-JP" altLang="en-US" smtClean="0"/>
              <a:t>31</a:t>
            </a:fld>
            <a:endParaRPr kumimoji="1" lang="ja-JP" altLang="en-US"/>
          </a:p>
        </p:txBody>
      </p:sp>
    </p:spTree>
    <p:extLst>
      <p:ext uri="{BB962C8B-B14F-4D97-AF65-F5344CB8AC3E}">
        <p14:creationId xmlns:p14="http://schemas.microsoft.com/office/powerpoint/2010/main" val="238087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1AE4-83DA-7013-5852-46A67499CB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8006A9-64C9-2A31-77AF-8D459AD265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82E604-3A39-9422-039C-601FC35D5442}"/>
              </a:ext>
            </a:extLst>
          </p:cNvPr>
          <p:cNvSpPr>
            <a:spLocks noGrp="1"/>
          </p:cNvSpPr>
          <p:nvPr>
            <p:ph type="body" idx="1"/>
          </p:nvPr>
        </p:nvSpPr>
        <p:spPr/>
        <p:txBody>
          <a:bodyPr/>
          <a:lstStyle/>
          <a:p>
            <a:r>
              <a:rPr kumimoji="1" lang="ja-JP" altLang="en-US"/>
              <a:t>精度比較：　世界の代表的なエンジンの翻訳精度の</a:t>
            </a:r>
            <a:endParaRPr kumimoji="1" lang="en-US" altLang="ja-JP" dirty="0"/>
          </a:p>
          <a:p>
            <a:pPr marL="185751" indent="-185751" defTabSz="990669">
              <a:buFont typeface="Arial" panose="020B0604020202020204" pitchFamily="34" charset="0"/>
              <a:buChar char="•"/>
              <a:defRPr/>
            </a:pPr>
            <a:r>
              <a:rPr kumimoji="1" lang="ja-JP" altLang="en-US"/>
              <a:t>結果：　各社凸凹あり　＝　各社得意・不得意あり</a:t>
            </a:r>
            <a:endParaRPr lang="en-US" altLang="ja-JP" sz="1100" dirty="0"/>
          </a:p>
          <a:p>
            <a:pPr marL="185751" indent="-185751" defTabSz="990669">
              <a:buFont typeface="Arial" panose="020B0604020202020204" pitchFamily="34" charset="0"/>
              <a:buChar char="•"/>
              <a:defRPr/>
            </a:pPr>
            <a:r>
              <a:rPr lang="ja-JP" altLang="ja-JP" sz="1300">
                <a:ea typeface="游ゴシック" panose="020B0400000000000000" pitchFamily="50" charset="-128"/>
              </a:rPr>
              <a:t>理由：各社優先順位があるから。（</a:t>
            </a:r>
            <a:r>
              <a:rPr lang="en-US" altLang="ja-JP" sz="1300" dirty="0">
                <a:ea typeface="游ゴシック" panose="020B0400000000000000" pitchFamily="50" charset="-128"/>
              </a:rPr>
              <a:t>USA</a:t>
            </a:r>
            <a:r>
              <a:rPr lang="ja-JP" altLang="ja-JP" sz="1300">
                <a:ea typeface="游ゴシック" panose="020B0400000000000000" pitchFamily="50" charset="-128"/>
              </a:rPr>
              <a:t>のエンジンにとって、日本語はマイノリティ言語＝優先順位低い）</a:t>
            </a:r>
            <a:endParaRPr lang="en-US" altLang="ja-JP" sz="1300" dirty="0">
              <a:ea typeface="游ゴシック" panose="020B0400000000000000" pitchFamily="50" charset="-128"/>
            </a:endParaRPr>
          </a:p>
          <a:p>
            <a:pPr marL="185751" indent="-185751" defTabSz="990669">
              <a:buFont typeface="Arial" panose="020B0604020202020204" pitchFamily="34" charset="0"/>
              <a:buChar char="•"/>
              <a:defRPr/>
            </a:pPr>
            <a:r>
              <a:rPr lang="ja-JP" altLang="ja-JP" sz="1300">
                <a:ea typeface="游ゴシック" panose="020B0400000000000000" pitchFamily="50" charset="-128"/>
              </a:rPr>
              <a:t>ポケトーク：　</a:t>
            </a:r>
            <a:r>
              <a:rPr lang="en-US" altLang="ja-JP" sz="1300" dirty="0">
                <a:ea typeface="游ゴシック" panose="020B0400000000000000" pitchFamily="50" charset="-128"/>
              </a:rPr>
              <a:t>BEST</a:t>
            </a:r>
            <a:r>
              <a:rPr lang="ja-JP" altLang="ja-JP" sz="1300">
                <a:ea typeface="游ゴシック" panose="020B0400000000000000" pitchFamily="50" charset="-128"/>
              </a:rPr>
              <a:t>を採用</a:t>
            </a:r>
            <a:endParaRPr lang="en-US" altLang="ja-JP" sz="1300" dirty="0">
              <a:ea typeface="游ゴシック" panose="020B0400000000000000" pitchFamily="50" charset="-128"/>
            </a:endParaRPr>
          </a:p>
          <a:p>
            <a:endParaRPr lang="en-US" altLang="ja-JP" sz="1300" dirty="0">
              <a:ea typeface="游ゴシック" panose="020B0400000000000000" pitchFamily="50" charset="-128"/>
            </a:endParaRPr>
          </a:p>
          <a:p>
            <a:r>
              <a:rPr lang="ja-JP" altLang="en-US" sz="1300">
                <a:ea typeface="游ゴシック" panose="020B0400000000000000" pitchFamily="50" charset="-128"/>
              </a:rPr>
              <a:t>➡</a:t>
            </a:r>
            <a:r>
              <a:rPr lang="en-US" altLang="ja-JP" sz="1300" dirty="0">
                <a:ea typeface="游ゴシック" panose="020B0400000000000000" pitchFamily="50" charset="-128"/>
              </a:rPr>
              <a:t>NEXT</a:t>
            </a:r>
            <a:r>
              <a:rPr lang="ja-JP" altLang="en-US" sz="1300">
                <a:ea typeface="游ゴシック" panose="020B0400000000000000" pitchFamily="50" charset="-128"/>
              </a:rPr>
              <a:t>：独自性</a:t>
            </a:r>
            <a:endParaRPr kumimoji="1" lang="ja-JP" altLang="en-US" dirty="0"/>
          </a:p>
        </p:txBody>
      </p:sp>
      <p:sp>
        <p:nvSpPr>
          <p:cNvPr id="4" name="スライド番号プレースホルダー 3">
            <a:extLst>
              <a:ext uri="{FF2B5EF4-FFF2-40B4-BE49-F238E27FC236}">
                <a16:creationId xmlns:a16="http://schemas.microsoft.com/office/drawing/2014/main" id="{E80FE369-379D-5B9B-D35F-A45D4242950B}"/>
              </a:ext>
            </a:extLst>
          </p:cNvPr>
          <p:cNvSpPr>
            <a:spLocks noGrp="1"/>
          </p:cNvSpPr>
          <p:nvPr>
            <p:ph type="sldNum" sz="quarter" idx="5"/>
          </p:nvPr>
        </p:nvSpPr>
        <p:spPr/>
        <p:txBody>
          <a:bodyPr/>
          <a:lstStyle/>
          <a:p>
            <a:fld id="{EEB2C807-E06B-42E9-AC04-FD6085F25AD3}" type="slidenum">
              <a:rPr kumimoji="1" lang="ja-JP" altLang="en-US" smtClean="0"/>
              <a:t>32</a:t>
            </a:fld>
            <a:endParaRPr kumimoji="1" lang="ja-JP" altLang="en-US"/>
          </a:p>
        </p:txBody>
      </p:sp>
    </p:spTree>
    <p:extLst>
      <p:ext uri="{BB962C8B-B14F-4D97-AF65-F5344CB8AC3E}">
        <p14:creationId xmlns:p14="http://schemas.microsoft.com/office/powerpoint/2010/main" val="3520046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144C-C220-9BF3-80DD-8E6D79CB28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FD2A2D-7732-2AEC-C01D-6F019B0011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9006FA-DA71-7D84-2C5E-6511CB1E091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F1D0D9D-BA8F-FE56-378C-546EEB9B0048}"/>
              </a:ext>
            </a:extLst>
          </p:cNvPr>
          <p:cNvSpPr>
            <a:spLocks noGrp="1"/>
          </p:cNvSpPr>
          <p:nvPr>
            <p:ph type="sldNum" sz="quarter" idx="5"/>
          </p:nvPr>
        </p:nvSpPr>
        <p:spPr/>
        <p:txBody>
          <a:bodyPr/>
          <a:lstStyle/>
          <a:p>
            <a:fld id="{EEB2C807-E06B-42E9-AC04-FD6085F25AD3}" type="slidenum">
              <a:rPr kumimoji="1" lang="ja-JP" altLang="en-US" smtClean="0"/>
              <a:t>33</a:t>
            </a:fld>
            <a:endParaRPr kumimoji="1" lang="ja-JP" altLang="en-US"/>
          </a:p>
        </p:txBody>
      </p:sp>
    </p:spTree>
    <p:extLst>
      <p:ext uri="{BB962C8B-B14F-4D97-AF65-F5344CB8AC3E}">
        <p14:creationId xmlns:p14="http://schemas.microsoft.com/office/powerpoint/2010/main" val="69790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820C7-FFAE-DAEA-C8D3-607B3A956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9D258-3D61-B8B0-3737-6B1E9BAFC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3F604-F9DC-A98D-160E-D530364FA9AF}"/>
              </a:ext>
            </a:extLst>
          </p:cNvPr>
          <p:cNvSpPr>
            <a:spLocks noGrp="1"/>
          </p:cNvSpPr>
          <p:nvPr>
            <p:ph type="body" idx="1"/>
          </p:nvPr>
        </p:nvSpPr>
        <p:spPr/>
        <p:txBody>
          <a:bodyPr/>
          <a:lstStyle/>
          <a:p>
            <a:r>
              <a:rPr lang="en-JP" dirty="0"/>
              <a:t>オンラインストア (</a:t>
            </a:r>
            <a:r>
              <a:rPr lang="en-US" dirty="0"/>
              <a:t>https://</a:t>
            </a:r>
            <a:r>
              <a:rPr lang="en-US" dirty="0" err="1"/>
              <a:t>store.pocketalk.jp</a:t>
            </a:r>
            <a:r>
              <a:rPr lang="en-US" dirty="0"/>
              <a:t>/</a:t>
            </a:r>
            <a:r>
              <a:rPr lang="en-JP" dirty="0"/>
              <a:t>) でモデルを選んで、「次へ」をクリック。</a:t>
            </a:r>
          </a:p>
          <a:p>
            <a:r>
              <a:rPr lang="en-JP" dirty="0"/>
              <a:t>必要に応じてオプション (アクセサリーや延長保証) を追加して、「カートに追加する」をクリック。</a:t>
            </a:r>
          </a:p>
          <a:p>
            <a:r>
              <a:rPr lang="en-JP" dirty="0"/>
              <a:t>送料・お届け目安・カートの内容を確認の上、「お見積もりを取得する」をクリック。</a:t>
            </a:r>
          </a:p>
          <a:p>
            <a:r>
              <a:rPr lang="en-JP" dirty="0"/>
              <a:t>ポップアップに必要な情報入力して、「送信」をクリック。</a:t>
            </a:r>
          </a:p>
          <a:p>
            <a:r>
              <a:rPr lang="ja-JP" altLang="en-US"/>
              <a:t>お客様 </a:t>
            </a:r>
            <a:r>
              <a:rPr lang="en-US" altLang="ja-JP" dirty="0"/>
              <a:t>(</a:t>
            </a:r>
            <a:r>
              <a:rPr lang="ja-JP" altLang="en-US"/>
              <a:t>入力された</a:t>
            </a:r>
            <a:r>
              <a:rPr lang="en-US" altLang="ja-JP" dirty="0"/>
              <a:t>E</a:t>
            </a:r>
            <a:r>
              <a:rPr lang="ja-JP" altLang="en-US"/>
              <a:t>メールアドレス宛て</a:t>
            </a:r>
            <a:r>
              <a:rPr lang="en-US" altLang="ja-JP" dirty="0"/>
              <a:t>) </a:t>
            </a:r>
            <a:r>
              <a:rPr lang="ja-JP" altLang="en-US"/>
              <a:t>に見積書が送付されます。</a:t>
            </a:r>
          </a:p>
          <a:p>
            <a:endParaRPr lang="ja-JP" altLang="en-US"/>
          </a:p>
        </p:txBody>
      </p:sp>
      <p:sp>
        <p:nvSpPr>
          <p:cNvPr id="4" name="Slide Number Placeholder 3">
            <a:extLst>
              <a:ext uri="{FF2B5EF4-FFF2-40B4-BE49-F238E27FC236}">
                <a16:creationId xmlns:a16="http://schemas.microsoft.com/office/drawing/2014/main" id="{7C7ABBEB-490F-3B93-819D-E1759F1FF512}"/>
              </a:ext>
            </a:extLst>
          </p:cNvPr>
          <p:cNvSpPr>
            <a:spLocks noGrp="1"/>
          </p:cNvSpPr>
          <p:nvPr>
            <p:ph type="sldNum" sz="quarter" idx="5"/>
          </p:nvPr>
        </p:nvSpPr>
        <p:spPr/>
        <p:txBody>
          <a:bodyPr/>
          <a:lstStyle/>
          <a:p>
            <a:fld id="{EEB2C807-E06B-42E9-AC04-FD6085F25AD3}" type="slidenum">
              <a:rPr kumimoji="1" lang="ja-JP" altLang="en-US" smtClean="0"/>
              <a:t>34</a:t>
            </a:fld>
            <a:endParaRPr kumimoji="1" lang="ja-JP" altLang="en-US"/>
          </a:p>
        </p:txBody>
      </p:sp>
    </p:spTree>
    <p:extLst>
      <p:ext uri="{BB962C8B-B14F-4D97-AF65-F5344CB8AC3E}">
        <p14:creationId xmlns:p14="http://schemas.microsoft.com/office/powerpoint/2010/main" val="280888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翻訳機といえば、ポケトーク。</a:t>
            </a:r>
            <a:endParaRPr kumimoji="1" lang="en-US" altLang="ja-JP" dirty="0"/>
          </a:p>
          <a:p>
            <a:r>
              <a:rPr kumimoji="1" lang="ja-JP" altLang="en-US" dirty="0"/>
              <a:t>翻訳機の代名詞。</a:t>
            </a:r>
          </a:p>
        </p:txBody>
      </p:sp>
      <p:sp>
        <p:nvSpPr>
          <p:cNvPr id="4" name="スライド番号プレースホルダー 3"/>
          <p:cNvSpPr>
            <a:spLocks noGrp="1"/>
          </p:cNvSpPr>
          <p:nvPr>
            <p:ph type="sldNum" sz="quarter" idx="5"/>
          </p:nvPr>
        </p:nvSpPr>
        <p:spPr/>
        <p:txBody>
          <a:bodyPr/>
          <a:lstStyle/>
          <a:p>
            <a:fld id="{EEB2C807-E06B-42E9-AC04-FD6085F25AD3}" type="slidenum">
              <a:rPr kumimoji="1" lang="ja-JP" altLang="en-US" smtClean="0"/>
              <a:t>4</a:t>
            </a:fld>
            <a:endParaRPr kumimoji="1" lang="ja-JP" altLang="en-US"/>
          </a:p>
        </p:txBody>
      </p:sp>
    </p:spTree>
    <p:extLst>
      <p:ext uri="{BB962C8B-B14F-4D97-AF65-F5344CB8AC3E}">
        <p14:creationId xmlns:p14="http://schemas.microsoft.com/office/powerpoint/2010/main" val="161505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F6320-CEC1-6251-89C9-D0AFA7EF8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C733B-5550-D495-B283-E626DDDFC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CACB4-4965-8F56-5C68-A03B0FB151FE}"/>
              </a:ext>
            </a:extLst>
          </p:cNvPr>
          <p:cNvSpPr>
            <a:spLocks noGrp="1"/>
          </p:cNvSpPr>
          <p:nvPr>
            <p:ph type="body" idx="1"/>
          </p:nvPr>
        </p:nvSpPr>
        <p:spPr/>
        <p:txBody>
          <a:bodyPr/>
          <a:lstStyle/>
          <a:p>
            <a:pPr defTabSz="990669">
              <a:defRPr/>
            </a:pPr>
            <a:r>
              <a:rPr kumimoji="1" lang="ja-JP" altLang="en-US"/>
              <a:t>それは「</a:t>
            </a:r>
            <a:r>
              <a:rPr lang="ja-JP" altLang="en-US" sz="1300" b="1">
                <a:latin typeface="+mn-ea"/>
              </a:rPr>
              <a:t>日本語指導が必要な児童生徒数の推移」</a:t>
            </a:r>
            <a:r>
              <a:rPr lang="ja-JP" altLang="en-US" sz="1300">
                <a:latin typeface="+mn-ea"/>
              </a:rPr>
              <a:t>に答えがあります。　</a:t>
            </a:r>
            <a:r>
              <a:rPr kumimoji="1" lang="ja-JP" altLang="en-US"/>
              <a:t>現在、ご覧のように「日本語指導が必要が児童・生徒」が「急増」しているのは、みなさんご存じのことかと思います。</a:t>
            </a:r>
            <a:endParaRPr kumimoji="1" lang="en-US" altLang="ja-JP" dirty="0"/>
          </a:p>
          <a:p>
            <a:pPr defTabSz="990669">
              <a:defRPr/>
            </a:pPr>
            <a:endParaRPr lang="en-US" altLang="ja-JP" sz="1300" dirty="0">
              <a:solidFill>
                <a:prstClr val="black"/>
              </a:solidFill>
              <a:latin typeface="Meiryo UI" panose="020B0604030504040204" pitchFamily="50" charset="-128"/>
              <a:ea typeface="Meiryo UI" panose="020B0604030504040204" pitchFamily="50" charset="-128"/>
            </a:endParaRPr>
          </a:p>
          <a:p>
            <a:pPr defTabSz="990669">
              <a:defRPr/>
            </a:pPr>
            <a:r>
              <a:rPr lang="ja-JP" altLang="en-US" sz="1300">
                <a:solidFill>
                  <a:prstClr val="black"/>
                </a:solidFill>
                <a:latin typeface="Meiryo UI" panose="020B0604030504040204" pitchFamily="50" charset="-128"/>
                <a:ea typeface="Meiryo UI" panose="020B0604030504040204" pitchFamily="50" charset="-128"/>
              </a:rPr>
              <a:t>「学年相当の学習言語」が不足していることから、授業への参加に支障がでているという児童生徒は少なく有りません。</a:t>
            </a:r>
            <a:endParaRPr lang="en-US" altLang="ja-JP" sz="1300" dirty="0">
              <a:solidFill>
                <a:prstClr val="black"/>
              </a:solidFill>
              <a:latin typeface="Meiryo UI" panose="020B0604030504040204" pitchFamily="50" charset="-128"/>
              <a:ea typeface="Meiryo UI" panose="020B0604030504040204" pitchFamily="50" charset="-128"/>
            </a:endParaRPr>
          </a:p>
          <a:p>
            <a:endParaRPr kumimoji="1" lang="en-US" altLang="ja-JP" dirty="0"/>
          </a:p>
          <a:p>
            <a:r>
              <a:rPr kumimoji="1" lang="ja-JP" altLang="en-US"/>
              <a:t>この現状に対して、教育現場での対策を調べましたところ、、、▶</a:t>
            </a:r>
            <a:endParaRPr lang="en-JP" dirty="0"/>
          </a:p>
        </p:txBody>
      </p:sp>
      <p:sp>
        <p:nvSpPr>
          <p:cNvPr id="4" name="Slide Number Placeholder 3">
            <a:extLst>
              <a:ext uri="{FF2B5EF4-FFF2-40B4-BE49-F238E27FC236}">
                <a16:creationId xmlns:a16="http://schemas.microsoft.com/office/drawing/2014/main" id="{02A445FD-8063-FF81-E389-87D912F0FC3D}"/>
              </a:ext>
            </a:extLst>
          </p:cNvPr>
          <p:cNvSpPr>
            <a:spLocks noGrp="1"/>
          </p:cNvSpPr>
          <p:nvPr>
            <p:ph type="sldNum" sz="quarter" idx="5"/>
          </p:nvPr>
        </p:nvSpPr>
        <p:spPr/>
        <p:txBody>
          <a:bodyPr/>
          <a:lstStyle/>
          <a:p>
            <a:pPr defTabSz="990669">
              <a:defRPr/>
            </a:pPr>
            <a:fld id="{EEB2C807-E06B-42E9-AC04-FD6085F25AD3}" type="slidenum">
              <a:rPr lang="ja-JP" altLang="en-US">
                <a:solidFill>
                  <a:prstClr val="black"/>
                </a:solidFill>
                <a:latin typeface="游ゴシック" panose="020F0502020204030204"/>
                <a:ea typeface="游ゴシック" panose="020B0400000000000000" pitchFamily="50" charset="-128"/>
              </a:rPr>
              <a:pPr defTabSz="990669">
                <a:defRPr/>
              </a:pPr>
              <a:t>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0248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5DF2-055E-D888-89D7-36BCC87A2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6A31B-1FA2-D8F1-A151-01C095D98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C279E-231B-005C-5332-2AE9F6A667E5}"/>
              </a:ext>
            </a:extLst>
          </p:cNvPr>
          <p:cNvSpPr>
            <a:spLocks noGrp="1"/>
          </p:cNvSpPr>
          <p:nvPr>
            <p:ph type="body" idx="1"/>
          </p:nvPr>
        </p:nvSpPr>
        <p:spPr/>
        <p:txBody>
          <a:bodyPr/>
          <a:lstStyle/>
          <a:p>
            <a:r>
              <a:rPr lang="ja-JP" altLang="en-US" sz="1300">
                <a:latin typeface="+mn-ea"/>
              </a:rPr>
              <a:t>何らかの「特別な配慮に基づく指導」を</a:t>
            </a:r>
            <a:r>
              <a:rPr kumimoji="1" lang="ja-JP" altLang="en-US" b="0"/>
              <a:t>約</a:t>
            </a:r>
            <a:r>
              <a:rPr kumimoji="1" lang="en-US" altLang="ja-JP" b="0" dirty="0"/>
              <a:t>90%</a:t>
            </a:r>
            <a:r>
              <a:rPr kumimoji="1" lang="ja-JP" altLang="en-US" b="0"/>
              <a:t>の生徒に対して行っているというデータがありました。</a:t>
            </a:r>
            <a:endParaRPr kumimoji="1" lang="en-US" altLang="ja-JP" b="0" dirty="0"/>
          </a:p>
          <a:p>
            <a:endParaRPr kumimoji="1" lang="en-US" altLang="ja-JP" b="0" dirty="0"/>
          </a:p>
          <a:p>
            <a:r>
              <a:rPr kumimoji="1" lang="ja-JP" altLang="en-US" b="0"/>
              <a:t>ですが、、、　▶　実態としては「週に</a:t>
            </a:r>
            <a:r>
              <a:rPr kumimoji="1" lang="en-US" altLang="ja-JP" b="0" dirty="0"/>
              <a:t>2</a:t>
            </a:r>
            <a:r>
              <a:rPr kumimoji="1" lang="ja-JP" altLang="en-US" b="0"/>
              <a:t>時間程度」の支援が精一杯というのが実情で、残りの「大半の時間」は何の支援もない状態で授業を受けています。</a:t>
            </a:r>
            <a:endParaRPr kumimoji="1" lang="en-US" altLang="ja-JP" b="0" dirty="0"/>
          </a:p>
          <a:p>
            <a:endParaRPr kumimoji="1" lang="en-US" altLang="ja-JP" b="0" dirty="0"/>
          </a:p>
          <a:p>
            <a:r>
              <a:rPr kumimoji="1" lang="ja-JP" altLang="en-US" b="0"/>
              <a:t>とある自治体では、「正直、ほとんど放置されている状態だ」と伺いました。　「生徒は授業中に落書きをして時間を潰している」というお話すらありました。</a:t>
            </a:r>
            <a:endParaRPr kumimoji="1" lang="en-US" altLang="ja-JP" b="0" dirty="0"/>
          </a:p>
          <a:p>
            <a:endParaRPr kumimoji="1" lang="en-US" altLang="ja-JP" b="0" dirty="0"/>
          </a:p>
          <a:p>
            <a:r>
              <a:rPr kumimoji="1" lang="ja-JP" altLang="en-US" b="0"/>
              <a:t>このように「置いてけぼり」の状態が続けば、、、▶</a:t>
            </a:r>
            <a:endParaRPr kumimoji="1" lang="en-US" altLang="ja-JP" b="0" dirty="0"/>
          </a:p>
          <a:p>
            <a:endParaRPr lang="en-JP" b="0" dirty="0"/>
          </a:p>
        </p:txBody>
      </p:sp>
      <p:sp>
        <p:nvSpPr>
          <p:cNvPr id="4" name="Slide Number Placeholder 3">
            <a:extLst>
              <a:ext uri="{FF2B5EF4-FFF2-40B4-BE49-F238E27FC236}">
                <a16:creationId xmlns:a16="http://schemas.microsoft.com/office/drawing/2014/main" id="{2A0F7522-AA5B-6939-56E5-0985A34BB4EB}"/>
              </a:ext>
            </a:extLst>
          </p:cNvPr>
          <p:cNvSpPr>
            <a:spLocks noGrp="1"/>
          </p:cNvSpPr>
          <p:nvPr>
            <p:ph type="sldNum" sz="quarter" idx="5"/>
          </p:nvPr>
        </p:nvSpPr>
        <p:spPr/>
        <p:txBody>
          <a:bodyPr/>
          <a:lstStyle/>
          <a:p>
            <a:pPr defTabSz="990669">
              <a:defRPr/>
            </a:pPr>
            <a:fld id="{EEB2C807-E06B-42E9-AC04-FD6085F25AD3}" type="slidenum">
              <a:rPr lang="ja-JP" altLang="en-US">
                <a:solidFill>
                  <a:prstClr val="black"/>
                </a:solidFill>
                <a:latin typeface="游ゴシック" panose="020F0502020204030204"/>
                <a:ea typeface="游ゴシック" panose="020B0400000000000000" pitchFamily="50" charset="-128"/>
              </a:rPr>
              <a:pPr defTabSz="990669">
                <a:defRPr/>
              </a:pPr>
              <a:t>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8797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42DCB-E0C5-A966-A98C-62FD46608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0863D-CAA3-58FD-75D4-79AF4B4B5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266C0-02B8-E2F5-CD62-997A2CB6667C}"/>
              </a:ext>
            </a:extLst>
          </p:cNvPr>
          <p:cNvSpPr>
            <a:spLocks noGrp="1"/>
          </p:cNvSpPr>
          <p:nvPr>
            <p:ph type="body" idx="1"/>
          </p:nvPr>
        </p:nvSpPr>
        <p:spPr/>
        <p:txBody>
          <a:bodyPr/>
          <a:lstStyle/>
          <a:p>
            <a:r>
              <a:rPr kumimoji="1" lang="ja-JP" altLang="en-US"/>
              <a:t>どんどん導入が広がっております！　</a:t>
            </a:r>
            <a:endParaRPr kumimoji="1" lang="en-US" altLang="ja-JP" dirty="0"/>
          </a:p>
          <a:p>
            <a:endParaRPr kumimoji="1" lang="en-US" altLang="ja-JP" dirty="0"/>
          </a:p>
          <a:p>
            <a:r>
              <a:rPr kumimoji="1" lang="ja-JP" altLang="en-US"/>
              <a:t>例えば、姫路市教育委員会様、仙台市教育委員会様、尼崎市教育委員会様など、たくさんの自治体様で導入が始まっているんです。　そして読売新聞、毎日新聞、神戸新聞、サンテレビなど多くの新聞・メディアで取り上げられています。</a:t>
            </a:r>
            <a:endParaRPr kumimoji="1" lang="en-US" altLang="ja-JP" dirty="0"/>
          </a:p>
          <a:p>
            <a:endParaRPr kumimoji="1" lang="en-US" altLang="ja-JP" dirty="0"/>
          </a:p>
          <a:p>
            <a:pPr defTabSz="990669">
              <a:defRPr/>
            </a:pPr>
            <a:r>
              <a:rPr kumimoji="1" lang="ja-JP" altLang="en-US"/>
              <a:t>では、この「ポケトーク </a:t>
            </a:r>
            <a:r>
              <a:rPr kumimoji="1" lang="en-US" altLang="ja-JP" dirty="0"/>
              <a:t>for </a:t>
            </a:r>
            <a:r>
              <a:rPr kumimoji="1" lang="ja-JP" altLang="en-US"/>
              <a:t>スクール」が現場のどのような課題を解決するか見ていきましょう！こちらをご覧ください。▶</a:t>
            </a:r>
            <a:endParaRPr lang="en-JP" dirty="0"/>
          </a:p>
          <a:p>
            <a:endParaRPr lang="en-JP" dirty="0"/>
          </a:p>
          <a:p>
            <a:pPr algn="l">
              <a:defRPr/>
            </a:pPr>
            <a:r>
              <a:rPr lang="ja-JP" altLang="en-US" sz="30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メディア</a:t>
            </a:r>
            <a:endParaRPr lang="en-US" altLang="ja-JP" sz="3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defRPr/>
            </a:pPr>
            <a:r>
              <a:rPr lang="ja-JP" altLang="en-US" sz="13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サンテレビ　</a:t>
            </a:r>
            <a:r>
              <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hlinkClick r:id="rId3"/>
              </a:rPr>
              <a:t>https://www.youtube.com/watch?v=Pd4pZ2fb4lg</a:t>
            </a:r>
            <a:endPar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defRPr/>
            </a:pPr>
            <a:r>
              <a:rPr lang="ja-JP" altLang="en-US" sz="13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読売新聞　</a:t>
            </a:r>
            <a:r>
              <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hlinkClick r:id="rId4"/>
              </a:rPr>
              <a:t>https://www.yomiuri.co.jp/kyoiku/kyoiku/news/20240724-OYT1T50063/</a:t>
            </a:r>
            <a:endPar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defRPr/>
            </a:pPr>
            <a:r>
              <a:rPr lang="ja-JP" altLang="en-US" sz="13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毎日新聞　</a:t>
            </a:r>
            <a:r>
              <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hlinkClick r:id="rId5"/>
              </a:rPr>
              <a:t>https://mainichi.jp/articles/20240618/ddl/k28/100/176000c</a:t>
            </a:r>
            <a:endPar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defRPr/>
            </a:pPr>
            <a:r>
              <a:rPr lang="ja-JP" altLang="en-US" sz="13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神戸新聞　</a:t>
            </a:r>
            <a:r>
              <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hlinkClick r:id="rId6"/>
              </a:rPr>
              <a:t>https://www.kobe-np.co.jp/news/society/202407/0017841080.shtml</a:t>
            </a:r>
            <a:endParaRPr lang="en-US" altLang="ja-JP" sz="13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l">
              <a:defRPr/>
            </a:pPr>
            <a:endParaRPr lang="ja-JP" altLang="en-US" sz="15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JP" dirty="0"/>
          </a:p>
          <a:p>
            <a:endParaRPr lang="en-JP" dirty="0"/>
          </a:p>
        </p:txBody>
      </p:sp>
      <p:sp>
        <p:nvSpPr>
          <p:cNvPr id="4" name="Slide Number Placeholder 3">
            <a:extLst>
              <a:ext uri="{FF2B5EF4-FFF2-40B4-BE49-F238E27FC236}">
                <a16:creationId xmlns:a16="http://schemas.microsoft.com/office/drawing/2014/main" id="{0D030BF1-1316-B11B-C84A-D65002FE98C1}"/>
              </a:ext>
            </a:extLst>
          </p:cNvPr>
          <p:cNvSpPr>
            <a:spLocks noGrp="1"/>
          </p:cNvSpPr>
          <p:nvPr>
            <p:ph type="sldNum" sz="quarter" idx="5"/>
          </p:nvPr>
        </p:nvSpPr>
        <p:spPr/>
        <p:txBody>
          <a:bodyPr/>
          <a:lstStyle/>
          <a:p>
            <a:pPr defTabSz="990669">
              <a:defRPr/>
            </a:pPr>
            <a:fld id="{EEB2C807-E06B-42E9-AC04-FD6085F25AD3}" type="slidenum">
              <a:rPr lang="ja-JP" altLang="en-US">
                <a:solidFill>
                  <a:prstClr val="black"/>
                </a:solidFill>
                <a:latin typeface="游ゴシック" panose="020F0502020204030204"/>
                <a:ea typeface="游ゴシック" panose="020B0400000000000000" pitchFamily="50" charset="-128"/>
              </a:rPr>
              <a:pPr defTabSz="990669">
                <a:defRPr/>
              </a:pPr>
              <a:t>12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89979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EEB2C807-E06B-42E9-AC04-FD6085F25AD3}" type="slidenum">
              <a:rPr kumimoji="1" lang="ja-JP" altLang="en-US" smtClean="0"/>
              <a:t>21</a:t>
            </a:fld>
            <a:endParaRPr kumimoji="1" lang="ja-JP" altLang="en-US"/>
          </a:p>
        </p:txBody>
      </p:sp>
    </p:spTree>
    <p:extLst>
      <p:ext uri="{BB962C8B-B14F-4D97-AF65-F5344CB8AC3E}">
        <p14:creationId xmlns:p14="http://schemas.microsoft.com/office/powerpoint/2010/main" val="256532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8282C-14B5-7AAC-9B9A-4AE3A5960B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11D466-8085-B092-AD84-D4E8A4177E7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46AB14-2748-52CA-3811-6EAF8BCD5F7C}"/>
              </a:ext>
            </a:extLst>
          </p:cNvPr>
          <p:cNvSpPr>
            <a:spLocks noGrp="1"/>
          </p:cNvSpPr>
          <p:nvPr>
            <p:ph type="body" idx="1"/>
          </p:nvPr>
        </p:nvSpPr>
        <p:spPr/>
        <p:txBody>
          <a:bodyPr/>
          <a:lstStyle/>
          <a:p>
            <a:r>
              <a:rPr kumimoji="1" lang="ja-JP" altLang="en-US" dirty="0"/>
              <a:t>ボタンを押して、話すだけ。</a:t>
            </a:r>
          </a:p>
          <a:p>
            <a:r>
              <a:rPr kumimoji="1" lang="ja-JP" altLang="en-US" dirty="0"/>
              <a:t>だれでも、カンタンに使える。</a:t>
            </a:r>
            <a:br>
              <a:rPr kumimoji="1" lang="ja-JP" altLang="en-US" dirty="0"/>
            </a:br>
            <a:r>
              <a:rPr kumimoji="1" lang="ja-JP" altLang="en-US" dirty="0"/>
              <a:t>しかも、カメラ </a:t>
            </a:r>
            <a:r>
              <a:rPr kumimoji="1" lang="en-US" altLang="ja-JP" dirty="0"/>
              <a:t>(</a:t>
            </a:r>
            <a:r>
              <a:rPr kumimoji="1" lang="ja-JP" altLang="en-US" dirty="0"/>
              <a:t>写真</a:t>
            </a:r>
            <a:r>
              <a:rPr kumimoji="1" lang="en-US" altLang="ja-JP" dirty="0"/>
              <a:t>) </a:t>
            </a:r>
            <a:r>
              <a:rPr kumimoji="1" lang="ja-JP" altLang="en-US" dirty="0"/>
              <a:t>で翻訳もできちゃう。</a:t>
            </a:r>
          </a:p>
          <a:p>
            <a:endParaRPr kumimoji="1" lang="ja-JP" altLang="en-US" dirty="0"/>
          </a:p>
        </p:txBody>
      </p:sp>
      <p:sp>
        <p:nvSpPr>
          <p:cNvPr id="4" name="スライド番号プレースホルダー 3">
            <a:extLst>
              <a:ext uri="{FF2B5EF4-FFF2-40B4-BE49-F238E27FC236}">
                <a16:creationId xmlns:a16="http://schemas.microsoft.com/office/drawing/2014/main" id="{6E848F88-5509-AB02-E025-07CD89DC54DC}"/>
              </a:ext>
            </a:extLst>
          </p:cNvPr>
          <p:cNvSpPr>
            <a:spLocks noGrp="1"/>
          </p:cNvSpPr>
          <p:nvPr>
            <p:ph type="sldNum" sz="quarter" idx="5"/>
          </p:nvPr>
        </p:nvSpPr>
        <p:spPr/>
        <p:txBody>
          <a:bodyPr/>
          <a:lstStyle/>
          <a:p>
            <a:fld id="{EEB2C807-E06B-42E9-AC04-FD6085F25AD3}" type="slidenum">
              <a:rPr kumimoji="1" lang="ja-JP" altLang="en-US" smtClean="0"/>
              <a:t>22</a:t>
            </a:fld>
            <a:endParaRPr kumimoji="1" lang="ja-JP" altLang="en-US"/>
          </a:p>
        </p:txBody>
      </p:sp>
    </p:spTree>
    <p:extLst>
      <p:ext uri="{BB962C8B-B14F-4D97-AF65-F5344CB8AC3E}">
        <p14:creationId xmlns:p14="http://schemas.microsoft.com/office/powerpoint/2010/main" val="405031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どこでも使える。すぐ使える。</a:t>
            </a:r>
            <a:br>
              <a:rPr kumimoji="1" lang="ja-JP" altLang="en-US" dirty="0"/>
            </a:br>
            <a:r>
              <a:rPr kumimoji="1" lang="ja-JP" altLang="en-US" dirty="0"/>
              <a:t>日本全国どこでも。</a:t>
            </a:r>
          </a:p>
        </p:txBody>
      </p:sp>
      <p:sp>
        <p:nvSpPr>
          <p:cNvPr id="4" name="スライド番号プレースホルダー 3"/>
          <p:cNvSpPr>
            <a:spLocks noGrp="1"/>
          </p:cNvSpPr>
          <p:nvPr>
            <p:ph type="sldNum" sz="quarter" idx="5"/>
          </p:nvPr>
        </p:nvSpPr>
        <p:spPr/>
        <p:txBody>
          <a:bodyPr/>
          <a:lstStyle/>
          <a:p>
            <a:fld id="{EEB2C807-E06B-42E9-AC04-FD6085F25AD3}" type="slidenum">
              <a:rPr kumimoji="1" lang="ja-JP" altLang="en-US" smtClean="0"/>
              <a:t>23</a:t>
            </a:fld>
            <a:endParaRPr kumimoji="1" lang="ja-JP" altLang="en-US"/>
          </a:p>
        </p:txBody>
      </p:sp>
    </p:spTree>
    <p:extLst>
      <p:ext uri="{BB962C8B-B14F-4D97-AF65-F5344CB8AC3E}">
        <p14:creationId xmlns:p14="http://schemas.microsoft.com/office/powerpoint/2010/main" val="304880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EEB2C807-E06B-42E9-AC04-FD6085F25AD3}" type="slidenum">
              <a:rPr kumimoji="1" lang="ja-JP" altLang="en-US" smtClean="0"/>
              <a:t>24</a:t>
            </a:fld>
            <a:endParaRPr kumimoji="1" lang="ja-JP" altLang="en-US"/>
          </a:p>
        </p:txBody>
      </p:sp>
    </p:spTree>
    <p:extLst>
      <p:ext uri="{BB962C8B-B14F-4D97-AF65-F5344CB8AC3E}">
        <p14:creationId xmlns:p14="http://schemas.microsoft.com/office/powerpoint/2010/main" val="2168351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sv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gi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gif"/><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sv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gif"/><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gi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EE2ED9-0A04-DD1E-D8C1-F28E8A68D60B}"/>
              </a:ext>
            </a:extLst>
          </p:cNvPr>
          <p:cNvGrpSpPr/>
          <p:nvPr userDrawn="1"/>
        </p:nvGrpSpPr>
        <p:grpSpPr>
          <a:xfrm>
            <a:off x="0" y="-5393"/>
            <a:ext cx="12192002" cy="6863394"/>
            <a:chOff x="0" y="-5393"/>
            <a:chExt cx="12192002" cy="6863394"/>
          </a:xfrm>
        </p:grpSpPr>
        <p:pic>
          <p:nvPicPr>
            <p:cNvPr id="3" name="Picture 2" descr="A blue background with different languages&#10;&#10;Description automatically generated">
              <a:extLst>
                <a:ext uri="{FF2B5EF4-FFF2-40B4-BE49-F238E27FC236}">
                  <a16:creationId xmlns:a16="http://schemas.microsoft.com/office/drawing/2014/main" id="{313D09E0-876D-CA53-BDB1-2E11375DA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グループ化 9">
              <a:extLst>
                <a:ext uri="{FF2B5EF4-FFF2-40B4-BE49-F238E27FC236}">
                  <a16:creationId xmlns:a16="http://schemas.microsoft.com/office/drawing/2014/main" id="{2D9FCAAC-45DF-28F7-35B6-FC4175878444}"/>
                </a:ext>
              </a:extLst>
            </p:cNvPr>
            <p:cNvGrpSpPr/>
            <p:nvPr userDrawn="1"/>
          </p:nvGrpSpPr>
          <p:grpSpPr>
            <a:xfrm>
              <a:off x="661923" y="2398986"/>
              <a:ext cx="2060028" cy="2060028"/>
              <a:chOff x="4237706" y="1961549"/>
              <a:chExt cx="3492000" cy="3492000"/>
            </a:xfrm>
          </p:grpSpPr>
          <p:sp>
            <p:nvSpPr>
              <p:cNvPr id="12" name="フローチャート: 結合子 8">
                <a:extLst>
                  <a:ext uri="{FF2B5EF4-FFF2-40B4-BE49-F238E27FC236}">
                    <a16:creationId xmlns:a16="http://schemas.microsoft.com/office/drawing/2014/main" id="{A6EBCA94-71F9-655F-B727-395C7B798E58}"/>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3">
                <a:extLst>
                  <a:ext uri="{FF2B5EF4-FFF2-40B4-BE49-F238E27FC236}">
                    <a16:creationId xmlns:a16="http://schemas.microsoft.com/office/drawing/2014/main" id="{77E55F1F-7A64-37D9-9B03-D5343E90E25D}"/>
                  </a:ext>
                </a:extLst>
              </p:cNvPr>
              <p:cNvGrpSpPr/>
              <p:nvPr userDrawn="1"/>
            </p:nvGrpSpPr>
            <p:grpSpPr>
              <a:xfrm>
                <a:off x="4630305" y="3185576"/>
                <a:ext cx="2423638" cy="1323800"/>
                <a:chOff x="3308996" y="2289150"/>
                <a:chExt cx="5261699" cy="2873959"/>
              </a:xfrm>
              <a:solidFill>
                <a:srgbClr val="F99900"/>
              </a:solidFill>
            </p:grpSpPr>
            <p:sp>
              <p:nvSpPr>
                <p:cNvPr id="14" name="二等辺三角形 6">
                  <a:extLst>
                    <a:ext uri="{FF2B5EF4-FFF2-40B4-BE49-F238E27FC236}">
                      <a16:creationId xmlns:a16="http://schemas.microsoft.com/office/drawing/2014/main" id="{202C15CF-D9E3-6957-D898-42E73B2D895D}"/>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a:extLst>
                    <a:ext uri="{FF2B5EF4-FFF2-40B4-BE49-F238E27FC236}">
                      <a16:creationId xmlns:a16="http://schemas.microsoft.com/office/drawing/2014/main" id="{99321378-EB39-DAF6-E9FA-032D6BF2DD3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フローチャート: 手操作入力 8">
              <a:extLst>
                <a:ext uri="{FF2B5EF4-FFF2-40B4-BE49-F238E27FC236}">
                  <a16:creationId xmlns:a16="http://schemas.microsoft.com/office/drawing/2014/main" id="{1A3F286C-5694-0539-44AC-67010A31B372}"/>
                </a:ext>
              </a:extLst>
            </p:cNvPr>
            <p:cNvSpPr/>
            <p:nvPr userDrawn="1"/>
          </p:nvSpPr>
          <p:spPr>
            <a:xfrm rot="16200000" flipH="1">
              <a:off x="4192444" y="-1141558"/>
              <a:ext cx="6863394" cy="913572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9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97"/>
                  </a:moveTo>
                  <a:lnTo>
                    <a:pt x="10000" y="0"/>
                  </a:lnTo>
                  <a:lnTo>
                    <a:pt x="10000" y="10000"/>
                  </a:lnTo>
                  <a:lnTo>
                    <a:pt x="0" y="10000"/>
                  </a:lnTo>
                  <a:lnTo>
                    <a:pt x="0" y="10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タイトル 1">
            <a:extLst>
              <a:ext uri="{FF2B5EF4-FFF2-40B4-BE49-F238E27FC236}">
                <a16:creationId xmlns:a16="http://schemas.microsoft.com/office/drawing/2014/main" id="{5FAA2A7E-D688-464B-9092-EBFBFB268327}"/>
              </a:ext>
            </a:extLst>
          </p:cNvPr>
          <p:cNvSpPr>
            <a:spLocks noGrp="1"/>
          </p:cNvSpPr>
          <p:nvPr>
            <p:ph type="ctrTitle" hasCustomPrompt="1"/>
          </p:nvPr>
        </p:nvSpPr>
        <p:spPr>
          <a:xfrm>
            <a:off x="4572000" y="2625456"/>
            <a:ext cx="7620000" cy="1607088"/>
          </a:xfrm>
          <a:prstGeom prst="rect">
            <a:avLst/>
          </a:prstGeom>
        </p:spPr>
        <p:txBody>
          <a:bodyPr anchor="ctr"/>
          <a:lstStyle>
            <a:lvl1pPr algn="l">
              <a:defRPr sz="5000" spc="-100" baseline="0">
                <a:solidFill>
                  <a:schemeClr val="tx1"/>
                </a:solidFill>
                <a:latin typeface="HGP創英角ｺﾞｼｯｸUB" panose="020B0900000000000000" pitchFamily="50" charset="-128"/>
                <a:ea typeface="HGP創英角ｺﾞｼｯｸUB" panose="020B0900000000000000" pitchFamily="50" charset="-128"/>
              </a:defRPr>
            </a:lvl1pPr>
          </a:lstStyle>
          <a:p>
            <a:r>
              <a:rPr kumimoji="1" lang="ja-JP" altLang="en-US" dirty="0"/>
              <a:t>マスタータイトルの</a:t>
            </a:r>
            <a:br>
              <a:rPr kumimoji="1" lang="en-US" altLang="ja-JP" dirty="0"/>
            </a:br>
            <a:r>
              <a:rPr kumimoji="1" lang="ja-JP" altLang="en-US" dirty="0"/>
              <a:t>書式設定</a:t>
            </a:r>
          </a:p>
        </p:txBody>
      </p:sp>
      <p:sp>
        <p:nvSpPr>
          <p:cNvPr id="5" name="テキスト プレースホルダー 11">
            <a:extLst>
              <a:ext uri="{FF2B5EF4-FFF2-40B4-BE49-F238E27FC236}">
                <a16:creationId xmlns:a16="http://schemas.microsoft.com/office/drawing/2014/main" id="{D5894055-ED9B-D1DA-3E17-805EFE3DB608}"/>
              </a:ext>
            </a:extLst>
          </p:cNvPr>
          <p:cNvSpPr>
            <a:spLocks noGrp="1"/>
          </p:cNvSpPr>
          <p:nvPr>
            <p:ph type="body" sz="quarter" idx="13"/>
          </p:nvPr>
        </p:nvSpPr>
        <p:spPr>
          <a:xfrm>
            <a:off x="4572000" y="2174068"/>
            <a:ext cx="7620000" cy="443179"/>
          </a:xfrm>
          <a:prstGeom prst="rect">
            <a:avLst/>
          </a:prstGeom>
        </p:spPr>
        <p:txBody>
          <a:bodyPr anchor="ctr">
            <a:normAutofit/>
          </a:bodyPr>
          <a:lstStyle>
            <a:lvl1pPr marL="0" indent="0">
              <a:lnSpc>
                <a:spcPct val="100000"/>
              </a:lnSpc>
              <a:spcBef>
                <a:spcPts val="0"/>
              </a:spcBef>
              <a:buNone/>
              <a:defRPr sz="24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
        <p:nvSpPr>
          <p:cNvPr id="20" name="テキスト プレースホルダー 11">
            <a:extLst>
              <a:ext uri="{FF2B5EF4-FFF2-40B4-BE49-F238E27FC236}">
                <a16:creationId xmlns:a16="http://schemas.microsoft.com/office/drawing/2014/main" id="{9D6302A1-04D0-C8BF-6730-E72F5C2E8C6D}"/>
              </a:ext>
            </a:extLst>
          </p:cNvPr>
          <p:cNvSpPr>
            <a:spLocks noGrp="1"/>
          </p:cNvSpPr>
          <p:nvPr>
            <p:ph type="body" sz="quarter" idx="14" hasCustomPrompt="1"/>
          </p:nvPr>
        </p:nvSpPr>
        <p:spPr>
          <a:xfrm>
            <a:off x="4572000" y="5850000"/>
            <a:ext cx="7124700" cy="1008000"/>
          </a:xfrm>
          <a:prstGeom prst="rect">
            <a:avLst/>
          </a:prstGeom>
        </p:spPr>
        <p:txBody>
          <a:bodyPr anchor="t">
            <a:normAutofit/>
          </a:bodyPr>
          <a:lstStyle>
            <a:lvl1pPr marL="0" indent="0" algn="r">
              <a:lnSpc>
                <a:spcPct val="100000"/>
              </a:lnSpc>
              <a:spcBef>
                <a:spcPts val="0"/>
              </a:spcBef>
              <a:buNone/>
              <a:defRPr sz="16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マスターテキスト</a:t>
            </a:r>
            <a:endParaRPr kumimoji="1" lang="en-US" altLang="ja-JP" dirty="0"/>
          </a:p>
          <a:p>
            <a:pPr lvl="0"/>
            <a:r>
              <a:rPr kumimoji="1" lang="ja-JP" altLang="en-US" dirty="0"/>
              <a:t>の</a:t>
            </a:r>
            <a:endParaRPr kumimoji="1" lang="en-US" altLang="ja-JP" dirty="0"/>
          </a:p>
          <a:p>
            <a:pPr lvl="0"/>
            <a:r>
              <a:rPr kumimoji="1" lang="ja-JP" altLang="en-US" dirty="0"/>
              <a:t>書式設定</a:t>
            </a:r>
          </a:p>
        </p:txBody>
      </p:sp>
      <p:pic>
        <p:nvPicPr>
          <p:cNvPr id="6" name="図 5">
            <a:extLst>
              <a:ext uri="{FF2B5EF4-FFF2-40B4-BE49-F238E27FC236}">
                <a16:creationId xmlns:a16="http://schemas.microsoft.com/office/drawing/2014/main" id="{EE9DEA26-86E2-4B2A-F8A1-0504E6CF4D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880299"/>
            <a:ext cx="3211200" cy="975690"/>
          </a:xfrm>
          <a:prstGeom prst="rect">
            <a:avLst/>
          </a:prstGeom>
        </p:spPr>
      </p:pic>
    </p:spTree>
    <p:extLst>
      <p:ext uri="{BB962C8B-B14F-4D97-AF65-F5344CB8AC3E}">
        <p14:creationId xmlns:p14="http://schemas.microsoft.com/office/powerpoint/2010/main" val="845350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7_タイトルとコンテンツ">
    <p:spTree>
      <p:nvGrpSpPr>
        <p:cNvPr id="1" name=""/>
        <p:cNvGrpSpPr/>
        <p:nvPr/>
      </p:nvGrpSpPr>
      <p:grpSpPr>
        <a:xfrm>
          <a:off x="0" y="0"/>
          <a:ext cx="0" cy="0"/>
          <a:chOff x="0" y="0"/>
          <a:chExt cx="0" cy="0"/>
        </a:xfrm>
      </p:grpSpPr>
      <p:sp>
        <p:nvSpPr>
          <p:cNvPr id="2" name="四角形">
            <a:extLst>
              <a:ext uri="{FF2B5EF4-FFF2-40B4-BE49-F238E27FC236}">
                <a16:creationId xmlns:a16="http://schemas.microsoft.com/office/drawing/2014/main" id="{9D9BD50C-3A75-F0DD-A892-83D2379D35C3}"/>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四角形">
            <a:extLst>
              <a:ext uri="{FF2B5EF4-FFF2-40B4-BE49-F238E27FC236}">
                <a16:creationId xmlns:a16="http://schemas.microsoft.com/office/drawing/2014/main" id="{69F8F292-4D19-5904-5C9D-6DBEEDB7C832}"/>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0" name="フローチャート: 手操作入力 9">
            <a:extLst>
              <a:ext uri="{FF2B5EF4-FFF2-40B4-BE49-F238E27FC236}">
                <a16:creationId xmlns:a16="http://schemas.microsoft.com/office/drawing/2014/main" id="{1E89BA15-4DD0-D260-25FC-3EAF87668D6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a:extLst>
              <a:ext uri="{FF2B5EF4-FFF2-40B4-BE49-F238E27FC236}">
                <a16:creationId xmlns:a16="http://schemas.microsoft.com/office/drawing/2014/main" id="{4DE564A3-9E8A-E136-06A6-A21B7D038C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4" name="スライド番号プレースホルダー 4">
            <a:extLst>
              <a:ext uri="{FF2B5EF4-FFF2-40B4-BE49-F238E27FC236}">
                <a16:creationId xmlns:a16="http://schemas.microsoft.com/office/drawing/2014/main" id="{7E265437-DF9C-4CB4-29B9-164CE466B254}"/>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7" name="スライド番号プレースホルダー 3">
            <a:extLst>
              <a:ext uri="{FF2B5EF4-FFF2-40B4-BE49-F238E27FC236}">
                <a16:creationId xmlns:a16="http://schemas.microsoft.com/office/drawing/2014/main" id="{47CA6FBE-B7F2-299D-D2CD-A8FF24DF7971}"/>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3" name="Picture 2" descr="Q&amp;A」アイコンのフリー素材（商用可）">
            <a:extLst>
              <a:ext uri="{FF2B5EF4-FFF2-40B4-BE49-F238E27FC236}">
                <a16:creationId xmlns:a16="http://schemas.microsoft.com/office/drawing/2014/main" id="{E351FE02-D13B-7A59-463A-20910A09B105}"/>
              </a:ext>
            </a:extLst>
          </p:cNvPr>
          <p:cNvPicPr>
            <a:picLocks noChangeAspect="1" noChangeArrowheads="1"/>
          </p:cNvPicPr>
          <p:nvPr userDrawn="1"/>
        </p:nvPicPr>
        <p:blipFill>
          <a:blip r:embed="rId3" cstate="email">
            <a:lum bright="70000" contrast="-70000"/>
            <a:alphaModFix amt="23000"/>
            <a:extLst>
              <a:ext uri="{28A0092B-C50C-407E-A947-70E740481C1C}">
                <a14:useLocalDpi xmlns:a14="http://schemas.microsoft.com/office/drawing/2010/main"/>
              </a:ext>
            </a:extLst>
          </a:blip>
          <a:srcRect/>
          <a:stretch>
            <a:fillRect/>
          </a:stretch>
        </p:blipFill>
        <p:spPr bwMode="auto">
          <a:xfrm>
            <a:off x="3553740" y="1189974"/>
            <a:ext cx="5084522" cy="508452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ome with solid fill">
            <a:hlinkClick r:id="" action="ppaction://noaction"/>
            <a:extLst>
              <a:ext uri="{FF2B5EF4-FFF2-40B4-BE49-F238E27FC236}">
                <a16:creationId xmlns:a16="http://schemas.microsoft.com/office/drawing/2014/main" id="{9AD2DB07-5C7F-698B-51CC-3967F7F8D791}"/>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sp>
        <p:nvSpPr>
          <p:cNvPr id="15" name="テキスト プレースホルダー 11">
            <a:extLst>
              <a:ext uri="{FF2B5EF4-FFF2-40B4-BE49-F238E27FC236}">
                <a16:creationId xmlns:a16="http://schemas.microsoft.com/office/drawing/2014/main" id="{41177F12-E906-AA72-E698-EF4885E46E3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9" name="グループ化 9">
            <a:extLst>
              <a:ext uri="{FF2B5EF4-FFF2-40B4-BE49-F238E27FC236}">
                <a16:creationId xmlns:a16="http://schemas.microsoft.com/office/drawing/2014/main" id="{CA3AFED8-A899-BCEA-3747-BEDDA8FD5801}"/>
              </a:ext>
            </a:extLst>
          </p:cNvPr>
          <p:cNvGrpSpPr/>
          <p:nvPr userDrawn="1"/>
        </p:nvGrpSpPr>
        <p:grpSpPr>
          <a:xfrm>
            <a:off x="151327" y="151578"/>
            <a:ext cx="416046" cy="416046"/>
            <a:chOff x="4237706" y="1961549"/>
            <a:chExt cx="3492000" cy="3492000"/>
          </a:xfrm>
        </p:grpSpPr>
        <p:sp>
          <p:nvSpPr>
            <p:cNvPr id="20" name="フローチャート: 結合子 8">
              <a:extLst>
                <a:ext uri="{FF2B5EF4-FFF2-40B4-BE49-F238E27FC236}">
                  <a16:creationId xmlns:a16="http://schemas.microsoft.com/office/drawing/2014/main" id="{20D3BA6D-DB39-563C-C1CC-F8E85DE534E8}"/>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3">
              <a:extLst>
                <a:ext uri="{FF2B5EF4-FFF2-40B4-BE49-F238E27FC236}">
                  <a16:creationId xmlns:a16="http://schemas.microsoft.com/office/drawing/2014/main" id="{8B0E7D81-1DE4-1FC5-E38D-E215C1A9C178}"/>
                </a:ext>
              </a:extLst>
            </p:cNvPr>
            <p:cNvGrpSpPr/>
            <p:nvPr userDrawn="1"/>
          </p:nvGrpSpPr>
          <p:grpSpPr>
            <a:xfrm>
              <a:off x="4630305" y="3185576"/>
              <a:ext cx="2423638" cy="1323800"/>
              <a:chOff x="3308996" y="2289150"/>
              <a:chExt cx="5261699" cy="2873959"/>
            </a:xfrm>
            <a:solidFill>
              <a:srgbClr val="F99900"/>
            </a:solidFill>
          </p:grpSpPr>
          <p:sp>
            <p:nvSpPr>
              <p:cNvPr id="22" name="二等辺三角形 6">
                <a:extLst>
                  <a:ext uri="{FF2B5EF4-FFF2-40B4-BE49-F238E27FC236}">
                    <a16:creationId xmlns:a16="http://schemas.microsoft.com/office/drawing/2014/main" id="{81E31BEF-79A6-9591-299D-29C74EEB3636}"/>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7">
                <a:extLst>
                  <a:ext uri="{FF2B5EF4-FFF2-40B4-BE49-F238E27FC236}">
                    <a16:creationId xmlns:a16="http://schemas.microsoft.com/office/drawing/2014/main" id="{5BAC1332-582C-7B7A-1515-FD97F0807295}"/>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92976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タイトルとコンテンツ">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FFEDCFF7-1A83-F9D7-F8AC-5432A60F7B6D}"/>
              </a:ext>
            </a:extLst>
          </p:cNvPr>
          <p:cNvSpPr/>
          <p:nvPr userDrawn="1"/>
        </p:nvSpPr>
        <p:spPr>
          <a:xfrm>
            <a:off x="0" y="719203"/>
            <a:ext cx="4064400" cy="603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CE37D5F-5840-03C1-7E19-FC4DC1D0B554}"/>
              </a:ext>
            </a:extLst>
          </p:cNvPr>
          <p:cNvSpPr/>
          <p:nvPr userDrawn="1"/>
        </p:nvSpPr>
        <p:spPr>
          <a:xfrm>
            <a:off x="412200" y="1133203"/>
            <a:ext cx="3240000" cy="14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4" name="表 23">
            <a:extLst>
              <a:ext uri="{FF2B5EF4-FFF2-40B4-BE49-F238E27FC236}">
                <a16:creationId xmlns:a16="http://schemas.microsoft.com/office/drawing/2014/main" id="{04BE82A2-D7A6-BC92-F12E-1DA9BD553DEF}"/>
              </a:ext>
            </a:extLst>
          </p:cNvPr>
          <p:cNvGraphicFramePr>
            <a:graphicFrameLocks noGrp="1"/>
          </p:cNvGraphicFramePr>
          <p:nvPr userDrawn="1">
            <p:extLst>
              <p:ext uri="{D42A27DB-BD31-4B8C-83A1-F6EECF244321}">
                <p14:modId xmlns:p14="http://schemas.microsoft.com/office/powerpoint/2010/main" val="2549741040"/>
              </p:ext>
            </p:extLst>
          </p:nvPr>
        </p:nvGraphicFramePr>
        <p:xfrm>
          <a:off x="412200" y="2987203"/>
          <a:ext cx="3240000" cy="3502800"/>
        </p:xfrm>
        <a:graphic>
          <a:graphicData uri="http://schemas.openxmlformats.org/drawingml/2006/table">
            <a:tbl>
              <a:tblPr firstRow="1" bandRow="1">
                <a:tableStyleId>{5C22544A-7EE6-4342-B048-85BDC9FD1C3A}</a:tableStyleId>
              </a:tblPr>
              <a:tblGrid>
                <a:gridCol w="3240000">
                  <a:extLst>
                    <a:ext uri="{9D8B030D-6E8A-4147-A177-3AD203B41FA5}">
                      <a16:colId xmlns:a16="http://schemas.microsoft.com/office/drawing/2014/main" val="2421291208"/>
                    </a:ext>
                  </a:extLst>
                </a:gridCol>
              </a:tblGrid>
              <a:tr h="583800">
                <a:tc>
                  <a:txBody>
                    <a:bodyPr/>
                    <a:lstStyle/>
                    <a:p>
                      <a:r>
                        <a:rPr kumimoji="1" lang="ja-JP" altLang="en-US" sz="1000" b="0" dirty="0">
                          <a:solidFill>
                            <a:schemeClr val="tx2"/>
                          </a:solidFill>
                          <a:latin typeface="+mn-lt"/>
                          <a:ea typeface="游ゴシック" panose="020B0400000000000000" pitchFamily="50" charset="-128"/>
                        </a:rPr>
                        <a:t>企業名</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9876351"/>
                  </a:ext>
                </a:extLst>
              </a:tr>
              <a:tr h="583800">
                <a:tc>
                  <a:txBody>
                    <a:bodyPr/>
                    <a:lstStyle/>
                    <a:p>
                      <a:r>
                        <a:rPr kumimoji="1" lang="ja-JP" altLang="en-US" sz="1000" b="0" dirty="0">
                          <a:solidFill>
                            <a:schemeClr val="tx2"/>
                          </a:solidFill>
                          <a:latin typeface="+mn-lt"/>
                          <a:ea typeface="游ゴシック" panose="020B0400000000000000" pitchFamily="50" charset="-128"/>
                        </a:rPr>
                        <a:t>業界／業種</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453143"/>
                  </a:ext>
                </a:extLst>
              </a:tr>
              <a:tr h="583800">
                <a:tc>
                  <a:txBody>
                    <a:bodyPr/>
                    <a:lstStyle/>
                    <a:p>
                      <a:r>
                        <a:rPr kumimoji="1" lang="ja-JP" altLang="en-US" sz="1000" b="0" dirty="0">
                          <a:solidFill>
                            <a:schemeClr val="tx2"/>
                          </a:solidFill>
                          <a:latin typeface="+mn-lt"/>
                          <a:ea typeface="游ゴシック" panose="020B0400000000000000" pitchFamily="50" charset="-128"/>
                        </a:rPr>
                        <a:t>企業規模</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4374078"/>
                  </a:ext>
                </a:extLst>
              </a:tr>
              <a:tr h="583800">
                <a:tc>
                  <a:txBody>
                    <a:bodyPr/>
                    <a:lstStyle/>
                    <a:p>
                      <a:r>
                        <a:rPr kumimoji="1" lang="ja-JP" altLang="en-US" sz="1000" b="0">
                          <a:solidFill>
                            <a:schemeClr val="tx2"/>
                          </a:solidFill>
                          <a:latin typeface="+mn-lt"/>
                          <a:ea typeface="游ゴシック" panose="020B0400000000000000" pitchFamily="50" charset="-128"/>
                        </a:rPr>
                        <a:t>代表</a:t>
                      </a:r>
                      <a:endParaRPr kumimoji="1" lang="ja-JP" altLang="en-US" sz="1000" b="0" dirty="0">
                        <a:solidFill>
                          <a:schemeClr val="tx2"/>
                        </a:solidFill>
                        <a:latin typeface="+mn-lt"/>
                        <a:ea typeface="游ゴシック" panose="020B0400000000000000" pitchFamily="50" charset="-128"/>
                      </a:endParaRP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9359851"/>
                  </a:ext>
                </a:extLst>
              </a:tr>
              <a:tr h="583800">
                <a:tc>
                  <a:txBody>
                    <a:bodyPr/>
                    <a:lstStyle/>
                    <a:p>
                      <a:r>
                        <a:rPr kumimoji="1" lang="ja-JP" altLang="en-US" sz="1000" b="0" dirty="0">
                          <a:solidFill>
                            <a:schemeClr val="tx2"/>
                          </a:solidFill>
                          <a:latin typeface="+mn-lt"/>
                          <a:ea typeface="游ゴシック" panose="020B0400000000000000" pitchFamily="50" charset="-128"/>
                        </a:rPr>
                        <a:t>導入目的</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4945593"/>
                  </a:ext>
                </a:extLst>
              </a:tr>
              <a:tr h="583800">
                <a:tc>
                  <a:txBody>
                    <a:bodyPr/>
                    <a:lstStyle/>
                    <a:p>
                      <a:r>
                        <a:rPr kumimoji="1" lang="ja-JP" altLang="en-US" sz="1000" b="0" dirty="0">
                          <a:solidFill>
                            <a:schemeClr val="tx2"/>
                          </a:solidFill>
                          <a:latin typeface="+mn-lt"/>
                          <a:ea typeface="游ゴシック" panose="020B0400000000000000" pitchFamily="50" charset="-128"/>
                        </a:rPr>
                        <a:t>導入効果</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3936642"/>
                  </a:ext>
                </a:extLst>
              </a:tr>
            </a:tbl>
          </a:graphicData>
        </a:graphic>
      </p:graphicFrame>
      <p:graphicFrame>
        <p:nvGraphicFramePr>
          <p:cNvPr id="25" name="表 24">
            <a:extLst>
              <a:ext uri="{FF2B5EF4-FFF2-40B4-BE49-F238E27FC236}">
                <a16:creationId xmlns:a16="http://schemas.microsoft.com/office/drawing/2014/main" id="{022F642E-ECA0-CECD-8480-5283B617FEB0}"/>
              </a:ext>
            </a:extLst>
          </p:cNvPr>
          <p:cNvGraphicFramePr>
            <a:graphicFrameLocks noGrp="1"/>
          </p:cNvGraphicFramePr>
          <p:nvPr userDrawn="1">
            <p:extLst>
              <p:ext uri="{D42A27DB-BD31-4B8C-83A1-F6EECF244321}">
                <p14:modId xmlns:p14="http://schemas.microsoft.com/office/powerpoint/2010/main" val="480928281"/>
              </p:ext>
            </p:extLst>
          </p:nvPr>
        </p:nvGraphicFramePr>
        <p:xfrm>
          <a:off x="4403430" y="997132"/>
          <a:ext cx="7380000" cy="522000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2421291208"/>
                    </a:ext>
                  </a:extLst>
                </a:gridCol>
                <a:gridCol w="180000">
                  <a:extLst>
                    <a:ext uri="{9D8B030D-6E8A-4147-A177-3AD203B41FA5}">
                      <a16:colId xmlns:a16="http://schemas.microsoft.com/office/drawing/2014/main" val="4156000988"/>
                    </a:ext>
                  </a:extLst>
                </a:gridCol>
                <a:gridCol w="3600000">
                  <a:extLst>
                    <a:ext uri="{9D8B030D-6E8A-4147-A177-3AD203B41FA5}">
                      <a16:colId xmlns:a16="http://schemas.microsoft.com/office/drawing/2014/main" val="1173283239"/>
                    </a:ext>
                  </a:extLst>
                </a:gridCol>
              </a:tblGrid>
              <a:tr h="3420000">
                <a:tc>
                  <a:txBody>
                    <a:bodyPr/>
                    <a:lstStyle/>
                    <a:p>
                      <a:pPr algn="l"/>
                      <a:r>
                        <a:rPr kumimoji="1" lang="ja-JP" altLang="en-US" sz="2000" b="0" dirty="0">
                          <a:solidFill>
                            <a:schemeClr val="tx2">
                              <a:lumMod val="60000"/>
                              <a:lumOff val="40000"/>
                            </a:schemeClr>
                          </a:solidFill>
                          <a:latin typeface="+mn-lt"/>
                          <a:ea typeface="游ゴシック" panose="020B0400000000000000" pitchFamily="50" charset="-128"/>
                        </a:rPr>
                        <a:t>    課題</a:t>
                      </a:r>
                    </a:p>
                  </a:txBody>
                  <a:tcPr marL="0" marR="36000" marT="36000" marB="36000">
                    <a:lnL w="12700" cmpd="sng">
                      <a:noFill/>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20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solidFill>
                        <a:schemeClr val="tx2"/>
                      </a:solid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2000" b="0" dirty="0">
                          <a:solidFill>
                            <a:schemeClr val="tx2">
                              <a:lumMod val="60000"/>
                              <a:lumOff val="40000"/>
                            </a:schemeClr>
                          </a:solidFill>
                          <a:latin typeface="+mn-lt"/>
                          <a:ea typeface="游ゴシック" panose="020B0400000000000000" pitchFamily="50" charset="-128"/>
                        </a:rPr>
                        <a:t>    効果</a:t>
                      </a:r>
                    </a:p>
                  </a:txBody>
                  <a:tcPr marL="0" marR="3600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9876351"/>
                  </a:ext>
                </a:extLst>
              </a:tr>
              <a:tr h="180000">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12700" cmpd="sng">
                      <a:noFill/>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542286"/>
                  </a:ext>
                </a:extLst>
              </a:tr>
              <a:tr h="180000">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3175"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noFill/>
                      <a:prstDash val="solid"/>
                      <a:round/>
                      <a:headEnd type="none" w="med" len="med"/>
                      <a:tailEnd type="none" w="med" len="med"/>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701024"/>
                  </a:ext>
                </a:extLst>
              </a:tr>
              <a:tr h="1440000">
                <a:tc>
                  <a:txBody>
                    <a:bodyPr/>
                    <a:lstStyle/>
                    <a:p>
                      <a:pPr algn="l"/>
                      <a:r>
                        <a:rPr kumimoji="1" lang="ja-JP" altLang="en-US" sz="2000" b="0" dirty="0">
                          <a:solidFill>
                            <a:schemeClr val="tx2">
                              <a:lumMod val="60000"/>
                              <a:lumOff val="40000"/>
                            </a:schemeClr>
                          </a:solidFill>
                          <a:latin typeface="+mn-lt"/>
                          <a:ea typeface="游ゴシック" panose="020B0400000000000000" pitchFamily="50" charset="-128"/>
                        </a:rPr>
                        <a:t>    今後の展望</a:t>
                      </a:r>
                    </a:p>
                  </a:txBody>
                  <a:tcPr marL="0" marR="36000" marT="36000" marB="3600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20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20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453143"/>
                  </a:ext>
                </a:extLst>
              </a:tr>
            </a:tbl>
          </a:graphicData>
        </a:graphic>
      </p:graphicFrame>
      <p:grpSp>
        <p:nvGrpSpPr>
          <p:cNvPr id="26" name="グループ化 25">
            <a:extLst>
              <a:ext uri="{FF2B5EF4-FFF2-40B4-BE49-F238E27FC236}">
                <a16:creationId xmlns:a16="http://schemas.microsoft.com/office/drawing/2014/main" id="{074134E0-0F21-FAF3-6946-D6493D29430D}"/>
              </a:ext>
            </a:extLst>
          </p:cNvPr>
          <p:cNvGrpSpPr/>
          <p:nvPr userDrawn="1"/>
        </p:nvGrpSpPr>
        <p:grpSpPr>
          <a:xfrm>
            <a:off x="4358505" y="4774110"/>
            <a:ext cx="362062" cy="359999"/>
            <a:chOff x="4369162" y="5088774"/>
            <a:chExt cx="362062" cy="359999"/>
          </a:xfrm>
          <a:solidFill>
            <a:schemeClr val="tx2">
              <a:lumMod val="60000"/>
              <a:lumOff val="40000"/>
            </a:schemeClr>
          </a:solidFill>
        </p:grpSpPr>
        <p:pic>
          <p:nvPicPr>
            <p:cNvPr id="27" name="グラフィックス 26" descr="拡大鏡 単色塗りつぶし">
              <a:extLst>
                <a:ext uri="{FF2B5EF4-FFF2-40B4-BE49-F238E27FC236}">
                  <a16:creationId xmlns:a16="http://schemas.microsoft.com/office/drawing/2014/main" id="{96D35805-60B2-496E-59A7-C3BADEA21CA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740" t="58858"/>
            <a:stretch/>
          </p:blipFill>
          <p:spPr>
            <a:xfrm>
              <a:off x="4586287" y="5300662"/>
              <a:ext cx="144937" cy="148111"/>
            </a:xfrm>
            <a:prstGeom prst="rect">
              <a:avLst/>
            </a:prstGeom>
          </p:spPr>
        </p:pic>
        <p:pic>
          <p:nvPicPr>
            <p:cNvPr id="28" name="グラフィックス 27" descr="将来 単色塗りつぶし">
              <a:extLst>
                <a:ext uri="{FF2B5EF4-FFF2-40B4-BE49-F238E27FC236}">
                  <a16:creationId xmlns:a16="http://schemas.microsoft.com/office/drawing/2014/main" id="{681E96AF-5A5C-62C2-C25F-3D0A1022008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69162" y="5088774"/>
              <a:ext cx="287250" cy="287250"/>
            </a:xfrm>
            <a:prstGeom prst="rect">
              <a:avLst/>
            </a:prstGeom>
          </p:spPr>
        </p:pic>
      </p:grpSp>
      <p:pic>
        <p:nvPicPr>
          <p:cNvPr id="29" name="グラフィックス 28" descr="上昇基調 単色塗りつぶし">
            <a:extLst>
              <a:ext uri="{FF2B5EF4-FFF2-40B4-BE49-F238E27FC236}">
                <a16:creationId xmlns:a16="http://schemas.microsoft.com/office/drawing/2014/main" id="{E43CAFC3-B6AA-BD1D-ED22-C83FF6FB33E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11690" y="997132"/>
            <a:ext cx="360000" cy="360000"/>
          </a:xfrm>
          <a:prstGeom prst="rect">
            <a:avLst/>
          </a:prstGeom>
        </p:spPr>
      </p:pic>
      <p:pic>
        <p:nvPicPr>
          <p:cNvPr id="30" name="グラフィックス 29" descr="ターゲット 単色塗りつぶし">
            <a:extLst>
              <a:ext uri="{FF2B5EF4-FFF2-40B4-BE49-F238E27FC236}">
                <a16:creationId xmlns:a16="http://schemas.microsoft.com/office/drawing/2014/main" id="{1EA1F1E8-7C8B-246A-3D50-A02A1FB99C4D}"/>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15322" y="997132"/>
            <a:ext cx="360000" cy="360000"/>
          </a:xfrm>
          <a:prstGeom prst="rect">
            <a:avLst/>
          </a:prstGeom>
        </p:spPr>
      </p:pic>
      <p:sp>
        <p:nvSpPr>
          <p:cNvPr id="11" name="四角形">
            <a:extLst>
              <a:ext uri="{FF2B5EF4-FFF2-40B4-BE49-F238E27FC236}">
                <a16:creationId xmlns:a16="http://schemas.microsoft.com/office/drawing/2014/main" id="{D0DE724E-68B4-3B5E-5E34-68B4DD1EC4DB}"/>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0" name="テキスト プレースホルダー 11">
            <a:extLst>
              <a:ext uri="{FF2B5EF4-FFF2-40B4-BE49-F238E27FC236}">
                <a16:creationId xmlns:a16="http://schemas.microsoft.com/office/drawing/2014/main" id="{D0B49651-A561-FFA1-5B3D-69FA11F17726}"/>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
        <p:nvSpPr>
          <p:cNvPr id="31" name="テキスト ボックス 30">
            <a:extLst>
              <a:ext uri="{FF2B5EF4-FFF2-40B4-BE49-F238E27FC236}">
                <a16:creationId xmlns:a16="http://schemas.microsoft.com/office/drawing/2014/main" id="{E8694B11-1161-76F8-36E8-02B1D08F9672}"/>
              </a:ext>
            </a:extLst>
          </p:cNvPr>
          <p:cNvSpPr txBox="1"/>
          <p:nvPr userDrawn="1"/>
        </p:nvSpPr>
        <p:spPr>
          <a:xfrm>
            <a:off x="11471275" y="719203"/>
            <a:ext cx="720725" cy="215444"/>
          </a:xfrm>
          <a:prstGeom prst="rect">
            <a:avLst/>
          </a:prstGeom>
          <a:noFill/>
        </p:spPr>
        <p:txBody>
          <a:bodyPr wrap="square" lIns="0" rIns="0" rtlCol="0">
            <a:spAutoFit/>
          </a:bodyPr>
          <a:lstStyle/>
          <a:p>
            <a:pPr algn="ctr"/>
            <a:r>
              <a:rPr lang="ja-JP" altLang="en-US" sz="800" b="1" dirty="0"/>
              <a:t>本編はこちら</a:t>
            </a:r>
            <a:endParaRPr kumimoji="1" lang="ja-JP" altLang="en-US" sz="800" b="1" dirty="0"/>
          </a:p>
        </p:txBody>
      </p:sp>
      <p:grpSp>
        <p:nvGrpSpPr>
          <p:cNvPr id="3" name="グループ化 9">
            <a:extLst>
              <a:ext uri="{FF2B5EF4-FFF2-40B4-BE49-F238E27FC236}">
                <a16:creationId xmlns:a16="http://schemas.microsoft.com/office/drawing/2014/main" id="{472AC82B-D53A-6E0B-95E6-5CF868CB4A7C}"/>
              </a:ext>
            </a:extLst>
          </p:cNvPr>
          <p:cNvGrpSpPr/>
          <p:nvPr userDrawn="1"/>
        </p:nvGrpSpPr>
        <p:grpSpPr>
          <a:xfrm>
            <a:off x="151327" y="151578"/>
            <a:ext cx="416046" cy="416046"/>
            <a:chOff x="4237706" y="1961549"/>
            <a:chExt cx="3492000" cy="3492000"/>
          </a:xfrm>
        </p:grpSpPr>
        <p:sp>
          <p:nvSpPr>
            <p:cNvPr id="4" name="フローチャート: 結合子 8">
              <a:extLst>
                <a:ext uri="{FF2B5EF4-FFF2-40B4-BE49-F238E27FC236}">
                  <a16:creationId xmlns:a16="http://schemas.microsoft.com/office/drawing/2014/main" id="{7A285149-D0E8-5B95-5022-9ECCA0328C26}"/>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3">
              <a:extLst>
                <a:ext uri="{FF2B5EF4-FFF2-40B4-BE49-F238E27FC236}">
                  <a16:creationId xmlns:a16="http://schemas.microsoft.com/office/drawing/2014/main" id="{1DF23151-C719-A91A-8D87-99E3502CB381}"/>
                </a:ext>
              </a:extLst>
            </p:cNvPr>
            <p:cNvGrpSpPr/>
            <p:nvPr userDrawn="1"/>
          </p:nvGrpSpPr>
          <p:grpSpPr>
            <a:xfrm>
              <a:off x="4630305" y="3185576"/>
              <a:ext cx="2423638" cy="1323800"/>
              <a:chOff x="3308996" y="2289150"/>
              <a:chExt cx="5261699" cy="2873959"/>
            </a:xfrm>
            <a:solidFill>
              <a:srgbClr val="F99900"/>
            </a:solidFill>
          </p:grpSpPr>
          <p:sp>
            <p:nvSpPr>
              <p:cNvPr id="9" name="二等辺三角形 6">
                <a:extLst>
                  <a:ext uri="{FF2B5EF4-FFF2-40B4-BE49-F238E27FC236}">
                    <a16:creationId xmlns:a16="http://schemas.microsoft.com/office/drawing/2014/main" id="{11AD207E-4525-3744-2108-64DE0FBC1063}"/>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7">
                <a:extLst>
                  <a:ext uri="{FF2B5EF4-FFF2-40B4-BE49-F238E27FC236}">
                    <a16:creationId xmlns:a16="http://schemas.microsoft.com/office/drawing/2014/main" id="{E7A12667-44A2-EC8E-3290-F973187E57E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5" name="四角形">
            <a:extLst>
              <a:ext uri="{FF2B5EF4-FFF2-40B4-BE49-F238E27FC236}">
                <a16:creationId xmlns:a16="http://schemas.microsoft.com/office/drawing/2014/main" id="{29314954-DF1C-94AC-B707-2DAB803788F5}"/>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6" name="フローチャート: 手操作入力 33">
            <a:extLst>
              <a:ext uri="{FF2B5EF4-FFF2-40B4-BE49-F238E27FC236}">
                <a16:creationId xmlns:a16="http://schemas.microsoft.com/office/drawing/2014/main" id="{CB48845B-AE98-709F-E1FC-54273F444192}"/>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 name="図 34">
            <a:extLst>
              <a:ext uri="{FF2B5EF4-FFF2-40B4-BE49-F238E27FC236}">
                <a16:creationId xmlns:a16="http://schemas.microsoft.com/office/drawing/2014/main" id="{BD204709-70F5-FA8E-C017-E51E2DD7327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8" name="スライド番号プレースホルダー 4">
            <a:extLst>
              <a:ext uri="{FF2B5EF4-FFF2-40B4-BE49-F238E27FC236}">
                <a16:creationId xmlns:a16="http://schemas.microsoft.com/office/drawing/2014/main" id="{20CE9B34-E790-9B2A-B5D0-6B7EC6F53FBE}"/>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20" name="スライド番号プレースホルダー 3">
            <a:extLst>
              <a:ext uri="{FF2B5EF4-FFF2-40B4-BE49-F238E27FC236}">
                <a16:creationId xmlns:a16="http://schemas.microsoft.com/office/drawing/2014/main" id="{C47A1B60-3B30-3FEF-BCF7-A2ADC2B83B6C}"/>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1" name="Graphic 20" descr="Home with solid fill">
            <a:hlinkClick r:id="" action="ppaction://noaction"/>
            <a:extLst>
              <a:ext uri="{FF2B5EF4-FFF2-40B4-BE49-F238E27FC236}">
                <a16:creationId xmlns:a16="http://schemas.microsoft.com/office/drawing/2014/main" id="{F3492F53-C368-ECB8-D076-CBD899D49AD0}"/>
              </a:ext>
            </a:extLst>
          </p:cNvPr>
          <p:cNvPicPr>
            <a:picLocks noChangeAspect="1"/>
          </p:cNvPicPr>
          <p:nvPr userDrawn="1"/>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l="-5918" t="-5918" r="-5918" b="-5918"/>
          <a:stretch/>
        </p:blipFill>
        <p:spPr>
          <a:xfrm>
            <a:off x="11472000" y="0"/>
            <a:ext cx="720000" cy="720000"/>
          </a:xfrm>
          <a:prstGeom prst="rect">
            <a:avLst/>
          </a:prstGeom>
        </p:spPr>
      </p:pic>
    </p:spTree>
    <p:extLst>
      <p:ext uri="{BB962C8B-B14F-4D97-AF65-F5344CB8AC3E}">
        <p14:creationId xmlns:p14="http://schemas.microsoft.com/office/powerpoint/2010/main" val="278425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tx1"/>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sp>
        <p:nvSpPr>
          <p:cNvPr id="28" name="四角形">
            <a:extLst>
              <a:ext uri="{FF2B5EF4-FFF2-40B4-BE49-F238E27FC236}">
                <a16:creationId xmlns:a16="http://schemas.microsoft.com/office/drawing/2014/main" id="{85C886FE-6C48-2AB8-709B-9DC671AB1866}"/>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3" name="四角形">
            <a:extLst>
              <a:ext uri="{FF2B5EF4-FFF2-40B4-BE49-F238E27FC236}">
                <a16:creationId xmlns:a16="http://schemas.microsoft.com/office/drawing/2014/main" id="{03D04543-B87C-318A-7653-AD815AF691A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4" name="フローチャート: 手操作入力 33">
            <a:extLst>
              <a:ext uri="{FF2B5EF4-FFF2-40B4-BE49-F238E27FC236}">
                <a16:creationId xmlns:a16="http://schemas.microsoft.com/office/drawing/2014/main" id="{22E9B84C-1B3A-BD77-9CC9-DF50F70A4119}"/>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5" name="図 34">
            <a:extLst>
              <a:ext uri="{FF2B5EF4-FFF2-40B4-BE49-F238E27FC236}">
                <a16:creationId xmlns:a16="http://schemas.microsoft.com/office/drawing/2014/main" id="{EC116074-EA2D-3AAE-CC1A-764BED14D6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36" name="スライド番号プレースホルダー 4">
            <a:extLst>
              <a:ext uri="{FF2B5EF4-FFF2-40B4-BE49-F238E27FC236}">
                <a16:creationId xmlns:a16="http://schemas.microsoft.com/office/drawing/2014/main" id="{BFE4E01D-EECB-82F2-281D-72AB4B36845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3">
            <a:extLst>
              <a:ext uri="{FF2B5EF4-FFF2-40B4-BE49-F238E27FC236}">
                <a16:creationId xmlns:a16="http://schemas.microsoft.com/office/drawing/2014/main" id="{02DF43D5-CE8F-1177-31DF-C3C4ECA2321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BD666DF7-F67F-9373-A621-40DCA1739ED5}"/>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32" name="テキスト プレースホルダー 11">
            <a:extLst>
              <a:ext uri="{FF2B5EF4-FFF2-40B4-BE49-F238E27FC236}">
                <a16:creationId xmlns:a16="http://schemas.microsoft.com/office/drawing/2014/main" id="{6152BC82-F780-8869-B8DA-98786CE09CF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9" name="グループ化 9">
            <a:extLst>
              <a:ext uri="{FF2B5EF4-FFF2-40B4-BE49-F238E27FC236}">
                <a16:creationId xmlns:a16="http://schemas.microsoft.com/office/drawing/2014/main" id="{AB2B32E7-3E71-B8B2-48E6-FBACFB1A7F33}"/>
              </a:ext>
            </a:extLst>
          </p:cNvPr>
          <p:cNvGrpSpPr/>
          <p:nvPr userDrawn="1"/>
        </p:nvGrpSpPr>
        <p:grpSpPr>
          <a:xfrm>
            <a:off x="151327" y="151578"/>
            <a:ext cx="416046" cy="416046"/>
            <a:chOff x="4237706" y="1961549"/>
            <a:chExt cx="3492000" cy="3492000"/>
          </a:xfrm>
        </p:grpSpPr>
        <p:sp>
          <p:nvSpPr>
            <p:cNvPr id="10" name="フローチャート: 結合子 8">
              <a:extLst>
                <a:ext uri="{FF2B5EF4-FFF2-40B4-BE49-F238E27FC236}">
                  <a16:creationId xmlns:a16="http://schemas.microsoft.com/office/drawing/2014/main" id="{B35938F0-E240-32D7-DEEA-B705587DA3FC}"/>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3">
              <a:extLst>
                <a:ext uri="{FF2B5EF4-FFF2-40B4-BE49-F238E27FC236}">
                  <a16:creationId xmlns:a16="http://schemas.microsoft.com/office/drawing/2014/main" id="{ABBBCA74-9CEA-ADED-7A77-6C880561CEC8}"/>
                </a:ext>
              </a:extLst>
            </p:cNvPr>
            <p:cNvGrpSpPr/>
            <p:nvPr userDrawn="1"/>
          </p:nvGrpSpPr>
          <p:grpSpPr>
            <a:xfrm>
              <a:off x="4630305" y="3185576"/>
              <a:ext cx="2423638" cy="1323800"/>
              <a:chOff x="3308996" y="2289150"/>
              <a:chExt cx="5261699" cy="2873959"/>
            </a:xfrm>
            <a:solidFill>
              <a:srgbClr val="F99900"/>
            </a:solidFill>
          </p:grpSpPr>
          <p:sp>
            <p:nvSpPr>
              <p:cNvPr id="12" name="二等辺三角形 6">
                <a:extLst>
                  <a:ext uri="{FF2B5EF4-FFF2-40B4-BE49-F238E27FC236}">
                    <a16:creationId xmlns:a16="http://schemas.microsoft.com/office/drawing/2014/main" id="{A8671E13-C942-2FF2-2C7D-ABEC28442011}"/>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7">
                <a:extLst>
                  <a:ext uri="{FF2B5EF4-FFF2-40B4-BE49-F238E27FC236}">
                    <a16:creationId xmlns:a16="http://schemas.microsoft.com/office/drawing/2014/main" id="{0C83ED13-24A7-7171-EE6E-F277A255670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617013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タイトルとコンテンツ">
    <p:bg>
      <p:bgPr>
        <a:solidFill>
          <a:schemeClr val="tx1"/>
        </a:solidFill>
        <a:effectLst/>
      </p:bgPr>
    </p:bg>
    <p:spTree>
      <p:nvGrpSpPr>
        <p:cNvPr id="1" name=""/>
        <p:cNvGrpSpPr/>
        <p:nvPr/>
      </p:nvGrpSpPr>
      <p:grpSpPr>
        <a:xfrm>
          <a:off x="0" y="0"/>
          <a:ext cx="0" cy="0"/>
          <a:chOff x="0" y="0"/>
          <a:chExt cx="0" cy="0"/>
        </a:xfrm>
      </p:grpSpPr>
      <p:sp>
        <p:nvSpPr>
          <p:cNvPr id="8" name="四角形">
            <a:extLst>
              <a:ext uri="{FF2B5EF4-FFF2-40B4-BE49-F238E27FC236}">
                <a16:creationId xmlns:a16="http://schemas.microsoft.com/office/drawing/2014/main" id="{D9FDE109-F4C4-08DF-690B-CBAC5CC5A966}"/>
              </a:ext>
            </a:extLst>
          </p:cNvPr>
          <p:cNvSpPr/>
          <p:nvPr userDrawn="1"/>
        </p:nvSpPr>
        <p:spPr>
          <a:xfrm>
            <a:off x="0" y="719201"/>
            <a:ext cx="12192000" cy="6159335"/>
          </a:xfrm>
          <a:prstGeom prst="rect">
            <a:avLst/>
          </a:prstGeom>
          <a:solidFill>
            <a:srgbClr val="000000"/>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pic>
        <p:nvPicPr>
          <p:cNvPr id="2" name="Picture 20" descr="gif fighe">
            <a:extLst>
              <a:ext uri="{FF2B5EF4-FFF2-40B4-BE49-F238E27FC236}">
                <a16:creationId xmlns:a16="http://schemas.microsoft.com/office/drawing/2014/main" id="{884B2532-2D9A-380B-B919-DFF019172F00}"/>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3792623" y="2165135"/>
            <a:ext cx="4581354" cy="4581354"/>
          </a:xfrm>
          <a:prstGeom prst="rect">
            <a:avLst/>
          </a:prstGeom>
          <a:noFill/>
          <a:extLst>
            <a:ext uri="{909E8E84-426E-40DD-AFC4-6F175D3DCCD1}">
              <a14:hiddenFill xmlns:a14="http://schemas.microsoft.com/office/drawing/2010/main">
                <a:solidFill>
                  <a:srgbClr val="FFFFFF"/>
                </a:solidFill>
              </a14:hiddenFill>
            </a:ext>
          </a:extLst>
        </p:spPr>
      </p:pic>
      <p:sp>
        <p:nvSpPr>
          <p:cNvPr id="28" name="四角形">
            <a:extLst>
              <a:ext uri="{FF2B5EF4-FFF2-40B4-BE49-F238E27FC236}">
                <a16:creationId xmlns:a16="http://schemas.microsoft.com/office/drawing/2014/main" id="{85C886FE-6C48-2AB8-709B-9DC671AB1866}"/>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3" name="四角形">
            <a:extLst>
              <a:ext uri="{FF2B5EF4-FFF2-40B4-BE49-F238E27FC236}">
                <a16:creationId xmlns:a16="http://schemas.microsoft.com/office/drawing/2014/main" id="{03D04543-B87C-318A-7653-AD815AF691A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4" name="フローチャート: 手操作入力 33">
            <a:extLst>
              <a:ext uri="{FF2B5EF4-FFF2-40B4-BE49-F238E27FC236}">
                <a16:creationId xmlns:a16="http://schemas.microsoft.com/office/drawing/2014/main" id="{22E9B84C-1B3A-BD77-9CC9-DF50F70A4119}"/>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スライド番号プレースホルダー 4">
            <a:extLst>
              <a:ext uri="{FF2B5EF4-FFF2-40B4-BE49-F238E27FC236}">
                <a16:creationId xmlns:a16="http://schemas.microsoft.com/office/drawing/2014/main" id="{BFE4E01D-EECB-82F2-281D-72AB4B36845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3">
            <a:extLst>
              <a:ext uri="{FF2B5EF4-FFF2-40B4-BE49-F238E27FC236}">
                <a16:creationId xmlns:a16="http://schemas.microsoft.com/office/drawing/2014/main" id="{02DF43D5-CE8F-1177-31DF-C3C4ECA2321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tx2">
              <a:lumMod val="75000"/>
              <a:alpha val="67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bg1">
                    <a:lumMod val="95000"/>
                  </a:schemeClr>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bg1">
                    <a:lumMod val="95000"/>
                  </a:schemeClr>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pic>
        <p:nvPicPr>
          <p:cNvPr id="3" name="Graphic 2" descr="Home with solid fill">
            <a:hlinkClick r:id="" action="ppaction://noaction"/>
            <a:extLst>
              <a:ext uri="{FF2B5EF4-FFF2-40B4-BE49-F238E27FC236}">
                <a16:creationId xmlns:a16="http://schemas.microsoft.com/office/drawing/2014/main" id="{7C9E02BD-B629-4FED-7C91-A04EEB9DFDD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32" name="テキスト プレースホルダー 11">
            <a:extLst>
              <a:ext uri="{FF2B5EF4-FFF2-40B4-BE49-F238E27FC236}">
                <a16:creationId xmlns:a16="http://schemas.microsoft.com/office/drawing/2014/main" id="{6152BC82-F780-8869-B8DA-98786CE09CF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1" name="グループ化 9">
            <a:extLst>
              <a:ext uri="{FF2B5EF4-FFF2-40B4-BE49-F238E27FC236}">
                <a16:creationId xmlns:a16="http://schemas.microsoft.com/office/drawing/2014/main" id="{73EF834A-AD9B-6B52-0CE9-12022ACFD9AC}"/>
              </a:ext>
            </a:extLst>
          </p:cNvPr>
          <p:cNvGrpSpPr/>
          <p:nvPr userDrawn="1"/>
        </p:nvGrpSpPr>
        <p:grpSpPr>
          <a:xfrm>
            <a:off x="151327" y="151578"/>
            <a:ext cx="416046" cy="416046"/>
            <a:chOff x="4237706" y="1961549"/>
            <a:chExt cx="3492000" cy="3492000"/>
          </a:xfrm>
        </p:grpSpPr>
        <p:sp>
          <p:nvSpPr>
            <p:cNvPr id="12" name="フローチャート: 結合子 8">
              <a:extLst>
                <a:ext uri="{FF2B5EF4-FFF2-40B4-BE49-F238E27FC236}">
                  <a16:creationId xmlns:a16="http://schemas.microsoft.com/office/drawing/2014/main" id="{0E078FF5-3E4C-8038-D7DA-991EF1667D51}"/>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3">
              <a:extLst>
                <a:ext uri="{FF2B5EF4-FFF2-40B4-BE49-F238E27FC236}">
                  <a16:creationId xmlns:a16="http://schemas.microsoft.com/office/drawing/2014/main" id="{427D2064-4D32-F771-2A13-F59E10FA14E3}"/>
                </a:ext>
              </a:extLst>
            </p:cNvPr>
            <p:cNvGrpSpPr/>
            <p:nvPr userDrawn="1"/>
          </p:nvGrpSpPr>
          <p:grpSpPr>
            <a:xfrm>
              <a:off x="4630305" y="3185576"/>
              <a:ext cx="2423638" cy="1323800"/>
              <a:chOff x="3308996" y="2289150"/>
              <a:chExt cx="5261699" cy="2873959"/>
            </a:xfrm>
            <a:solidFill>
              <a:srgbClr val="F99900"/>
            </a:solidFill>
          </p:grpSpPr>
          <p:sp>
            <p:nvSpPr>
              <p:cNvPr id="14" name="二等辺三角形 6">
                <a:extLst>
                  <a:ext uri="{FF2B5EF4-FFF2-40B4-BE49-F238E27FC236}">
                    <a16:creationId xmlns:a16="http://schemas.microsoft.com/office/drawing/2014/main" id="{E74D088D-D26E-B37D-F895-1B9C0E893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a:extLst>
                  <a:ext uri="{FF2B5EF4-FFF2-40B4-BE49-F238E27FC236}">
                    <a16:creationId xmlns:a16="http://schemas.microsoft.com/office/drawing/2014/main" id="{EE6D4F73-B217-C8CB-F58D-31F227E69C0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4" name="図 34">
            <a:extLst>
              <a:ext uri="{FF2B5EF4-FFF2-40B4-BE49-F238E27FC236}">
                <a16:creationId xmlns:a16="http://schemas.microsoft.com/office/drawing/2014/main" id="{CBA5F530-289A-E949-AD0E-C559665830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175033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タイトルとコンテンツ">
    <p:bg>
      <p:bgPr>
        <a:solidFill>
          <a:schemeClr val="tx1"/>
        </a:solidFill>
        <a:effectLst/>
      </p:bgPr>
    </p:bg>
    <p:spTree>
      <p:nvGrpSpPr>
        <p:cNvPr id="1" name=""/>
        <p:cNvGrpSpPr/>
        <p:nvPr/>
      </p:nvGrpSpPr>
      <p:grpSpPr>
        <a:xfrm>
          <a:off x="0" y="0"/>
          <a:ext cx="0" cy="0"/>
          <a:chOff x="0" y="0"/>
          <a:chExt cx="0" cy="0"/>
        </a:xfrm>
      </p:grpSpPr>
      <p:sp>
        <p:nvSpPr>
          <p:cNvPr id="8" name="四角形">
            <a:extLst>
              <a:ext uri="{FF2B5EF4-FFF2-40B4-BE49-F238E27FC236}">
                <a16:creationId xmlns:a16="http://schemas.microsoft.com/office/drawing/2014/main" id="{D9FDE109-F4C4-08DF-690B-CBAC5CC5A966}"/>
              </a:ext>
            </a:extLst>
          </p:cNvPr>
          <p:cNvSpPr/>
          <p:nvPr userDrawn="1"/>
        </p:nvSpPr>
        <p:spPr>
          <a:xfrm>
            <a:off x="0" y="719201"/>
            <a:ext cx="12192000" cy="6159335"/>
          </a:xfrm>
          <a:prstGeom prst="rect">
            <a:avLst/>
          </a:prstGeom>
          <a:solidFill>
            <a:srgbClr val="000000"/>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8" name="四角形">
            <a:extLst>
              <a:ext uri="{FF2B5EF4-FFF2-40B4-BE49-F238E27FC236}">
                <a16:creationId xmlns:a16="http://schemas.microsoft.com/office/drawing/2014/main" id="{85C886FE-6C48-2AB8-709B-9DC671AB1866}"/>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3" name="四角形">
            <a:extLst>
              <a:ext uri="{FF2B5EF4-FFF2-40B4-BE49-F238E27FC236}">
                <a16:creationId xmlns:a16="http://schemas.microsoft.com/office/drawing/2014/main" id="{03D04543-B87C-318A-7653-AD815AF691A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4" name="フローチャート: 手操作入力 33">
            <a:extLst>
              <a:ext uri="{FF2B5EF4-FFF2-40B4-BE49-F238E27FC236}">
                <a16:creationId xmlns:a16="http://schemas.microsoft.com/office/drawing/2014/main" id="{22E9B84C-1B3A-BD77-9CC9-DF50F70A4119}"/>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スライド番号プレースホルダー 4">
            <a:extLst>
              <a:ext uri="{FF2B5EF4-FFF2-40B4-BE49-F238E27FC236}">
                <a16:creationId xmlns:a16="http://schemas.microsoft.com/office/drawing/2014/main" id="{BFE4E01D-EECB-82F2-281D-72AB4B36845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3">
            <a:extLst>
              <a:ext uri="{FF2B5EF4-FFF2-40B4-BE49-F238E27FC236}">
                <a16:creationId xmlns:a16="http://schemas.microsoft.com/office/drawing/2014/main" id="{02DF43D5-CE8F-1177-31DF-C3C4ECA2321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tx2">
              <a:lumMod val="75000"/>
              <a:alpha val="67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bg1">
                    <a:lumMod val="95000"/>
                  </a:schemeClr>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bg1">
                    <a:lumMod val="95000"/>
                  </a:schemeClr>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pic>
        <p:nvPicPr>
          <p:cNvPr id="2" name="Graphic 1" descr="Home with solid fill">
            <a:hlinkClick r:id="" action="ppaction://noaction"/>
            <a:extLst>
              <a:ext uri="{FF2B5EF4-FFF2-40B4-BE49-F238E27FC236}">
                <a16:creationId xmlns:a16="http://schemas.microsoft.com/office/drawing/2014/main" id="{7288F8D9-1047-0595-A869-623A3D9F2BF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32" name="テキスト プレースホルダー 11">
            <a:extLst>
              <a:ext uri="{FF2B5EF4-FFF2-40B4-BE49-F238E27FC236}">
                <a16:creationId xmlns:a16="http://schemas.microsoft.com/office/drawing/2014/main" id="{6152BC82-F780-8869-B8DA-98786CE09CF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0" name="グループ化 9">
            <a:extLst>
              <a:ext uri="{FF2B5EF4-FFF2-40B4-BE49-F238E27FC236}">
                <a16:creationId xmlns:a16="http://schemas.microsoft.com/office/drawing/2014/main" id="{077CD956-DBEE-4ABC-B56C-C73182BC66B7}"/>
              </a:ext>
            </a:extLst>
          </p:cNvPr>
          <p:cNvGrpSpPr/>
          <p:nvPr userDrawn="1"/>
        </p:nvGrpSpPr>
        <p:grpSpPr>
          <a:xfrm>
            <a:off x="151327" y="151578"/>
            <a:ext cx="416046" cy="416046"/>
            <a:chOff x="4237706" y="1961549"/>
            <a:chExt cx="3492000" cy="3492000"/>
          </a:xfrm>
        </p:grpSpPr>
        <p:sp>
          <p:nvSpPr>
            <p:cNvPr id="11" name="フローチャート: 結合子 8">
              <a:extLst>
                <a:ext uri="{FF2B5EF4-FFF2-40B4-BE49-F238E27FC236}">
                  <a16:creationId xmlns:a16="http://schemas.microsoft.com/office/drawing/2014/main" id="{4884501B-0FB2-0A7B-5D21-219229485632}"/>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3">
              <a:extLst>
                <a:ext uri="{FF2B5EF4-FFF2-40B4-BE49-F238E27FC236}">
                  <a16:creationId xmlns:a16="http://schemas.microsoft.com/office/drawing/2014/main" id="{F4B637C8-7BC6-E9CF-C160-2BB0895CC767}"/>
                </a:ext>
              </a:extLst>
            </p:cNvPr>
            <p:cNvGrpSpPr/>
            <p:nvPr userDrawn="1"/>
          </p:nvGrpSpPr>
          <p:grpSpPr>
            <a:xfrm>
              <a:off x="4630305" y="3185576"/>
              <a:ext cx="2423638" cy="1323800"/>
              <a:chOff x="3308996" y="2289150"/>
              <a:chExt cx="5261699" cy="2873959"/>
            </a:xfrm>
            <a:solidFill>
              <a:srgbClr val="F99900"/>
            </a:solidFill>
          </p:grpSpPr>
          <p:sp>
            <p:nvSpPr>
              <p:cNvPr id="13" name="二等辺三角形 6">
                <a:extLst>
                  <a:ext uri="{FF2B5EF4-FFF2-40B4-BE49-F238E27FC236}">
                    <a16:creationId xmlns:a16="http://schemas.microsoft.com/office/drawing/2014/main" id="{F62FD018-7EA0-9079-E40F-8B515478DE99}"/>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7">
                <a:extLst>
                  <a:ext uri="{FF2B5EF4-FFF2-40B4-BE49-F238E27FC236}">
                    <a16:creationId xmlns:a16="http://schemas.microsoft.com/office/drawing/2014/main" id="{A16761ED-EEEE-3D03-C6B2-5249409A6AFD}"/>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 name="図 34">
            <a:extLst>
              <a:ext uri="{FF2B5EF4-FFF2-40B4-BE49-F238E27FC236}">
                <a16:creationId xmlns:a16="http://schemas.microsoft.com/office/drawing/2014/main" id="{4DC451FE-C826-9306-ED18-9211A465644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4219039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bg>
      <p:bgPr>
        <a:solidFill>
          <a:schemeClr val="tx1"/>
        </a:solidFill>
        <a:effectLst/>
      </p:bgPr>
    </p:bg>
    <p:spTree>
      <p:nvGrpSpPr>
        <p:cNvPr id="1" name=""/>
        <p:cNvGrpSpPr/>
        <p:nvPr/>
      </p:nvGrpSpPr>
      <p:grpSpPr>
        <a:xfrm>
          <a:off x="0" y="0"/>
          <a:ext cx="0" cy="0"/>
          <a:chOff x="0" y="0"/>
          <a:chExt cx="0" cy="0"/>
        </a:xfrm>
      </p:grpSpPr>
      <p:sp>
        <p:nvSpPr>
          <p:cNvPr id="9" name="四角形">
            <a:extLst>
              <a:ext uri="{FF2B5EF4-FFF2-40B4-BE49-F238E27FC236}">
                <a16:creationId xmlns:a16="http://schemas.microsoft.com/office/drawing/2014/main" id="{E1E4464D-CE91-E8E4-0692-7A9971D3635B}"/>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 name="四角形">
            <a:extLst>
              <a:ext uri="{FF2B5EF4-FFF2-40B4-BE49-F238E27FC236}">
                <a16:creationId xmlns:a16="http://schemas.microsoft.com/office/drawing/2014/main" id="{CFF14C1E-B028-92D4-BEDA-F665F6D0411F}"/>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 name="フローチャート: 手操作入力 2">
            <a:extLst>
              <a:ext uri="{FF2B5EF4-FFF2-40B4-BE49-F238E27FC236}">
                <a16:creationId xmlns:a16="http://schemas.microsoft.com/office/drawing/2014/main" id="{EEB0D2BE-7E3F-8508-6CA2-122017C7968D}"/>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4">
            <a:extLst>
              <a:ext uri="{FF2B5EF4-FFF2-40B4-BE49-F238E27FC236}">
                <a16:creationId xmlns:a16="http://schemas.microsoft.com/office/drawing/2014/main" id="{A4D6441D-11D9-C25F-F270-A8BFD92A48F3}"/>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7" name="スライド番号プレースホルダー 3">
            <a:extLst>
              <a:ext uri="{FF2B5EF4-FFF2-40B4-BE49-F238E27FC236}">
                <a16:creationId xmlns:a16="http://schemas.microsoft.com/office/drawing/2014/main" id="{17049226-0BE5-2398-2167-285582A7547F}"/>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pic>
        <p:nvPicPr>
          <p:cNvPr id="6" name="Graphic 5" descr="Home with solid fill">
            <a:hlinkClick r:id="" action="ppaction://noaction"/>
            <a:extLst>
              <a:ext uri="{FF2B5EF4-FFF2-40B4-BE49-F238E27FC236}">
                <a16:creationId xmlns:a16="http://schemas.microsoft.com/office/drawing/2014/main" id="{86FA1DF8-53EA-08DA-35D1-4A452A2C178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17" name="テキスト プレースホルダー 11">
            <a:extLst>
              <a:ext uri="{FF2B5EF4-FFF2-40B4-BE49-F238E27FC236}">
                <a16:creationId xmlns:a16="http://schemas.microsoft.com/office/drawing/2014/main" id="{3F2DBC37-F6A7-041D-3EB4-3D55D137B62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lumMod val="95000"/>
                  </a:schemeClr>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8" name="グループ化 9">
            <a:extLst>
              <a:ext uri="{FF2B5EF4-FFF2-40B4-BE49-F238E27FC236}">
                <a16:creationId xmlns:a16="http://schemas.microsoft.com/office/drawing/2014/main" id="{F49BC300-5B08-3346-FFA3-D36C2D708607}"/>
              </a:ext>
            </a:extLst>
          </p:cNvPr>
          <p:cNvGrpSpPr/>
          <p:nvPr userDrawn="1"/>
        </p:nvGrpSpPr>
        <p:grpSpPr>
          <a:xfrm>
            <a:off x="151327" y="151578"/>
            <a:ext cx="416046" cy="416046"/>
            <a:chOff x="4237706" y="1961549"/>
            <a:chExt cx="3492000" cy="3492000"/>
          </a:xfrm>
        </p:grpSpPr>
        <p:sp>
          <p:nvSpPr>
            <p:cNvPr id="19" name="フローチャート: 結合子 8">
              <a:extLst>
                <a:ext uri="{FF2B5EF4-FFF2-40B4-BE49-F238E27FC236}">
                  <a16:creationId xmlns:a16="http://schemas.microsoft.com/office/drawing/2014/main" id="{0859282C-3F9C-BBB9-276E-C8451532EBAA}"/>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3">
              <a:extLst>
                <a:ext uri="{FF2B5EF4-FFF2-40B4-BE49-F238E27FC236}">
                  <a16:creationId xmlns:a16="http://schemas.microsoft.com/office/drawing/2014/main" id="{815AAB6F-B524-1813-02A6-93E2496D6CB7}"/>
                </a:ext>
              </a:extLst>
            </p:cNvPr>
            <p:cNvGrpSpPr/>
            <p:nvPr userDrawn="1"/>
          </p:nvGrpSpPr>
          <p:grpSpPr>
            <a:xfrm>
              <a:off x="4630305" y="3185576"/>
              <a:ext cx="2423638" cy="1323800"/>
              <a:chOff x="3308996" y="2289150"/>
              <a:chExt cx="5261699" cy="2873959"/>
            </a:xfrm>
            <a:solidFill>
              <a:srgbClr val="F99900"/>
            </a:solidFill>
          </p:grpSpPr>
          <p:sp>
            <p:nvSpPr>
              <p:cNvPr id="21" name="二等辺三角形 6">
                <a:extLst>
                  <a:ext uri="{FF2B5EF4-FFF2-40B4-BE49-F238E27FC236}">
                    <a16:creationId xmlns:a16="http://schemas.microsoft.com/office/drawing/2014/main" id="{79FD943A-1B49-5A47-76DC-F17ADAB2A145}"/>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7">
                <a:extLst>
                  <a:ext uri="{FF2B5EF4-FFF2-40B4-BE49-F238E27FC236}">
                    <a16:creationId xmlns:a16="http://schemas.microsoft.com/office/drawing/2014/main" id="{A3E16EDA-E286-C759-4C60-B78448874B89}"/>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8" name="図 34">
            <a:extLst>
              <a:ext uri="{FF2B5EF4-FFF2-40B4-BE49-F238E27FC236}">
                <a16:creationId xmlns:a16="http://schemas.microsoft.com/office/drawing/2014/main" id="{525E4642-07AD-DAEA-7BB6-2F1C7002D78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386469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タイトルとコンテンツ">
    <p:spTree>
      <p:nvGrpSpPr>
        <p:cNvPr id="1" name=""/>
        <p:cNvGrpSpPr/>
        <p:nvPr/>
      </p:nvGrpSpPr>
      <p:grpSpPr>
        <a:xfrm>
          <a:off x="0" y="0"/>
          <a:ext cx="0" cy="0"/>
          <a:chOff x="0" y="0"/>
          <a:chExt cx="0" cy="0"/>
        </a:xfrm>
      </p:grpSpPr>
      <p:pic>
        <p:nvPicPr>
          <p:cNvPr id="3" name="図 2" descr="的の中心に刺さったダーツ">
            <a:extLst>
              <a:ext uri="{FF2B5EF4-FFF2-40B4-BE49-F238E27FC236}">
                <a16:creationId xmlns:a16="http://schemas.microsoft.com/office/drawing/2014/main" id="{D017642B-7245-081A-0643-F856ACF68A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図 8" descr="的の中心に刺さったダーツ">
            <a:extLst>
              <a:ext uri="{FF2B5EF4-FFF2-40B4-BE49-F238E27FC236}">
                <a16:creationId xmlns:a16="http://schemas.microsoft.com/office/drawing/2014/main" id="{62E6B2A1-2820-BA2D-24E7-22E54A6793A8}"/>
              </a:ext>
            </a:extLst>
          </p:cNvPr>
          <p:cNvPicPr>
            <a:picLocks noChangeAspect="1"/>
          </p:cNvPicPr>
          <p:nvPr userDrawn="1"/>
        </p:nvPicPr>
        <p:blipFill rotWithShape="1">
          <a:blip r:embed="rId3" cstate="email">
            <a:alphaModFix amt="5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四角形">
            <a:extLst>
              <a:ext uri="{FF2B5EF4-FFF2-40B4-BE49-F238E27FC236}">
                <a16:creationId xmlns:a16="http://schemas.microsoft.com/office/drawing/2014/main" id="{C647C383-4458-AD4A-F8BB-4F79393EF7E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5" name="フローチャート: 手操作入力 4">
            <a:extLst>
              <a:ext uri="{FF2B5EF4-FFF2-40B4-BE49-F238E27FC236}">
                <a16:creationId xmlns:a16="http://schemas.microsoft.com/office/drawing/2014/main" id="{0D2C060F-0A48-2AF3-7C6E-25F21B3F561C}"/>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スライド番号プレースホルダー 4">
            <a:extLst>
              <a:ext uri="{FF2B5EF4-FFF2-40B4-BE49-F238E27FC236}">
                <a16:creationId xmlns:a16="http://schemas.microsoft.com/office/drawing/2014/main" id="{15F4E97D-B57F-42CA-666E-2E15614613D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8" name="スライド番号プレースホルダー 3">
            <a:extLst>
              <a:ext uri="{FF2B5EF4-FFF2-40B4-BE49-F238E27FC236}">
                <a16:creationId xmlns:a16="http://schemas.microsoft.com/office/drawing/2014/main" id="{4F330D2A-AC5A-0880-0DF3-85775D246265}"/>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7908AA6F-387A-F6AB-A0B2-F66C9F4B18F3}"/>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5918" t="-5918" r="-5918" b="-5918"/>
          <a:stretch/>
        </p:blipFill>
        <p:spPr>
          <a:xfrm>
            <a:off x="11472000" y="0"/>
            <a:ext cx="720000" cy="720000"/>
          </a:xfrm>
          <a:prstGeom prst="rect">
            <a:avLst/>
          </a:prstGeom>
        </p:spPr>
      </p:pic>
      <p:pic>
        <p:nvPicPr>
          <p:cNvPr id="10" name="図 34">
            <a:extLst>
              <a:ext uri="{FF2B5EF4-FFF2-40B4-BE49-F238E27FC236}">
                <a16:creationId xmlns:a16="http://schemas.microsoft.com/office/drawing/2014/main" id="{E88128E1-DF59-A3E5-466E-2DC0A60957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2651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750"/>
                                        <p:tgtEl>
                                          <p:spTgt spid="3"/>
                                        </p:tgtEl>
                                      </p:cBhvr>
                                    </p:animEffect>
                                    <p:set>
                                      <p:cBhvr>
                                        <p:cTn id="7" dur="1" fill="hold">
                                          <p:stCondLst>
                                            <p:cond delay="74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タイトルとコンテンツ">
    <p:spTree>
      <p:nvGrpSpPr>
        <p:cNvPr id="1" name=""/>
        <p:cNvGrpSpPr/>
        <p:nvPr/>
      </p:nvGrpSpPr>
      <p:grpSpPr>
        <a:xfrm>
          <a:off x="0" y="0"/>
          <a:ext cx="0" cy="0"/>
          <a:chOff x="0" y="0"/>
          <a:chExt cx="0" cy="0"/>
        </a:xfrm>
      </p:grpSpPr>
      <p:pic>
        <p:nvPicPr>
          <p:cNvPr id="3" name="図 2" descr="的の中心に刺さったダーツ">
            <a:extLst>
              <a:ext uri="{FF2B5EF4-FFF2-40B4-BE49-F238E27FC236}">
                <a16:creationId xmlns:a16="http://schemas.microsoft.com/office/drawing/2014/main" id="{D017642B-7245-081A-0643-F856ACF68A2A}"/>
              </a:ext>
            </a:extLst>
          </p:cNvPr>
          <p:cNvPicPr>
            <a:picLocks noChangeAspect="1"/>
          </p:cNvPicPr>
          <p:nvPr userDrawn="1"/>
        </p:nvPicPr>
        <p:blipFill rotWithShape="1">
          <a:blip r:embed="rId2" cstate="email">
            <a:alphaModFix amt="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四角形">
            <a:extLst>
              <a:ext uri="{FF2B5EF4-FFF2-40B4-BE49-F238E27FC236}">
                <a16:creationId xmlns:a16="http://schemas.microsoft.com/office/drawing/2014/main" id="{D35E85F9-57CE-9DD6-BF18-AC87CA3EEE20}"/>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5" name="フローチャート: 手操作入力 14">
            <a:extLst>
              <a:ext uri="{FF2B5EF4-FFF2-40B4-BE49-F238E27FC236}">
                <a16:creationId xmlns:a16="http://schemas.microsoft.com/office/drawing/2014/main" id="{D85A65F2-FA2C-BF25-49C2-0D9FF0EBB2EC}"/>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スライド番号プレースホルダー 4">
            <a:extLst>
              <a:ext uri="{FF2B5EF4-FFF2-40B4-BE49-F238E27FC236}">
                <a16:creationId xmlns:a16="http://schemas.microsoft.com/office/drawing/2014/main" id="{5C57F708-F74A-9BD8-CC30-921E629C1589}"/>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21" name="スライド番号プレースホルダー 3">
            <a:extLst>
              <a:ext uri="{FF2B5EF4-FFF2-40B4-BE49-F238E27FC236}">
                <a16:creationId xmlns:a16="http://schemas.microsoft.com/office/drawing/2014/main" id="{C80F83C5-171F-DD5E-68B3-4F214AABF60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99A7CB51-CDF0-9A0B-A80D-81A53FB44FA7}"/>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pic>
        <p:nvPicPr>
          <p:cNvPr id="4" name="図 34">
            <a:extLst>
              <a:ext uri="{FF2B5EF4-FFF2-40B4-BE49-F238E27FC236}">
                <a16:creationId xmlns:a16="http://schemas.microsoft.com/office/drawing/2014/main" id="{1C64F501-5F23-1487-CE9A-FE8AA6F09BB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50610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bg>
      <p:bgPr>
        <a:gradFill>
          <a:gsLst>
            <a:gs pos="0">
              <a:schemeClr val="bg2">
                <a:lumMod val="20000"/>
              </a:schemeClr>
            </a:gs>
            <a:gs pos="49000">
              <a:schemeClr val="bg2">
                <a:lumMod val="15000"/>
              </a:schemeClr>
            </a:gs>
            <a:gs pos="86000">
              <a:schemeClr val="bg2">
                <a:lumMod val="5000"/>
              </a:schemeClr>
            </a:gs>
            <a:gs pos="74321">
              <a:schemeClr val="bg2">
                <a:lumMod val="10000"/>
              </a:schemeClr>
            </a:gs>
            <a:gs pos="100000">
              <a:schemeClr val="bg2">
                <a:lumMod val="0"/>
              </a:schemeClr>
            </a:gs>
          </a:gsLst>
          <a:lin ang="5400000" scaled="1"/>
        </a:gradFill>
        <a:effectLst/>
      </p:bgPr>
    </p:bg>
    <p:spTree>
      <p:nvGrpSpPr>
        <p:cNvPr id="1" name=""/>
        <p:cNvGrpSpPr/>
        <p:nvPr/>
      </p:nvGrpSpPr>
      <p:grpSpPr>
        <a:xfrm>
          <a:off x="0" y="0"/>
          <a:ext cx="0" cy="0"/>
          <a:chOff x="0" y="0"/>
          <a:chExt cx="0" cy="0"/>
        </a:xfrm>
      </p:grpSpPr>
      <p:sp>
        <p:nvSpPr>
          <p:cNvPr id="6" name="四角形">
            <a:extLst>
              <a:ext uri="{FF2B5EF4-FFF2-40B4-BE49-F238E27FC236}">
                <a16:creationId xmlns:a16="http://schemas.microsoft.com/office/drawing/2014/main" id="{61F9BE79-1CE2-D9B2-56FA-C5E59FB6BD0C}"/>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1" name="フローチャート: 手操作入力 10">
            <a:extLst>
              <a:ext uri="{FF2B5EF4-FFF2-40B4-BE49-F238E27FC236}">
                <a16:creationId xmlns:a16="http://schemas.microsoft.com/office/drawing/2014/main" id="{E0A379EC-B369-EE20-3745-517F4A48069D}"/>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スライド番号プレースホルダー 4">
            <a:extLst>
              <a:ext uri="{FF2B5EF4-FFF2-40B4-BE49-F238E27FC236}">
                <a16:creationId xmlns:a16="http://schemas.microsoft.com/office/drawing/2014/main" id="{899BA0C7-CFAE-34F0-C700-C36624D0A1E4}"/>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5" name="スライド番号プレースホルダー 3">
            <a:extLst>
              <a:ext uri="{FF2B5EF4-FFF2-40B4-BE49-F238E27FC236}">
                <a16:creationId xmlns:a16="http://schemas.microsoft.com/office/drawing/2014/main" id="{83058CB0-A6DC-BFAD-CF13-204D6D812A42}"/>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0B55B247-924C-0687-36E4-75031D1C7D4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19" name="テキスト プレースホルダー 11">
            <a:extLst>
              <a:ext uri="{FF2B5EF4-FFF2-40B4-BE49-F238E27FC236}">
                <a16:creationId xmlns:a16="http://schemas.microsoft.com/office/drawing/2014/main" id="{CC75B9C5-A162-25A8-9A23-6BCF9C61B2B6}"/>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lumMod val="95000"/>
                  </a:schemeClr>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9" name="グループ化 9">
            <a:extLst>
              <a:ext uri="{FF2B5EF4-FFF2-40B4-BE49-F238E27FC236}">
                <a16:creationId xmlns:a16="http://schemas.microsoft.com/office/drawing/2014/main" id="{F85E39EE-F159-0B0D-ECAA-12BB562C127C}"/>
              </a:ext>
            </a:extLst>
          </p:cNvPr>
          <p:cNvGrpSpPr/>
          <p:nvPr userDrawn="1"/>
        </p:nvGrpSpPr>
        <p:grpSpPr>
          <a:xfrm>
            <a:off x="151327" y="151578"/>
            <a:ext cx="416046" cy="416046"/>
            <a:chOff x="4237706" y="1961549"/>
            <a:chExt cx="3492000" cy="3492000"/>
          </a:xfrm>
        </p:grpSpPr>
        <p:sp>
          <p:nvSpPr>
            <p:cNvPr id="10" name="フローチャート: 結合子 8">
              <a:extLst>
                <a:ext uri="{FF2B5EF4-FFF2-40B4-BE49-F238E27FC236}">
                  <a16:creationId xmlns:a16="http://schemas.microsoft.com/office/drawing/2014/main" id="{5AE626C3-B817-E568-063C-A8EF24179497}"/>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3">
              <a:extLst>
                <a:ext uri="{FF2B5EF4-FFF2-40B4-BE49-F238E27FC236}">
                  <a16:creationId xmlns:a16="http://schemas.microsoft.com/office/drawing/2014/main" id="{8FABBBA4-3BDE-EB19-350C-B368E9847BBF}"/>
                </a:ext>
              </a:extLst>
            </p:cNvPr>
            <p:cNvGrpSpPr/>
            <p:nvPr userDrawn="1"/>
          </p:nvGrpSpPr>
          <p:grpSpPr>
            <a:xfrm>
              <a:off x="4630305" y="3185576"/>
              <a:ext cx="2423638" cy="1323800"/>
              <a:chOff x="3308996" y="2289150"/>
              <a:chExt cx="5261699" cy="2873959"/>
            </a:xfrm>
            <a:solidFill>
              <a:srgbClr val="F99900"/>
            </a:solidFill>
          </p:grpSpPr>
          <p:sp>
            <p:nvSpPr>
              <p:cNvPr id="20" name="二等辺三角形 6">
                <a:extLst>
                  <a:ext uri="{FF2B5EF4-FFF2-40B4-BE49-F238E27FC236}">
                    <a16:creationId xmlns:a16="http://schemas.microsoft.com/office/drawing/2014/main" id="{10451F55-D72A-0174-32FA-024216F3BC05}"/>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7">
                <a:extLst>
                  <a:ext uri="{FF2B5EF4-FFF2-40B4-BE49-F238E27FC236}">
                    <a16:creationId xmlns:a16="http://schemas.microsoft.com/office/drawing/2014/main" id="{E1778BD7-3E72-28E7-688D-FC38FC156A75}"/>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 name="図 34">
            <a:extLst>
              <a:ext uri="{FF2B5EF4-FFF2-40B4-BE49-F238E27FC236}">
                <a16:creationId xmlns:a16="http://schemas.microsoft.com/office/drawing/2014/main" id="{1D092833-B78D-AF9C-B420-098276FA91C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3947619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1BC2-88AC-DA5A-B497-218D853253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57530" y="2627328"/>
            <a:ext cx="5276940" cy="1603344"/>
          </a:xfrm>
          <a:prstGeom prst="rect">
            <a:avLst/>
          </a:prstGeom>
        </p:spPr>
      </p:pic>
    </p:spTree>
    <p:extLst>
      <p:ext uri="{BB962C8B-B14F-4D97-AF65-F5344CB8AC3E}">
        <p14:creationId xmlns:p14="http://schemas.microsoft.com/office/powerpoint/2010/main" val="150621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タイトルとコンテンツ">
    <p:bg>
      <p:bgPr>
        <a:solidFill>
          <a:schemeClr val="tx1"/>
        </a:solidFill>
        <a:effectLst/>
      </p:bgPr>
    </p:bg>
    <p:spTree>
      <p:nvGrpSpPr>
        <p:cNvPr id="1" name=""/>
        <p:cNvGrpSpPr/>
        <p:nvPr/>
      </p:nvGrpSpPr>
      <p:grpSpPr>
        <a:xfrm>
          <a:off x="0" y="0"/>
          <a:ext cx="0" cy="0"/>
          <a:chOff x="0" y="0"/>
          <a:chExt cx="0" cy="0"/>
        </a:xfrm>
      </p:grpSpPr>
      <p:pic>
        <p:nvPicPr>
          <p:cNvPr id="8" name="Picture 7" descr="A blue background with different languages&#10;&#10;Description automatically generated">
            <a:extLst>
              <a:ext uri="{FF2B5EF4-FFF2-40B4-BE49-F238E27FC236}">
                <a16:creationId xmlns:a16="http://schemas.microsoft.com/office/drawing/2014/main" id="{E9C0B665-B662-8812-7CCF-2F79E29635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2405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Pr>
        <a:solidFill>
          <a:schemeClr val="accent4"/>
        </a:solidFill>
        <a:effectLst/>
      </p:bgPr>
    </p:bg>
    <p:spTree>
      <p:nvGrpSpPr>
        <p:cNvPr id="1" name=""/>
        <p:cNvGrpSpPr/>
        <p:nvPr/>
      </p:nvGrpSpPr>
      <p:grpSpPr>
        <a:xfrm>
          <a:off x="0" y="0"/>
          <a:ext cx="0" cy="0"/>
          <a:chOff x="0" y="0"/>
          <a:chExt cx="0" cy="0"/>
        </a:xfrm>
      </p:grpSpPr>
      <p:pic>
        <p:nvPicPr>
          <p:cNvPr id="5" name="Picture 4" descr="A blue background with different languages&#10;&#10;Description automatically generated">
            <a:extLst>
              <a:ext uri="{FF2B5EF4-FFF2-40B4-BE49-F238E27FC236}">
                <a16:creationId xmlns:a16="http://schemas.microsoft.com/office/drawing/2014/main" id="{AB38174E-BCFB-B4EB-B916-296727A10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4F566709-DB4C-AFF7-C63D-906285525100}"/>
              </a:ext>
            </a:extLst>
          </p:cNvPr>
          <p:cNvGrpSpPr/>
          <p:nvPr userDrawn="1"/>
        </p:nvGrpSpPr>
        <p:grpSpPr>
          <a:xfrm>
            <a:off x="4350000" y="1683000"/>
            <a:ext cx="3492000" cy="3492000"/>
            <a:chOff x="4237706" y="1961549"/>
            <a:chExt cx="3492000" cy="3492000"/>
          </a:xfrm>
        </p:grpSpPr>
        <p:sp>
          <p:nvSpPr>
            <p:cNvPr id="9" name="フローチャート: 結合子 8">
              <a:extLst>
                <a:ext uri="{FF2B5EF4-FFF2-40B4-BE49-F238E27FC236}">
                  <a16:creationId xmlns:a16="http://schemas.microsoft.com/office/drawing/2014/main" id="{EDF805AE-822B-12DB-621A-97EA8AB0D0D0}"/>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68B43B98-9076-4472-D893-2465105812AB}"/>
                </a:ext>
              </a:extLst>
            </p:cNvPr>
            <p:cNvGrpSpPr/>
            <p:nvPr userDrawn="1"/>
          </p:nvGrpSpPr>
          <p:grpSpPr>
            <a:xfrm>
              <a:off x="4630305" y="3185576"/>
              <a:ext cx="2423638" cy="1323800"/>
              <a:chOff x="3308996" y="2289150"/>
              <a:chExt cx="5261699" cy="2873959"/>
            </a:xfrm>
            <a:solidFill>
              <a:srgbClr val="F99900"/>
            </a:solidFill>
          </p:grpSpPr>
          <p:sp>
            <p:nvSpPr>
              <p:cNvPr id="7" name="二等辺三角形 6">
                <a:extLst>
                  <a:ext uri="{FF2B5EF4-FFF2-40B4-BE49-F238E27FC236}">
                    <a16:creationId xmlns:a16="http://schemas.microsoft.com/office/drawing/2014/main" id="{2F227A62-A002-8C49-BD62-D52C4B601D6B}"/>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D36560C7-60FB-58BC-DD5C-C2D800CAD46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066252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23471D0-BA18-D4B2-C42C-8A9ADF40767D}"/>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Tree>
    <p:extLst>
      <p:ext uri="{BB962C8B-B14F-4D97-AF65-F5344CB8AC3E}">
        <p14:creationId xmlns:p14="http://schemas.microsoft.com/office/powerpoint/2010/main" val="759418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タイトルとコンテンツ">
    <p:bg>
      <p:bgPr>
        <a:gradFill flip="none" rotWithShape="1">
          <a:gsLst>
            <a:gs pos="0">
              <a:schemeClr val="bg2">
                <a:lumMod val="18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95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EE2ED9-0A04-DD1E-D8C1-F28E8A68D60B}"/>
              </a:ext>
            </a:extLst>
          </p:cNvPr>
          <p:cNvGrpSpPr/>
          <p:nvPr userDrawn="1"/>
        </p:nvGrpSpPr>
        <p:grpSpPr>
          <a:xfrm>
            <a:off x="0" y="-5393"/>
            <a:ext cx="12192002" cy="6863394"/>
            <a:chOff x="0" y="-5393"/>
            <a:chExt cx="12192002" cy="6863394"/>
          </a:xfrm>
        </p:grpSpPr>
        <p:pic>
          <p:nvPicPr>
            <p:cNvPr id="3" name="Picture 2" descr="A blue background with different languages&#10;&#10;Description automatically generated">
              <a:extLst>
                <a:ext uri="{FF2B5EF4-FFF2-40B4-BE49-F238E27FC236}">
                  <a16:creationId xmlns:a16="http://schemas.microsoft.com/office/drawing/2014/main" id="{313D09E0-876D-CA53-BDB1-2E11375DA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グループ化 9">
              <a:extLst>
                <a:ext uri="{FF2B5EF4-FFF2-40B4-BE49-F238E27FC236}">
                  <a16:creationId xmlns:a16="http://schemas.microsoft.com/office/drawing/2014/main" id="{2D9FCAAC-45DF-28F7-35B6-FC4175878444}"/>
                </a:ext>
              </a:extLst>
            </p:cNvPr>
            <p:cNvGrpSpPr/>
            <p:nvPr userDrawn="1"/>
          </p:nvGrpSpPr>
          <p:grpSpPr>
            <a:xfrm>
              <a:off x="661923" y="2398986"/>
              <a:ext cx="2060028" cy="2060028"/>
              <a:chOff x="4237706" y="1961549"/>
              <a:chExt cx="3492000" cy="3492000"/>
            </a:xfrm>
          </p:grpSpPr>
          <p:sp>
            <p:nvSpPr>
              <p:cNvPr id="12" name="フローチャート: 結合子 8">
                <a:extLst>
                  <a:ext uri="{FF2B5EF4-FFF2-40B4-BE49-F238E27FC236}">
                    <a16:creationId xmlns:a16="http://schemas.microsoft.com/office/drawing/2014/main" id="{A6EBCA94-71F9-655F-B727-395C7B798E58}"/>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3">
                <a:extLst>
                  <a:ext uri="{FF2B5EF4-FFF2-40B4-BE49-F238E27FC236}">
                    <a16:creationId xmlns:a16="http://schemas.microsoft.com/office/drawing/2014/main" id="{77E55F1F-7A64-37D9-9B03-D5343E90E25D}"/>
                  </a:ext>
                </a:extLst>
              </p:cNvPr>
              <p:cNvGrpSpPr/>
              <p:nvPr userDrawn="1"/>
            </p:nvGrpSpPr>
            <p:grpSpPr>
              <a:xfrm>
                <a:off x="4630305" y="3185576"/>
                <a:ext cx="2423638" cy="1323800"/>
                <a:chOff x="3308996" y="2289150"/>
                <a:chExt cx="5261699" cy="2873959"/>
              </a:xfrm>
              <a:solidFill>
                <a:srgbClr val="F99900"/>
              </a:solidFill>
            </p:grpSpPr>
            <p:sp>
              <p:nvSpPr>
                <p:cNvPr id="14" name="二等辺三角形 6">
                  <a:extLst>
                    <a:ext uri="{FF2B5EF4-FFF2-40B4-BE49-F238E27FC236}">
                      <a16:creationId xmlns:a16="http://schemas.microsoft.com/office/drawing/2014/main" id="{202C15CF-D9E3-6957-D898-42E73B2D895D}"/>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a:extLst>
                    <a:ext uri="{FF2B5EF4-FFF2-40B4-BE49-F238E27FC236}">
                      <a16:creationId xmlns:a16="http://schemas.microsoft.com/office/drawing/2014/main" id="{99321378-EB39-DAF6-E9FA-032D6BF2DD3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フローチャート: 手操作入力 8">
              <a:extLst>
                <a:ext uri="{FF2B5EF4-FFF2-40B4-BE49-F238E27FC236}">
                  <a16:creationId xmlns:a16="http://schemas.microsoft.com/office/drawing/2014/main" id="{1A3F286C-5694-0539-44AC-67010A31B372}"/>
                </a:ext>
              </a:extLst>
            </p:cNvPr>
            <p:cNvSpPr/>
            <p:nvPr userDrawn="1"/>
          </p:nvSpPr>
          <p:spPr>
            <a:xfrm rot="16200000" flipH="1">
              <a:off x="4192444" y="-1141558"/>
              <a:ext cx="6863394" cy="913572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9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97"/>
                  </a:moveTo>
                  <a:lnTo>
                    <a:pt x="10000" y="0"/>
                  </a:lnTo>
                  <a:lnTo>
                    <a:pt x="10000" y="10000"/>
                  </a:lnTo>
                  <a:lnTo>
                    <a:pt x="0" y="10000"/>
                  </a:lnTo>
                  <a:lnTo>
                    <a:pt x="0" y="10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タイトル 1">
            <a:extLst>
              <a:ext uri="{FF2B5EF4-FFF2-40B4-BE49-F238E27FC236}">
                <a16:creationId xmlns:a16="http://schemas.microsoft.com/office/drawing/2014/main" id="{5FAA2A7E-D688-464B-9092-EBFBFB268327}"/>
              </a:ext>
            </a:extLst>
          </p:cNvPr>
          <p:cNvSpPr>
            <a:spLocks noGrp="1"/>
          </p:cNvSpPr>
          <p:nvPr>
            <p:ph type="ctrTitle" hasCustomPrompt="1"/>
          </p:nvPr>
        </p:nvSpPr>
        <p:spPr>
          <a:xfrm>
            <a:off x="4572000" y="2625456"/>
            <a:ext cx="7620000" cy="1607088"/>
          </a:xfrm>
          <a:prstGeom prst="rect">
            <a:avLst/>
          </a:prstGeom>
        </p:spPr>
        <p:txBody>
          <a:bodyPr anchor="ctr"/>
          <a:lstStyle>
            <a:lvl1pPr algn="l">
              <a:defRPr sz="5000" spc="-100" baseline="0">
                <a:solidFill>
                  <a:schemeClr val="tx1"/>
                </a:solidFill>
                <a:latin typeface="HGP創英角ｺﾞｼｯｸUB" panose="020B0900000000000000" pitchFamily="50" charset="-128"/>
                <a:ea typeface="HGP創英角ｺﾞｼｯｸUB" panose="020B0900000000000000" pitchFamily="50" charset="-128"/>
              </a:defRPr>
            </a:lvl1pPr>
          </a:lstStyle>
          <a:p>
            <a:r>
              <a:rPr kumimoji="1" lang="ja-JP" altLang="en-US" dirty="0"/>
              <a:t>マスタータイトルの</a:t>
            </a:r>
            <a:br>
              <a:rPr kumimoji="1" lang="en-US" altLang="ja-JP" dirty="0"/>
            </a:br>
            <a:r>
              <a:rPr kumimoji="1" lang="ja-JP" altLang="en-US" dirty="0"/>
              <a:t>書式設定</a:t>
            </a:r>
          </a:p>
        </p:txBody>
      </p:sp>
      <p:sp>
        <p:nvSpPr>
          <p:cNvPr id="5" name="テキスト プレースホルダー 11">
            <a:extLst>
              <a:ext uri="{FF2B5EF4-FFF2-40B4-BE49-F238E27FC236}">
                <a16:creationId xmlns:a16="http://schemas.microsoft.com/office/drawing/2014/main" id="{D5894055-ED9B-D1DA-3E17-805EFE3DB608}"/>
              </a:ext>
            </a:extLst>
          </p:cNvPr>
          <p:cNvSpPr>
            <a:spLocks noGrp="1"/>
          </p:cNvSpPr>
          <p:nvPr>
            <p:ph type="body" sz="quarter" idx="13"/>
          </p:nvPr>
        </p:nvSpPr>
        <p:spPr>
          <a:xfrm>
            <a:off x="4572000" y="2174068"/>
            <a:ext cx="7620000" cy="443179"/>
          </a:xfrm>
          <a:prstGeom prst="rect">
            <a:avLst/>
          </a:prstGeom>
        </p:spPr>
        <p:txBody>
          <a:bodyPr anchor="ctr">
            <a:normAutofit/>
          </a:bodyPr>
          <a:lstStyle>
            <a:lvl1pPr marL="0" indent="0">
              <a:lnSpc>
                <a:spcPct val="100000"/>
              </a:lnSpc>
              <a:spcBef>
                <a:spcPts val="0"/>
              </a:spcBef>
              <a:buNone/>
              <a:defRPr sz="24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
        <p:nvSpPr>
          <p:cNvPr id="20" name="テキスト プレースホルダー 11">
            <a:extLst>
              <a:ext uri="{FF2B5EF4-FFF2-40B4-BE49-F238E27FC236}">
                <a16:creationId xmlns:a16="http://schemas.microsoft.com/office/drawing/2014/main" id="{9D6302A1-04D0-C8BF-6730-E72F5C2E8C6D}"/>
              </a:ext>
            </a:extLst>
          </p:cNvPr>
          <p:cNvSpPr>
            <a:spLocks noGrp="1"/>
          </p:cNvSpPr>
          <p:nvPr>
            <p:ph type="body" sz="quarter" idx="14" hasCustomPrompt="1"/>
          </p:nvPr>
        </p:nvSpPr>
        <p:spPr>
          <a:xfrm>
            <a:off x="4572000" y="5850000"/>
            <a:ext cx="7124700" cy="1008000"/>
          </a:xfrm>
          <a:prstGeom prst="rect">
            <a:avLst/>
          </a:prstGeom>
        </p:spPr>
        <p:txBody>
          <a:bodyPr anchor="t">
            <a:normAutofit/>
          </a:bodyPr>
          <a:lstStyle>
            <a:lvl1pPr marL="0" indent="0" algn="r">
              <a:lnSpc>
                <a:spcPct val="100000"/>
              </a:lnSpc>
              <a:spcBef>
                <a:spcPts val="0"/>
              </a:spcBef>
              <a:buNone/>
              <a:defRPr sz="16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マスターテキスト</a:t>
            </a:r>
            <a:endParaRPr kumimoji="1" lang="en-US" altLang="ja-JP" dirty="0"/>
          </a:p>
          <a:p>
            <a:pPr lvl="0"/>
            <a:r>
              <a:rPr kumimoji="1" lang="ja-JP" altLang="en-US" dirty="0"/>
              <a:t>の</a:t>
            </a:r>
            <a:endParaRPr kumimoji="1" lang="en-US" altLang="ja-JP" dirty="0"/>
          </a:p>
          <a:p>
            <a:pPr lvl="0"/>
            <a:r>
              <a:rPr kumimoji="1" lang="ja-JP" altLang="en-US" dirty="0"/>
              <a:t>書式設定</a:t>
            </a:r>
          </a:p>
        </p:txBody>
      </p:sp>
      <p:pic>
        <p:nvPicPr>
          <p:cNvPr id="6" name="図 5">
            <a:extLst>
              <a:ext uri="{FF2B5EF4-FFF2-40B4-BE49-F238E27FC236}">
                <a16:creationId xmlns:a16="http://schemas.microsoft.com/office/drawing/2014/main" id="{EE9DEA26-86E2-4B2A-F8A1-0504E6CF4D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880299"/>
            <a:ext cx="3211200" cy="975690"/>
          </a:xfrm>
          <a:prstGeom prst="rect">
            <a:avLst/>
          </a:prstGeom>
        </p:spPr>
      </p:pic>
    </p:spTree>
    <p:extLst>
      <p:ext uri="{BB962C8B-B14F-4D97-AF65-F5344CB8AC3E}">
        <p14:creationId xmlns:p14="http://schemas.microsoft.com/office/powerpoint/2010/main" val="2095836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タイトルとコンテンツ">
    <p:bg>
      <p:bgPr>
        <a:solidFill>
          <a:schemeClr val="tx1"/>
        </a:solidFill>
        <a:effectLst/>
      </p:bgPr>
    </p:bg>
    <p:spTree>
      <p:nvGrpSpPr>
        <p:cNvPr id="1" name=""/>
        <p:cNvGrpSpPr/>
        <p:nvPr/>
      </p:nvGrpSpPr>
      <p:grpSpPr>
        <a:xfrm>
          <a:off x="0" y="0"/>
          <a:ext cx="0" cy="0"/>
          <a:chOff x="0" y="0"/>
          <a:chExt cx="0" cy="0"/>
        </a:xfrm>
      </p:grpSpPr>
      <p:pic>
        <p:nvPicPr>
          <p:cNvPr id="8" name="Picture 7" descr="A blue background with different languages&#10;&#10;Description automatically generated">
            <a:extLst>
              <a:ext uri="{FF2B5EF4-FFF2-40B4-BE49-F238E27FC236}">
                <a16:creationId xmlns:a16="http://schemas.microsoft.com/office/drawing/2014/main" id="{E9C0B665-B662-8812-7CCF-2F79E29635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8848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タイトルとコンテンツ">
    <p:bg>
      <p:bgPr>
        <a:gradFill>
          <a:gsLst>
            <a:gs pos="0">
              <a:srgbClr val="192134"/>
            </a:gs>
            <a:gs pos="50000">
              <a:srgbClr val="0F131D"/>
            </a:gs>
            <a:gs pos="25000">
              <a:srgbClr val="14192B"/>
            </a:gs>
            <a:gs pos="75000">
              <a:srgbClr val="0A0D13"/>
            </a:gs>
            <a:gs pos="100000">
              <a:srgbClr val="090B0F"/>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52147D-D190-B5E1-AB1C-1320647699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80678" y="739740"/>
            <a:ext cx="10711322" cy="6015600"/>
          </a:xfrm>
          <a:prstGeom prst="rect">
            <a:avLst/>
          </a:prstGeom>
        </p:spPr>
      </p:pic>
      <p:sp>
        <p:nvSpPr>
          <p:cNvPr id="11" name="四角形">
            <a:extLst>
              <a:ext uri="{FF2B5EF4-FFF2-40B4-BE49-F238E27FC236}">
                <a16:creationId xmlns:a16="http://schemas.microsoft.com/office/drawing/2014/main" id="{D0DE724E-68B4-3B5E-5E34-68B4DD1EC4DB}"/>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b="0" dirty="0">
              <a:solidFill>
                <a:schemeClr val="tx1"/>
              </a:solidFill>
              <a:latin typeface="+mj-ea"/>
            </a:endParaRPr>
          </a:p>
        </p:txBody>
      </p:sp>
      <p:sp>
        <p:nvSpPr>
          <p:cNvPr id="4" name="スライド番号プレースホルダー 4">
            <a:extLst>
              <a:ext uri="{FF2B5EF4-FFF2-40B4-BE49-F238E27FC236}">
                <a16:creationId xmlns:a16="http://schemas.microsoft.com/office/drawing/2014/main" id="{E9D0B5DF-0CB0-7DC2-FD53-8F1272CF144A}"/>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6" name="スライド番号プレースホルダー 3">
            <a:extLst>
              <a:ext uri="{FF2B5EF4-FFF2-40B4-BE49-F238E27FC236}">
                <a16:creationId xmlns:a16="http://schemas.microsoft.com/office/drawing/2014/main" id="{005A2ACE-7E2D-F728-BFFA-518BCFF53E87}"/>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3" name="四角形">
            <a:extLst>
              <a:ext uri="{FF2B5EF4-FFF2-40B4-BE49-F238E27FC236}">
                <a16:creationId xmlns:a16="http://schemas.microsoft.com/office/drawing/2014/main" id="{0E300FAB-0D35-ECA2-FB9C-DC4D42466F8F}"/>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7" name="フローチャート: 手操作入力 6">
            <a:extLst>
              <a:ext uri="{FF2B5EF4-FFF2-40B4-BE49-F238E27FC236}">
                <a16:creationId xmlns:a16="http://schemas.microsoft.com/office/drawing/2014/main" id="{7BCFBE22-9280-E04D-51AD-D34E27550906}"/>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9D4A8632-F8B7-CDA4-A29E-F97AAC1A57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pic>
        <p:nvPicPr>
          <p:cNvPr id="5" name="Graphic 4" descr="Home with solid fill">
            <a:hlinkClick r:id="" action="ppaction://noaction"/>
            <a:extLst>
              <a:ext uri="{FF2B5EF4-FFF2-40B4-BE49-F238E27FC236}">
                <a16:creationId xmlns:a16="http://schemas.microsoft.com/office/drawing/2014/main" id="{F0703314-ACE0-71A8-AA07-D07C26A2BB1A}"/>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grpSp>
        <p:nvGrpSpPr>
          <p:cNvPr id="27" name="グループ化 9">
            <a:extLst>
              <a:ext uri="{FF2B5EF4-FFF2-40B4-BE49-F238E27FC236}">
                <a16:creationId xmlns:a16="http://schemas.microsoft.com/office/drawing/2014/main" id="{5DC45D26-81E6-E04B-DB89-6C568693EC45}"/>
              </a:ext>
            </a:extLst>
          </p:cNvPr>
          <p:cNvGrpSpPr/>
          <p:nvPr userDrawn="1"/>
        </p:nvGrpSpPr>
        <p:grpSpPr>
          <a:xfrm>
            <a:off x="151327" y="151578"/>
            <a:ext cx="416046" cy="416046"/>
            <a:chOff x="4237706" y="1961549"/>
            <a:chExt cx="3492000" cy="3492000"/>
          </a:xfrm>
        </p:grpSpPr>
        <p:sp>
          <p:nvSpPr>
            <p:cNvPr id="28" name="フローチャート: 結合子 8">
              <a:extLst>
                <a:ext uri="{FF2B5EF4-FFF2-40B4-BE49-F238E27FC236}">
                  <a16:creationId xmlns:a16="http://schemas.microsoft.com/office/drawing/2014/main" id="{B9F16AA9-53B3-2AA7-E3A8-44F570FB986B}"/>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3">
              <a:extLst>
                <a:ext uri="{FF2B5EF4-FFF2-40B4-BE49-F238E27FC236}">
                  <a16:creationId xmlns:a16="http://schemas.microsoft.com/office/drawing/2014/main" id="{93A3B625-FAFE-C180-A5AD-CC3CED583922}"/>
                </a:ext>
              </a:extLst>
            </p:cNvPr>
            <p:cNvGrpSpPr/>
            <p:nvPr userDrawn="1"/>
          </p:nvGrpSpPr>
          <p:grpSpPr>
            <a:xfrm>
              <a:off x="4630305" y="3185576"/>
              <a:ext cx="2423638" cy="1323800"/>
              <a:chOff x="3308996" y="2289150"/>
              <a:chExt cx="5261699" cy="2873959"/>
            </a:xfrm>
            <a:solidFill>
              <a:srgbClr val="F99900"/>
            </a:solidFill>
          </p:grpSpPr>
          <p:sp>
            <p:nvSpPr>
              <p:cNvPr id="30" name="二等辺三角形 6">
                <a:extLst>
                  <a:ext uri="{FF2B5EF4-FFF2-40B4-BE49-F238E27FC236}">
                    <a16:creationId xmlns:a16="http://schemas.microsoft.com/office/drawing/2014/main" id="{B911B66B-BCA8-A216-1D6E-15B39A80C2FA}"/>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7">
                <a:extLst>
                  <a:ext uri="{FF2B5EF4-FFF2-40B4-BE49-F238E27FC236}">
                    <a16:creationId xmlns:a16="http://schemas.microsoft.com/office/drawing/2014/main" id="{9AE55DFC-BB25-7D2D-9F4C-E7EA55CD143B}"/>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テキスト プレースホルダー 11">
            <a:extLst>
              <a:ext uri="{FF2B5EF4-FFF2-40B4-BE49-F238E27FC236}">
                <a16:creationId xmlns:a16="http://schemas.microsoft.com/office/drawing/2014/main" id="{D0B49651-A561-FFA1-5B3D-69FA11F17726}"/>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Tree>
    <p:extLst>
      <p:ext uri="{BB962C8B-B14F-4D97-AF65-F5344CB8AC3E}">
        <p14:creationId xmlns:p14="http://schemas.microsoft.com/office/powerpoint/2010/main" val="189594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タイトルとコンテンツ">
    <p:bg>
      <p:bgPr>
        <a:gradFill>
          <a:gsLst>
            <a:gs pos="0">
              <a:srgbClr val="192134"/>
            </a:gs>
            <a:gs pos="50000">
              <a:srgbClr val="0F131D"/>
            </a:gs>
            <a:gs pos="25000">
              <a:srgbClr val="14192B"/>
            </a:gs>
            <a:gs pos="75000">
              <a:srgbClr val="0A0D13"/>
            </a:gs>
            <a:gs pos="100000">
              <a:srgbClr val="090B0F"/>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AD73A-C06C-DB24-2B06-A2797C9F3D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635934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四角形">
            <a:extLst>
              <a:ext uri="{FF2B5EF4-FFF2-40B4-BE49-F238E27FC236}">
                <a16:creationId xmlns:a16="http://schemas.microsoft.com/office/drawing/2014/main" id="{4F94C551-0AF6-CC25-43F5-05F303988FAE}"/>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3" name="スライド番号プレースホルダー 4">
            <a:extLst>
              <a:ext uri="{FF2B5EF4-FFF2-40B4-BE49-F238E27FC236}">
                <a16:creationId xmlns:a16="http://schemas.microsoft.com/office/drawing/2014/main" id="{AC229A8C-494F-8DB3-56B4-B240FC85EEB9}"/>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5" name="スライド番号プレースホルダー 3">
            <a:extLst>
              <a:ext uri="{FF2B5EF4-FFF2-40B4-BE49-F238E27FC236}">
                <a16:creationId xmlns:a16="http://schemas.microsoft.com/office/drawing/2014/main" id="{D11FBE27-428D-AF10-873F-B9B941285D8E}"/>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16" name="四角形">
            <a:extLst>
              <a:ext uri="{FF2B5EF4-FFF2-40B4-BE49-F238E27FC236}">
                <a16:creationId xmlns:a16="http://schemas.microsoft.com/office/drawing/2014/main" id="{4E4EDED5-6735-E84C-4C07-99ED229F5E8A}"/>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7" name="フローチャート: 手操作入力 16">
            <a:extLst>
              <a:ext uri="{FF2B5EF4-FFF2-40B4-BE49-F238E27FC236}">
                <a16:creationId xmlns:a16="http://schemas.microsoft.com/office/drawing/2014/main" id="{12DC3CE7-5B0D-5B9B-C1D3-76A1B3D51E97}"/>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図 17">
            <a:extLst>
              <a:ext uri="{FF2B5EF4-FFF2-40B4-BE49-F238E27FC236}">
                <a16:creationId xmlns:a16="http://schemas.microsoft.com/office/drawing/2014/main" id="{873F0BA5-2191-AA5D-15F4-1536F9C1B6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pic>
        <p:nvPicPr>
          <p:cNvPr id="2" name="Graphic 1" descr="Home with solid fill">
            <a:hlinkClick r:id="" action="ppaction://noaction"/>
            <a:extLst>
              <a:ext uri="{FF2B5EF4-FFF2-40B4-BE49-F238E27FC236}">
                <a16:creationId xmlns:a16="http://schemas.microsoft.com/office/drawing/2014/main" id="{31FA71E4-09E7-1998-59C0-DD568D124791}"/>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3" name="グループ化 9">
            <a:extLst>
              <a:ext uri="{FF2B5EF4-FFF2-40B4-BE49-F238E27FC236}">
                <a16:creationId xmlns:a16="http://schemas.microsoft.com/office/drawing/2014/main" id="{41D11E30-618D-54BB-6B07-85AC0F5DBCEA}"/>
              </a:ext>
            </a:extLst>
          </p:cNvPr>
          <p:cNvGrpSpPr/>
          <p:nvPr userDrawn="1"/>
        </p:nvGrpSpPr>
        <p:grpSpPr>
          <a:xfrm>
            <a:off x="151327" y="151578"/>
            <a:ext cx="416046" cy="416046"/>
            <a:chOff x="4237706" y="1961549"/>
            <a:chExt cx="3492000" cy="3492000"/>
          </a:xfrm>
        </p:grpSpPr>
        <p:sp>
          <p:nvSpPr>
            <p:cNvPr id="24" name="フローチャート: 結合子 8">
              <a:extLst>
                <a:ext uri="{FF2B5EF4-FFF2-40B4-BE49-F238E27FC236}">
                  <a16:creationId xmlns:a16="http://schemas.microsoft.com/office/drawing/2014/main" id="{59E93ACA-422D-E7C9-D8A2-594B45CE3F7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3">
              <a:extLst>
                <a:ext uri="{FF2B5EF4-FFF2-40B4-BE49-F238E27FC236}">
                  <a16:creationId xmlns:a16="http://schemas.microsoft.com/office/drawing/2014/main" id="{B3A0D696-01B4-42A2-FB19-ACB845EF9099}"/>
                </a:ext>
              </a:extLst>
            </p:cNvPr>
            <p:cNvGrpSpPr/>
            <p:nvPr userDrawn="1"/>
          </p:nvGrpSpPr>
          <p:grpSpPr>
            <a:xfrm>
              <a:off x="4630305" y="3185576"/>
              <a:ext cx="2423638" cy="1323800"/>
              <a:chOff x="3308996" y="2289150"/>
              <a:chExt cx="5261699" cy="2873959"/>
            </a:xfrm>
            <a:solidFill>
              <a:srgbClr val="F99900"/>
            </a:solidFill>
          </p:grpSpPr>
          <p:sp>
            <p:nvSpPr>
              <p:cNvPr id="26" name="二等辺三角形 6">
                <a:extLst>
                  <a:ext uri="{FF2B5EF4-FFF2-40B4-BE49-F238E27FC236}">
                    <a16:creationId xmlns:a16="http://schemas.microsoft.com/office/drawing/2014/main" id="{EE2781EF-631C-22F9-B0C0-2C7EA0B8A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7">
                <a:extLst>
                  <a:ext uri="{FF2B5EF4-FFF2-40B4-BE49-F238E27FC236}">
                    <a16:creationId xmlns:a16="http://schemas.microsoft.com/office/drawing/2014/main" id="{2E9C36A0-97C8-7271-01E2-C85BDDEC8B6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064942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4" descr="digital wave binary code on Make a GIF">
            <a:extLst>
              <a:ext uri="{FF2B5EF4-FFF2-40B4-BE49-F238E27FC236}">
                <a16:creationId xmlns:a16="http://schemas.microsoft.com/office/drawing/2014/main" id="{386C732A-7484-9055-7876-502DE7ACABE7}"/>
              </a:ext>
            </a:extLst>
          </p:cNvPr>
          <p:cNvPicPr>
            <a:picLocks noChangeAspect="1" noChangeArrowheads="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b="10979"/>
          <a:stretch/>
        </p:blipFill>
        <p:spPr bwMode="auto">
          <a:xfrm>
            <a:off x="-6710" y="746212"/>
            <a:ext cx="12205420" cy="6111788"/>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a:extLst>
              <a:ext uri="{FF2B5EF4-FFF2-40B4-BE49-F238E27FC236}">
                <a16:creationId xmlns:a16="http://schemas.microsoft.com/office/drawing/2014/main" id="{4F94C551-0AF6-CC25-43F5-05F303988FAE}"/>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3" name="スライド番号プレースホルダー 4">
            <a:extLst>
              <a:ext uri="{FF2B5EF4-FFF2-40B4-BE49-F238E27FC236}">
                <a16:creationId xmlns:a16="http://schemas.microsoft.com/office/drawing/2014/main" id="{AC229A8C-494F-8DB3-56B4-B240FC85EEB9}"/>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5" name="スライド番号プレースホルダー 3">
            <a:extLst>
              <a:ext uri="{FF2B5EF4-FFF2-40B4-BE49-F238E27FC236}">
                <a16:creationId xmlns:a16="http://schemas.microsoft.com/office/drawing/2014/main" id="{D11FBE27-428D-AF10-873F-B9B941285D8E}"/>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16" name="四角形">
            <a:extLst>
              <a:ext uri="{FF2B5EF4-FFF2-40B4-BE49-F238E27FC236}">
                <a16:creationId xmlns:a16="http://schemas.microsoft.com/office/drawing/2014/main" id="{4E4EDED5-6735-E84C-4C07-99ED229F5E8A}"/>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7" name="フローチャート: 手操作入力 16">
            <a:extLst>
              <a:ext uri="{FF2B5EF4-FFF2-40B4-BE49-F238E27FC236}">
                <a16:creationId xmlns:a16="http://schemas.microsoft.com/office/drawing/2014/main" id="{12DC3CE7-5B0D-5B9B-C1D3-76A1B3D51E97}"/>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図 17">
            <a:extLst>
              <a:ext uri="{FF2B5EF4-FFF2-40B4-BE49-F238E27FC236}">
                <a16:creationId xmlns:a16="http://schemas.microsoft.com/office/drawing/2014/main" id="{873F0BA5-2191-AA5D-15F4-1536F9C1B6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pic>
        <p:nvPicPr>
          <p:cNvPr id="2" name="Graphic 1" descr="Home with solid fill">
            <a:hlinkClick r:id="" action="ppaction://noaction"/>
            <a:extLst>
              <a:ext uri="{FF2B5EF4-FFF2-40B4-BE49-F238E27FC236}">
                <a16:creationId xmlns:a16="http://schemas.microsoft.com/office/drawing/2014/main" id="{31FA71E4-09E7-1998-59C0-DD568D124791}"/>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3" name="グループ化 9">
            <a:extLst>
              <a:ext uri="{FF2B5EF4-FFF2-40B4-BE49-F238E27FC236}">
                <a16:creationId xmlns:a16="http://schemas.microsoft.com/office/drawing/2014/main" id="{41D11E30-618D-54BB-6B07-85AC0F5DBCEA}"/>
              </a:ext>
            </a:extLst>
          </p:cNvPr>
          <p:cNvGrpSpPr/>
          <p:nvPr userDrawn="1"/>
        </p:nvGrpSpPr>
        <p:grpSpPr>
          <a:xfrm>
            <a:off x="151327" y="151578"/>
            <a:ext cx="416046" cy="416046"/>
            <a:chOff x="4237706" y="1961549"/>
            <a:chExt cx="3492000" cy="3492000"/>
          </a:xfrm>
        </p:grpSpPr>
        <p:sp>
          <p:nvSpPr>
            <p:cNvPr id="24" name="フローチャート: 結合子 8">
              <a:extLst>
                <a:ext uri="{FF2B5EF4-FFF2-40B4-BE49-F238E27FC236}">
                  <a16:creationId xmlns:a16="http://schemas.microsoft.com/office/drawing/2014/main" id="{59E93ACA-422D-E7C9-D8A2-594B45CE3F7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3">
              <a:extLst>
                <a:ext uri="{FF2B5EF4-FFF2-40B4-BE49-F238E27FC236}">
                  <a16:creationId xmlns:a16="http://schemas.microsoft.com/office/drawing/2014/main" id="{B3A0D696-01B4-42A2-FB19-ACB845EF9099}"/>
                </a:ext>
              </a:extLst>
            </p:cNvPr>
            <p:cNvGrpSpPr/>
            <p:nvPr userDrawn="1"/>
          </p:nvGrpSpPr>
          <p:grpSpPr>
            <a:xfrm>
              <a:off x="4630305" y="3185576"/>
              <a:ext cx="2423638" cy="1323800"/>
              <a:chOff x="3308996" y="2289150"/>
              <a:chExt cx="5261699" cy="2873959"/>
            </a:xfrm>
            <a:solidFill>
              <a:srgbClr val="F99900"/>
            </a:solidFill>
          </p:grpSpPr>
          <p:sp>
            <p:nvSpPr>
              <p:cNvPr id="26" name="二等辺三角形 6">
                <a:extLst>
                  <a:ext uri="{FF2B5EF4-FFF2-40B4-BE49-F238E27FC236}">
                    <a16:creationId xmlns:a16="http://schemas.microsoft.com/office/drawing/2014/main" id="{EE2781EF-631C-22F9-B0C0-2C7EA0B8A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7">
                <a:extLst>
                  <a:ext uri="{FF2B5EF4-FFF2-40B4-BE49-F238E27FC236}">
                    <a16:creationId xmlns:a16="http://schemas.microsoft.com/office/drawing/2014/main" id="{2E9C36A0-97C8-7271-01E2-C85BDDEC8B6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736492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30947B1-C22D-1A4E-0752-537FBC711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6032" y="6426886"/>
            <a:ext cx="1415968" cy="430227"/>
          </a:xfrm>
          <a:prstGeom prst="rect">
            <a:avLst/>
          </a:prstGeom>
        </p:spPr>
      </p:pic>
      <p:sp>
        <p:nvSpPr>
          <p:cNvPr id="6" name="スライド番号プレースホルダー 3">
            <a:extLst>
              <a:ext uri="{FF2B5EF4-FFF2-40B4-BE49-F238E27FC236}">
                <a16:creationId xmlns:a16="http://schemas.microsoft.com/office/drawing/2014/main" id="{CFC12C34-E469-B7A4-9B6D-811E52ABED7C}"/>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9" name="スライド番号プレースホルダー 4">
            <a:extLst>
              <a:ext uri="{FF2B5EF4-FFF2-40B4-BE49-F238E27FC236}">
                <a16:creationId xmlns:a16="http://schemas.microsoft.com/office/drawing/2014/main" id="{4A4F81BB-2CEE-2AE3-150A-42E3365C1A6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pic>
        <p:nvPicPr>
          <p:cNvPr id="2" name="Graphic 1" descr="Home with solid fill">
            <a:hlinkClick r:id="" action="ppaction://noaction"/>
            <a:extLst>
              <a:ext uri="{FF2B5EF4-FFF2-40B4-BE49-F238E27FC236}">
                <a16:creationId xmlns:a16="http://schemas.microsoft.com/office/drawing/2014/main" id="{AC448D3D-1754-FDA5-B3FD-864967E1E786}"/>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lumMod val="95000"/>
                  </a:schemeClr>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0" name="グループ化 9">
            <a:extLst>
              <a:ext uri="{FF2B5EF4-FFF2-40B4-BE49-F238E27FC236}">
                <a16:creationId xmlns:a16="http://schemas.microsoft.com/office/drawing/2014/main" id="{FB06274B-7EB8-CAAB-7A03-F612F716E331}"/>
              </a:ext>
            </a:extLst>
          </p:cNvPr>
          <p:cNvGrpSpPr/>
          <p:nvPr userDrawn="1"/>
        </p:nvGrpSpPr>
        <p:grpSpPr>
          <a:xfrm>
            <a:off x="151327" y="151578"/>
            <a:ext cx="416046" cy="416046"/>
            <a:chOff x="4237706" y="1961549"/>
            <a:chExt cx="3492000" cy="3492000"/>
          </a:xfrm>
        </p:grpSpPr>
        <p:sp>
          <p:nvSpPr>
            <p:cNvPr id="21" name="フローチャート: 結合子 8">
              <a:extLst>
                <a:ext uri="{FF2B5EF4-FFF2-40B4-BE49-F238E27FC236}">
                  <a16:creationId xmlns:a16="http://schemas.microsoft.com/office/drawing/2014/main" id="{311709F4-6525-3FC2-D917-C660018BC29A}"/>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3">
              <a:extLst>
                <a:ext uri="{FF2B5EF4-FFF2-40B4-BE49-F238E27FC236}">
                  <a16:creationId xmlns:a16="http://schemas.microsoft.com/office/drawing/2014/main" id="{0F9AB51D-4C5A-FC67-8833-0B830B1F5F58}"/>
                </a:ext>
              </a:extLst>
            </p:cNvPr>
            <p:cNvGrpSpPr/>
            <p:nvPr userDrawn="1"/>
          </p:nvGrpSpPr>
          <p:grpSpPr>
            <a:xfrm>
              <a:off x="4630305" y="3185576"/>
              <a:ext cx="2423638" cy="1323800"/>
              <a:chOff x="3308996" y="2289150"/>
              <a:chExt cx="5261699" cy="2873959"/>
            </a:xfrm>
            <a:solidFill>
              <a:srgbClr val="F99900"/>
            </a:solidFill>
          </p:grpSpPr>
          <p:sp>
            <p:nvSpPr>
              <p:cNvPr id="23" name="二等辺三角形 6">
                <a:extLst>
                  <a:ext uri="{FF2B5EF4-FFF2-40B4-BE49-F238E27FC236}">
                    <a16:creationId xmlns:a16="http://schemas.microsoft.com/office/drawing/2014/main" id="{8555C7A1-B441-0B08-7069-1C49D3B5ADE4}"/>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7">
                <a:extLst>
                  <a:ext uri="{FF2B5EF4-FFF2-40B4-BE49-F238E27FC236}">
                    <a16:creationId xmlns:a16="http://schemas.microsoft.com/office/drawing/2014/main" id="{4DC43C14-2D33-C615-E41B-5D5E56BFD125}"/>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445319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タイトルとコンテンツ">
    <p:bg>
      <p:bgPr>
        <a:gradFill>
          <a:gsLst>
            <a:gs pos="0">
              <a:srgbClr val="192134"/>
            </a:gs>
            <a:gs pos="50000">
              <a:srgbClr val="0F131D"/>
            </a:gs>
            <a:gs pos="25000">
              <a:srgbClr val="14192B"/>
            </a:gs>
            <a:gs pos="75000">
              <a:srgbClr val="0A0D13"/>
            </a:gs>
            <a:gs pos="100000">
              <a:srgbClr val="090B0F"/>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52147D-D190-B5E1-AB1C-1320647699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80678" y="739740"/>
            <a:ext cx="10711322" cy="6015600"/>
          </a:xfrm>
          <a:prstGeom prst="rect">
            <a:avLst/>
          </a:prstGeom>
        </p:spPr>
      </p:pic>
      <p:sp>
        <p:nvSpPr>
          <p:cNvPr id="11" name="四角形">
            <a:extLst>
              <a:ext uri="{FF2B5EF4-FFF2-40B4-BE49-F238E27FC236}">
                <a16:creationId xmlns:a16="http://schemas.microsoft.com/office/drawing/2014/main" id="{D0DE724E-68B4-3B5E-5E34-68B4DD1EC4DB}"/>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b="0" dirty="0">
              <a:solidFill>
                <a:schemeClr val="tx1"/>
              </a:solidFill>
              <a:latin typeface="+mj-ea"/>
            </a:endParaRPr>
          </a:p>
        </p:txBody>
      </p:sp>
      <p:sp>
        <p:nvSpPr>
          <p:cNvPr id="4" name="スライド番号プレースホルダー 4">
            <a:extLst>
              <a:ext uri="{FF2B5EF4-FFF2-40B4-BE49-F238E27FC236}">
                <a16:creationId xmlns:a16="http://schemas.microsoft.com/office/drawing/2014/main" id="{E9D0B5DF-0CB0-7DC2-FD53-8F1272CF144A}"/>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6" name="スライド番号プレースホルダー 3">
            <a:extLst>
              <a:ext uri="{FF2B5EF4-FFF2-40B4-BE49-F238E27FC236}">
                <a16:creationId xmlns:a16="http://schemas.microsoft.com/office/drawing/2014/main" id="{005A2ACE-7E2D-F728-BFFA-518BCFF53E87}"/>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3" name="四角形">
            <a:extLst>
              <a:ext uri="{FF2B5EF4-FFF2-40B4-BE49-F238E27FC236}">
                <a16:creationId xmlns:a16="http://schemas.microsoft.com/office/drawing/2014/main" id="{0E300FAB-0D35-ECA2-FB9C-DC4D42466F8F}"/>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7" name="フローチャート: 手操作入力 6">
            <a:extLst>
              <a:ext uri="{FF2B5EF4-FFF2-40B4-BE49-F238E27FC236}">
                <a16:creationId xmlns:a16="http://schemas.microsoft.com/office/drawing/2014/main" id="{7BCFBE22-9280-E04D-51AD-D34E27550906}"/>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9D4A8632-F8B7-CDA4-A29E-F97AAC1A57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pic>
        <p:nvPicPr>
          <p:cNvPr id="5" name="Graphic 4" descr="Home with solid fill">
            <a:hlinkClick r:id="" action="ppaction://noaction"/>
            <a:extLst>
              <a:ext uri="{FF2B5EF4-FFF2-40B4-BE49-F238E27FC236}">
                <a16:creationId xmlns:a16="http://schemas.microsoft.com/office/drawing/2014/main" id="{F0703314-ACE0-71A8-AA07-D07C26A2BB1A}"/>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grpSp>
        <p:nvGrpSpPr>
          <p:cNvPr id="27" name="グループ化 9">
            <a:extLst>
              <a:ext uri="{FF2B5EF4-FFF2-40B4-BE49-F238E27FC236}">
                <a16:creationId xmlns:a16="http://schemas.microsoft.com/office/drawing/2014/main" id="{5DC45D26-81E6-E04B-DB89-6C568693EC45}"/>
              </a:ext>
            </a:extLst>
          </p:cNvPr>
          <p:cNvGrpSpPr/>
          <p:nvPr userDrawn="1"/>
        </p:nvGrpSpPr>
        <p:grpSpPr>
          <a:xfrm>
            <a:off x="151327" y="151578"/>
            <a:ext cx="416046" cy="416046"/>
            <a:chOff x="4237706" y="1961549"/>
            <a:chExt cx="3492000" cy="3492000"/>
          </a:xfrm>
        </p:grpSpPr>
        <p:sp>
          <p:nvSpPr>
            <p:cNvPr id="28" name="フローチャート: 結合子 8">
              <a:extLst>
                <a:ext uri="{FF2B5EF4-FFF2-40B4-BE49-F238E27FC236}">
                  <a16:creationId xmlns:a16="http://schemas.microsoft.com/office/drawing/2014/main" id="{B9F16AA9-53B3-2AA7-E3A8-44F570FB986B}"/>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3">
              <a:extLst>
                <a:ext uri="{FF2B5EF4-FFF2-40B4-BE49-F238E27FC236}">
                  <a16:creationId xmlns:a16="http://schemas.microsoft.com/office/drawing/2014/main" id="{93A3B625-FAFE-C180-A5AD-CC3CED583922}"/>
                </a:ext>
              </a:extLst>
            </p:cNvPr>
            <p:cNvGrpSpPr/>
            <p:nvPr userDrawn="1"/>
          </p:nvGrpSpPr>
          <p:grpSpPr>
            <a:xfrm>
              <a:off x="4630305" y="3185576"/>
              <a:ext cx="2423638" cy="1323800"/>
              <a:chOff x="3308996" y="2289150"/>
              <a:chExt cx="5261699" cy="2873959"/>
            </a:xfrm>
            <a:solidFill>
              <a:srgbClr val="F99900"/>
            </a:solidFill>
          </p:grpSpPr>
          <p:sp>
            <p:nvSpPr>
              <p:cNvPr id="30" name="二等辺三角形 6">
                <a:extLst>
                  <a:ext uri="{FF2B5EF4-FFF2-40B4-BE49-F238E27FC236}">
                    <a16:creationId xmlns:a16="http://schemas.microsoft.com/office/drawing/2014/main" id="{B911B66B-BCA8-A216-1D6E-15B39A80C2FA}"/>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7">
                <a:extLst>
                  <a:ext uri="{FF2B5EF4-FFF2-40B4-BE49-F238E27FC236}">
                    <a16:creationId xmlns:a16="http://schemas.microsoft.com/office/drawing/2014/main" id="{9AE55DFC-BB25-7D2D-9F4C-E7EA55CD143B}"/>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テキスト プレースホルダー 11">
            <a:extLst>
              <a:ext uri="{FF2B5EF4-FFF2-40B4-BE49-F238E27FC236}">
                <a16:creationId xmlns:a16="http://schemas.microsoft.com/office/drawing/2014/main" id="{D0B49651-A561-FFA1-5B3D-69FA11F17726}"/>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Tree>
    <p:extLst>
      <p:ext uri="{BB962C8B-B14F-4D97-AF65-F5344CB8AC3E}">
        <p14:creationId xmlns:p14="http://schemas.microsoft.com/office/powerpoint/2010/main" val="3496376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タイトルとコンテンツ">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2C5993DC-CEB4-A8C0-0AA0-44B304191867}"/>
              </a:ext>
            </a:extLst>
          </p:cNvPr>
          <p:cNvSpPr txBox="1"/>
          <p:nvPr userDrawn="1"/>
        </p:nvSpPr>
        <p:spPr>
          <a:xfrm>
            <a:off x="-215900" y="5024715"/>
            <a:ext cx="12407900" cy="2436308"/>
          </a:xfrm>
          <a:prstGeom prst="rect">
            <a:avLst/>
          </a:prstGeom>
          <a:noFill/>
        </p:spPr>
        <p:txBody>
          <a:bodyPr wrap="none" lIns="0" tIns="0" rIns="0" bIns="0" anchor="b">
            <a:noAutofit/>
          </a:bodyPr>
          <a:lstStyle/>
          <a:p>
            <a:pPr algn="l">
              <a:lnSpc>
                <a:spcPct val="70000"/>
              </a:lnSpc>
            </a:pPr>
            <a:r>
              <a:rPr kumimoji="1" lang="en-US" altLang="ja-JP" sz="22200" b="1" cap="small" spc="-300" baseline="0" dirty="0">
                <a:solidFill>
                  <a:srgbClr val="F5F5F5"/>
                </a:solidFill>
                <a:latin typeface="Arial Nova" panose="020B0504020202020204" pitchFamily="34" charset="0"/>
                <a:ea typeface="+mj-ea"/>
              </a:rPr>
              <a:t>C</a:t>
            </a:r>
            <a:r>
              <a:rPr kumimoji="1" lang="en-US" altLang="ja-JP" sz="18500" b="1" cap="small" spc="-300" baseline="0" dirty="0">
                <a:solidFill>
                  <a:srgbClr val="F5F5F5"/>
                </a:solidFill>
                <a:latin typeface="Arial Nova" panose="020B0504020202020204" pitchFamily="34" charset="0"/>
                <a:ea typeface="+mj-ea"/>
              </a:rPr>
              <a:t>ontents</a:t>
            </a:r>
            <a:endParaRPr kumimoji="1" lang="ja-JP" altLang="en-US" sz="22200" b="1" cap="small" spc="-300" baseline="0" dirty="0">
              <a:solidFill>
                <a:srgbClr val="F5F5F5"/>
              </a:solidFill>
              <a:latin typeface="Arial Nova" panose="020B0504020202020204" pitchFamily="34" charset="0"/>
              <a:ea typeface="+mj-ea"/>
            </a:endParaRPr>
          </a:p>
        </p:txBody>
      </p:sp>
      <p:sp>
        <p:nvSpPr>
          <p:cNvPr id="3" name="四角形">
            <a:extLst>
              <a:ext uri="{FF2B5EF4-FFF2-40B4-BE49-F238E27FC236}">
                <a16:creationId xmlns:a16="http://schemas.microsoft.com/office/drawing/2014/main" id="{8B90EE84-EA65-3A86-F9C8-D0908A91F288}"/>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4" name="フローチャート: 手操作入力 13">
            <a:extLst>
              <a:ext uri="{FF2B5EF4-FFF2-40B4-BE49-F238E27FC236}">
                <a16:creationId xmlns:a16="http://schemas.microsoft.com/office/drawing/2014/main" id="{879A5C3A-72D2-44BF-71B9-25358170391D}"/>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図 14">
            <a:extLst>
              <a:ext uri="{FF2B5EF4-FFF2-40B4-BE49-F238E27FC236}">
                <a16:creationId xmlns:a16="http://schemas.microsoft.com/office/drawing/2014/main" id="{BB937016-FDB9-4D2E-F24A-1049372276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6" name="スライド番号プレースホルダー 4">
            <a:extLst>
              <a:ext uri="{FF2B5EF4-FFF2-40B4-BE49-F238E27FC236}">
                <a16:creationId xmlns:a16="http://schemas.microsoft.com/office/drawing/2014/main" id="{AD93D765-5EB7-0DFB-C264-FD5FDB999361}"/>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21" name="スライド番号プレースホルダー 3">
            <a:extLst>
              <a:ext uri="{FF2B5EF4-FFF2-40B4-BE49-F238E27FC236}">
                <a16:creationId xmlns:a16="http://schemas.microsoft.com/office/drawing/2014/main" id="{265A33AD-3211-1660-AB10-3AF0FD4C1253}"/>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Tree>
    <p:extLst>
      <p:ext uri="{BB962C8B-B14F-4D97-AF65-F5344CB8AC3E}">
        <p14:creationId xmlns:p14="http://schemas.microsoft.com/office/powerpoint/2010/main" val="1963026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タイトルとコンテンツ">
    <p:spTree>
      <p:nvGrpSpPr>
        <p:cNvPr id="1" name=""/>
        <p:cNvGrpSpPr/>
        <p:nvPr/>
      </p:nvGrpSpPr>
      <p:grpSpPr>
        <a:xfrm>
          <a:off x="0" y="0"/>
          <a:ext cx="0" cy="0"/>
          <a:chOff x="0" y="0"/>
          <a:chExt cx="0" cy="0"/>
        </a:xfrm>
      </p:grpSpPr>
      <p:sp>
        <p:nvSpPr>
          <p:cNvPr id="2" name="四角形">
            <a:extLst>
              <a:ext uri="{FF2B5EF4-FFF2-40B4-BE49-F238E27FC236}">
                <a16:creationId xmlns:a16="http://schemas.microsoft.com/office/drawing/2014/main" id="{9D9BD50C-3A75-F0DD-A892-83D2379D35C3}"/>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四角形">
            <a:extLst>
              <a:ext uri="{FF2B5EF4-FFF2-40B4-BE49-F238E27FC236}">
                <a16:creationId xmlns:a16="http://schemas.microsoft.com/office/drawing/2014/main" id="{69F8F292-4D19-5904-5C9D-6DBEEDB7C832}"/>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0" name="フローチャート: 手操作入力 9">
            <a:extLst>
              <a:ext uri="{FF2B5EF4-FFF2-40B4-BE49-F238E27FC236}">
                <a16:creationId xmlns:a16="http://schemas.microsoft.com/office/drawing/2014/main" id="{1E89BA15-4DD0-D260-25FC-3EAF87668D6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a:extLst>
              <a:ext uri="{FF2B5EF4-FFF2-40B4-BE49-F238E27FC236}">
                <a16:creationId xmlns:a16="http://schemas.microsoft.com/office/drawing/2014/main" id="{4DE564A3-9E8A-E136-06A6-A21B7D038C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4" name="スライド番号プレースホルダー 4">
            <a:extLst>
              <a:ext uri="{FF2B5EF4-FFF2-40B4-BE49-F238E27FC236}">
                <a16:creationId xmlns:a16="http://schemas.microsoft.com/office/drawing/2014/main" id="{7E265437-DF9C-4CB4-29B9-164CE466B254}"/>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7" name="スライド番号プレースホルダー 3">
            <a:extLst>
              <a:ext uri="{FF2B5EF4-FFF2-40B4-BE49-F238E27FC236}">
                <a16:creationId xmlns:a16="http://schemas.microsoft.com/office/drawing/2014/main" id="{47CA6FBE-B7F2-299D-D2CD-A8FF24DF7971}"/>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3" name="Graphic 2" descr="Home with solid fill">
            <a:hlinkClick r:id="" action="ppaction://noaction"/>
            <a:extLst>
              <a:ext uri="{FF2B5EF4-FFF2-40B4-BE49-F238E27FC236}">
                <a16:creationId xmlns:a16="http://schemas.microsoft.com/office/drawing/2014/main" id="{54502947-0C0D-97B2-847F-CAA07795BDA9}"/>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15" name="テキスト プレースホルダー 11">
            <a:extLst>
              <a:ext uri="{FF2B5EF4-FFF2-40B4-BE49-F238E27FC236}">
                <a16:creationId xmlns:a16="http://schemas.microsoft.com/office/drawing/2014/main" id="{41177F12-E906-AA72-E698-EF4885E46E3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8" name="グループ化 9">
            <a:extLst>
              <a:ext uri="{FF2B5EF4-FFF2-40B4-BE49-F238E27FC236}">
                <a16:creationId xmlns:a16="http://schemas.microsoft.com/office/drawing/2014/main" id="{64A51B83-CD98-0F05-46C0-678FB46EF957}"/>
              </a:ext>
            </a:extLst>
          </p:cNvPr>
          <p:cNvGrpSpPr/>
          <p:nvPr userDrawn="1"/>
        </p:nvGrpSpPr>
        <p:grpSpPr>
          <a:xfrm>
            <a:off x="151327" y="151578"/>
            <a:ext cx="416046" cy="416046"/>
            <a:chOff x="4237706" y="1961549"/>
            <a:chExt cx="3492000" cy="3492000"/>
          </a:xfrm>
        </p:grpSpPr>
        <p:sp>
          <p:nvSpPr>
            <p:cNvPr id="19" name="フローチャート: 結合子 8">
              <a:extLst>
                <a:ext uri="{FF2B5EF4-FFF2-40B4-BE49-F238E27FC236}">
                  <a16:creationId xmlns:a16="http://schemas.microsoft.com/office/drawing/2014/main" id="{155B0510-7A2F-89F3-A5C6-AE309E855B88}"/>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3">
              <a:extLst>
                <a:ext uri="{FF2B5EF4-FFF2-40B4-BE49-F238E27FC236}">
                  <a16:creationId xmlns:a16="http://schemas.microsoft.com/office/drawing/2014/main" id="{0574FC22-DE59-DA8A-3B3E-AD36823C78F3}"/>
                </a:ext>
              </a:extLst>
            </p:cNvPr>
            <p:cNvGrpSpPr/>
            <p:nvPr userDrawn="1"/>
          </p:nvGrpSpPr>
          <p:grpSpPr>
            <a:xfrm>
              <a:off x="4630305" y="3185576"/>
              <a:ext cx="2423638" cy="1323800"/>
              <a:chOff x="3308996" y="2289150"/>
              <a:chExt cx="5261699" cy="2873959"/>
            </a:xfrm>
            <a:solidFill>
              <a:srgbClr val="F99900"/>
            </a:solidFill>
          </p:grpSpPr>
          <p:sp>
            <p:nvSpPr>
              <p:cNvPr id="21" name="二等辺三角形 6">
                <a:extLst>
                  <a:ext uri="{FF2B5EF4-FFF2-40B4-BE49-F238E27FC236}">
                    <a16:creationId xmlns:a16="http://schemas.microsoft.com/office/drawing/2014/main" id="{30D3872D-1F6D-E88D-FE05-5BB36D127E3F}"/>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7">
                <a:extLst>
                  <a:ext uri="{FF2B5EF4-FFF2-40B4-BE49-F238E27FC236}">
                    <a16:creationId xmlns:a16="http://schemas.microsoft.com/office/drawing/2014/main" id="{4E996E75-2EA3-3209-E38B-0965C891FE71}"/>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445203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タイトルとコンテンツ">
    <p:spTree>
      <p:nvGrpSpPr>
        <p:cNvPr id="1" name=""/>
        <p:cNvGrpSpPr/>
        <p:nvPr/>
      </p:nvGrpSpPr>
      <p:grpSpPr>
        <a:xfrm>
          <a:off x="0" y="0"/>
          <a:ext cx="0" cy="0"/>
          <a:chOff x="0" y="0"/>
          <a:chExt cx="0" cy="0"/>
        </a:xfrm>
      </p:grpSpPr>
      <p:sp>
        <p:nvSpPr>
          <p:cNvPr id="2" name="四角形">
            <a:extLst>
              <a:ext uri="{FF2B5EF4-FFF2-40B4-BE49-F238E27FC236}">
                <a16:creationId xmlns:a16="http://schemas.microsoft.com/office/drawing/2014/main" id="{9D9BD50C-3A75-F0DD-A892-83D2379D35C3}"/>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四角形">
            <a:extLst>
              <a:ext uri="{FF2B5EF4-FFF2-40B4-BE49-F238E27FC236}">
                <a16:creationId xmlns:a16="http://schemas.microsoft.com/office/drawing/2014/main" id="{69F8F292-4D19-5904-5C9D-6DBEEDB7C832}"/>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0" name="フローチャート: 手操作入力 9">
            <a:extLst>
              <a:ext uri="{FF2B5EF4-FFF2-40B4-BE49-F238E27FC236}">
                <a16:creationId xmlns:a16="http://schemas.microsoft.com/office/drawing/2014/main" id="{1E89BA15-4DD0-D260-25FC-3EAF87668D6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a:extLst>
              <a:ext uri="{FF2B5EF4-FFF2-40B4-BE49-F238E27FC236}">
                <a16:creationId xmlns:a16="http://schemas.microsoft.com/office/drawing/2014/main" id="{4DE564A3-9E8A-E136-06A6-A21B7D038C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4" name="スライド番号プレースホルダー 4">
            <a:extLst>
              <a:ext uri="{FF2B5EF4-FFF2-40B4-BE49-F238E27FC236}">
                <a16:creationId xmlns:a16="http://schemas.microsoft.com/office/drawing/2014/main" id="{7E265437-DF9C-4CB4-29B9-164CE466B254}"/>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7" name="スライド番号プレースホルダー 3">
            <a:extLst>
              <a:ext uri="{FF2B5EF4-FFF2-40B4-BE49-F238E27FC236}">
                <a16:creationId xmlns:a16="http://schemas.microsoft.com/office/drawing/2014/main" id="{47CA6FBE-B7F2-299D-D2CD-A8FF24DF7971}"/>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3" name="Picture 2" descr="Q&amp;A」アイコンのフリー素材（商用可）">
            <a:extLst>
              <a:ext uri="{FF2B5EF4-FFF2-40B4-BE49-F238E27FC236}">
                <a16:creationId xmlns:a16="http://schemas.microsoft.com/office/drawing/2014/main" id="{E351FE02-D13B-7A59-463A-20910A09B105}"/>
              </a:ext>
            </a:extLst>
          </p:cNvPr>
          <p:cNvPicPr>
            <a:picLocks noChangeAspect="1" noChangeArrowheads="1"/>
          </p:cNvPicPr>
          <p:nvPr userDrawn="1"/>
        </p:nvPicPr>
        <p:blipFill>
          <a:blip r:embed="rId3" cstate="email">
            <a:lum bright="70000" contrast="-70000"/>
            <a:alphaModFix amt="23000"/>
            <a:extLst>
              <a:ext uri="{28A0092B-C50C-407E-A947-70E740481C1C}">
                <a14:useLocalDpi xmlns:a14="http://schemas.microsoft.com/office/drawing/2010/main"/>
              </a:ext>
            </a:extLst>
          </a:blip>
          <a:srcRect/>
          <a:stretch>
            <a:fillRect/>
          </a:stretch>
        </p:blipFill>
        <p:spPr bwMode="auto">
          <a:xfrm>
            <a:off x="3553740" y="1189974"/>
            <a:ext cx="5084522" cy="508452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ome with solid fill">
            <a:hlinkClick r:id="" action="ppaction://noaction"/>
            <a:extLst>
              <a:ext uri="{FF2B5EF4-FFF2-40B4-BE49-F238E27FC236}">
                <a16:creationId xmlns:a16="http://schemas.microsoft.com/office/drawing/2014/main" id="{9AD2DB07-5C7F-698B-51CC-3967F7F8D791}"/>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sp>
        <p:nvSpPr>
          <p:cNvPr id="15" name="テキスト プレースホルダー 11">
            <a:extLst>
              <a:ext uri="{FF2B5EF4-FFF2-40B4-BE49-F238E27FC236}">
                <a16:creationId xmlns:a16="http://schemas.microsoft.com/office/drawing/2014/main" id="{41177F12-E906-AA72-E698-EF4885E46E3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9" name="グループ化 9">
            <a:extLst>
              <a:ext uri="{FF2B5EF4-FFF2-40B4-BE49-F238E27FC236}">
                <a16:creationId xmlns:a16="http://schemas.microsoft.com/office/drawing/2014/main" id="{CA3AFED8-A899-BCEA-3747-BEDDA8FD5801}"/>
              </a:ext>
            </a:extLst>
          </p:cNvPr>
          <p:cNvGrpSpPr/>
          <p:nvPr userDrawn="1"/>
        </p:nvGrpSpPr>
        <p:grpSpPr>
          <a:xfrm>
            <a:off x="151327" y="151578"/>
            <a:ext cx="416046" cy="416046"/>
            <a:chOff x="4237706" y="1961549"/>
            <a:chExt cx="3492000" cy="3492000"/>
          </a:xfrm>
        </p:grpSpPr>
        <p:sp>
          <p:nvSpPr>
            <p:cNvPr id="20" name="フローチャート: 結合子 8">
              <a:extLst>
                <a:ext uri="{FF2B5EF4-FFF2-40B4-BE49-F238E27FC236}">
                  <a16:creationId xmlns:a16="http://schemas.microsoft.com/office/drawing/2014/main" id="{20D3BA6D-DB39-563C-C1CC-F8E85DE534E8}"/>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3">
              <a:extLst>
                <a:ext uri="{FF2B5EF4-FFF2-40B4-BE49-F238E27FC236}">
                  <a16:creationId xmlns:a16="http://schemas.microsoft.com/office/drawing/2014/main" id="{8B0E7D81-1DE4-1FC5-E38D-E215C1A9C178}"/>
                </a:ext>
              </a:extLst>
            </p:cNvPr>
            <p:cNvGrpSpPr/>
            <p:nvPr userDrawn="1"/>
          </p:nvGrpSpPr>
          <p:grpSpPr>
            <a:xfrm>
              <a:off x="4630305" y="3185576"/>
              <a:ext cx="2423638" cy="1323800"/>
              <a:chOff x="3308996" y="2289150"/>
              <a:chExt cx="5261699" cy="2873959"/>
            </a:xfrm>
            <a:solidFill>
              <a:srgbClr val="F99900"/>
            </a:solidFill>
          </p:grpSpPr>
          <p:sp>
            <p:nvSpPr>
              <p:cNvPr id="22" name="二等辺三角形 6">
                <a:extLst>
                  <a:ext uri="{FF2B5EF4-FFF2-40B4-BE49-F238E27FC236}">
                    <a16:creationId xmlns:a16="http://schemas.microsoft.com/office/drawing/2014/main" id="{81E31BEF-79A6-9591-299D-29C74EEB3636}"/>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7">
                <a:extLst>
                  <a:ext uri="{FF2B5EF4-FFF2-40B4-BE49-F238E27FC236}">
                    <a16:creationId xmlns:a16="http://schemas.microsoft.com/office/drawing/2014/main" id="{5BAC1332-582C-7B7A-1515-FD97F0807295}"/>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312097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タイトルとコンテンツ">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FFEDCFF7-1A83-F9D7-F8AC-5432A60F7B6D}"/>
              </a:ext>
            </a:extLst>
          </p:cNvPr>
          <p:cNvSpPr/>
          <p:nvPr userDrawn="1"/>
        </p:nvSpPr>
        <p:spPr>
          <a:xfrm>
            <a:off x="0" y="719203"/>
            <a:ext cx="4064400" cy="603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CE37D5F-5840-03C1-7E19-FC4DC1D0B554}"/>
              </a:ext>
            </a:extLst>
          </p:cNvPr>
          <p:cNvSpPr/>
          <p:nvPr userDrawn="1"/>
        </p:nvSpPr>
        <p:spPr>
          <a:xfrm>
            <a:off x="412200" y="1133203"/>
            <a:ext cx="3240000" cy="14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4" name="表 23">
            <a:extLst>
              <a:ext uri="{FF2B5EF4-FFF2-40B4-BE49-F238E27FC236}">
                <a16:creationId xmlns:a16="http://schemas.microsoft.com/office/drawing/2014/main" id="{04BE82A2-D7A6-BC92-F12E-1DA9BD553DEF}"/>
              </a:ext>
            </a:extLst>
          </p:cNvPr>
          <p:cNvGraphicFramePr>
            <a:graphicFrameLocks noGrp="1"/>
          </p:cNvGraphicFramePr>
          <p:nvPr userDrawn="1">
            <p:extLst>
              <p:ext uri="{D42A27DB-BD31-4B8C-83A1-F6EECF244321}">
                <p14:modId xmlns:p14="http://schemas.microsoft.com/office/powerpoint/2010/main" val="2549741040"/>
              </p:ext>
            </p:extLst>
          </p:nvPr>
        </p:nvGraphicFramePr>
        <p:xfrm>
          <a:off x="412200" y="2987203"/>
          <a:ext cx="3240000" cy="3502800"/>
        </p:xfrm>
        <a:graphic>
          <a:graphicData uri="http://schemas.openxmlformats.org/drawingml/2006/table">
            <a:tbl>
              <a:tblPr firstRow="1" bandRow="1">
                <a:tableStyleId>{5C22544A-7EE6-4342-B048-85BDC9FD1C3A}</a:tableStyleId>
              </a:tblPr>
              <a:tblGrid>
                <a:gridCol w="3240000">
                  <a:extLst>
                    <a:ext uri="{9D8B030D-6E8A-4147-A177-3AD203B41FA5}">
                      <a16:colId xmlns:a16="http://schemas.microsoft.com/office/drawing/2014/main" val="2421291208"/>
                    </a:ext>
                  </a:extLst>
                </a:gridCol>
              </a:tblGrid>
              <a:tr h="583800">
                <a:tc>
                  <a:txBody>
                    <a:bodyPr/>
                    <a:lstStyle/>
                    <a:p>
                      <a:r>
                        <a:rPr kumimoji="1" lang="ja-JP" altLang="en-US" sz="1000" b="0" dirty="0">
                          <a:solidFill>
                            <a:schemeClr val="tx2"/>
                          </a:solidFill>
                          <a:latin typeface="+mn-lt"/>
                          <a:ea typeface="游ゴシック" panose="020B0400000000000000" pitchFamily="50" charset="-128"/>
                        </a:rPr>
                        <a:t>企業名</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9876351"/>
                  </a:ext>
                </a:extLst>
              </a:tr>
              <a:tr h="583800">
                <a:tc>
                  <a:txBody>
                    <a:bodyPr/>
                    <a:lstStyle/>
                    <a:p>
                      <a:r>
                        <a:rPr kumimoji="1" lang="ja-JP" altLang="en-US" sz="1000" b="0" dirty="0">
                          <a:solidFill>
                            <a:schemeClr val="tx2"/>
                          </a:solidFill>
                          <a:latin typeface="+mn-lt"/>
                          <a:ea typeface="游ゴシック" panose="020B0400000000000000" pitchFamily="50" charset="-128"/>
                        </a:rPr>
                        <a:t>業界／業種</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453143"/>
                  </a:ext>
                </a:extLst>
              </a:tr>
              <a:tr h="583800">
                <a:tc>
                  <a:txBody>
                    <a:bodyPr/>
                    <a:lstStyle/>
                    <a:p>
                      <a:r>
                        <a:rPr kumimoji="1" lang="ja-JP" altLang="en-US" sz="1000" b="0" dirty="0">
                          <a:solidFill>
                            <a:schemeClr val="tx2"/>
                          </a:solidFill>
                          <a:latin typeface="+mn-lt"/>
                          <a:ea typeface="游ゴシック" panose="020B0400000000000000" pitchFamily="50" charset="-128"/>
                        </a:rPr>
                        <a:t>企業規模</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4374078"/>
                  </a:ext>
                </a:extLst>
              </a:tr>
              <a:tr h="583800">
                <a:tc>
                  <a:txBody>
                    <a:bodyPr/>
                    <a:lstStyle/>
                    <a:p>
                      <a:r>
                        <a:rPr kumimoji="1" lang="ja-JP" altLang="en-US" sz="1000" b="0">
                          <a:solidFill>
                            <a:schemeClr val="tx2"/>
                          </a:solidFill>
                          <a:latin typeface="+mn-lt"/>
                          <a:ea typeface="游ゴシック" panose="020B0400000000000000" pitchFamily="50" charset="-128"/>
                        </a:rPr>
                        <a:t>代表</a:t>
                      </a:r>
                      <a:endParaRPr kumimoji="1" lang="ja-JP" altLang="en-US" sz="1000" b="0" dirty="0">
                        <a:solidFill>
                          <a:schemeClr val="tx2"/>
                        </a:solidFill>
                        <a:latin typeface="+mn-lt"/>
                        <a:ea typeface="游ゴシック" panose="020B0400000000000000" pitchFamily="50" charset="-128"/>
                      </a:endParaRP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9359851"/>
                  </a:ext>
                </a:extLst>
              </a:tr>
              <a:tr h="583800">
                <a:tc>
                  <a:txBody>
                    <a:bodyPr/>
                    <a:lstStyle/>
                    <a:p>
                      <a:r>
                        <a:rPr kumimoji="1" lang="ja-JP" altLang="en-US" sz="1000" b="0" dirty="0">
                          <a:solidFill>
                            <a:schemeClr val="tx2"/>
                          </a:solidFill>
                          <a:latin typeface="+mn-lt"/>
                          <a:ea typeface="游ゴシック" panose="020B0400000000000000" pitchFamily="50" charset="-128"/>
                        </a:rPr>
                        <a:t>導入目的</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4945593"/>
                  </a:ext>
                </a:extLst>
              </a:tr>
              <a:tr h="583800">
                <a:tc>
                  <a:txBody>
                    <a:bodyPr/>
                    <a:lstStyle/>
                    <a:p>
                      <a:r>
                        <a:rPr kumimoji="1" lang="ja-JP" altLang="en-US" sz="1000" b="0" dirty="0">
                          <a:solidFill>
                            <a:schemeClr val="tx2"/>
                          </a:solidFill>
                          <a:latin typeface="+mn-lt"/>
                          <a:ea typeface="游ゴシック" panose="020B0400000000000000" pitchFamily="50" charset="-128"/>
                        </a:rPr>
                        <a:t>導入効果</a:t>
                      </a:r>
                    </a:p>
                  </a:txBody>
                  <a:tcPr marL="0" marR="36000" marT="72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3936642"/>
                  </a:ext>
                </a:extLst>
              </a:tr>
            </a:tbl>
          </a:graphicData>
        </a:graphic>
      </p:graphicFrame>
      <p:graphicFrame>
        <p:nvGraphicFramePr>
          <p:cNvPr id="25" name="表 24">
            <a:extLst>
              <a:ext uri="{FF2B5EF4-FFF2-40B4-BE49-F238E27FC236}">
                <a16:creationId xmlns:a16="http://schemas.microsoft.com/office/drawing/2014/main" id="{022F642E-ECA0-CECD-8480-5283B617FEB0}"/>
              </a:ext>
            </a:extLst>
          </p:cNvPr>
          <p:cNvGraphicFramePr>
            <a:graphicFrameLocks noGrp="1"/>
          </p:cNvGraphicFramePr>
          <p:nvPr userDrawn="1">
            <p:extLst>
              <p:ext uri="{D42A27DB-BD31-4B8C-83A1-F6EECF244321}">
                <p14:modId xmlns:p14="http://schemas.microsoft.com/office/powerpoint/2010/main" val="480928281"/>
              </p:ext>
            </p:extLst>
          </p:nvPr>
        </p:nvGraphicFramePr>
        <p:xfrm>
          <a:off x="4403430" y="997132"/>
          <a:ext cx="7380000" cy="522000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2421291208"/>
                    </a:ext>
                  </a:extLst>
                </a:gridCol>
                <a:gridCol w="180000">
                  <a:extLst>
                    <a:ext uri="{9D8B030D-6E8A-4147-A177-3AD203B41FA5}">
                      <a16:colId xmlns:a16="http://schemas.microsoft.com/office/drawing/2014/main" val="4156000988"/>
                    </a:ext>
                  </a:extLst>
                </a:gridCol>
                <a:gridCol w="3600000">
                  <a:extLst>
                    <a:ext uri="{9D8B030D-6E8A-4147-A177-3AD203B41FA5}">
                      <a16:colId xmlns:a16="http://schemas.microsoft.com/office/drawing/2014/main" val="1173283239"/>
                    </a:ext>
                  </a:extLst>
                </a:gridCol>
              </a:tblGrid>
              <a:tr h="3420000">
                <a:tc>
                  <a:txBody>
                    <a:bodyPr/>
                    <a:lstStyle/>
                    <a:p>
                      <a:pPr algn="l"/>
                      <a:r>
                        <a:rPr kumimoji="1" lang="ja-JP" altLang="en-US" sz="2000" b="0" dirty="0">
                          <a:solidFill>
                            <a:schemeClr val="tx2">
                              <a:lumMod val="60000"/>
                              <a:lumOff val="40000"/>
                            </a:schemeClr>
                          </a:solidFill>
                          <a:latin typeface="+mn-lt"/>
                          <a:ea typeface="游ゴシック" panose="020B0400000000000000" pitchFamily="50" charset="-128"/>
                        </a:rPr>
                        <a:t>    課題</a:t>
                      </a:r>
                    </a:p>
                  </a:txBody>
                  <a:tcPr marL="0" marR="36000" marT="36000" marB="36000">
                    <a:lnL w="12700" cmpd="sng">
                      <a:noFill/>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20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solidFill>
                        <a:schemeClr val="tx2"/>
                      </a:solid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2000" b="0" dirty="0">
                          <a:solidFill>
                            <a:schemeClr val="tx2">
                              <a:lumMod val="60000"/>
                              <a:lumOff val="40000"/>
                            </a:schemeClr>
                          </a:solidFill>
                          <a:latin typeface="+mn-lt"/>
                          <a:ea typeface="游ゴシック" panose="020B0400000000000000" pitchFamily="50" charset="-128"/>
                        </a:rPr>
                        <a:t>    効果</a:t>
                      </a:r>
                    </a:p>
                  </a:txBody>
                  <a:tcPr marL="0" marR="3600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9876351"/>
                  </a:ext>
                </a:extLst>
              </a:tr>
              <a:tr h="180000">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12700" cmpd="sng">
                      <a:noFill/>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542286"/>
                  </a:ext>
                </a:extLst>
              </a:tr>
              <a:tr h="180000">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3175"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noFill/>
                      <a:prstDash val="solid"/>
                      <a:round/>
                      <a:headEnd type="none" w="med" len="med"/>
                      <a:tailEnd type="none" w="med" len="med"/>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4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12700" cmpd="sng">
                      <a:noFill/>
                    </a:lnR>
                    <a:lnT w="31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701024"/>
                  </a:ext>
                </a:extLst>
              </a:tr>
              <a:tr h="1440000">
                <a:tc>
                  <a:txBody>
                    <a:bodyPr/>
                    <a:lstStyle/>
                    <a:p>
                      <a:pPr algn="l"/>
                      <a:r>
                        <a:rPr kumimoji="1" lang="ja-JP" altLang="en-US" sz="2000" b="0" dirty="0">
                          <a:solidFill>
                            <a:schemeClr val="tx2">
                              <a:lumMod val="60000"/>
                              <a:lumOff val="40000"/>
                            </a:schemeClr>
                          </a:solidFill>
                          <a:latin typeface="+mn-lt"/>
                          <a:ea typeface="游ゴシック" panose="020B0400000000000000" pitchFamily="50" charset="-128"/>
                        </a:rPr>
                        <a:t>    今後の展望</a:t>
                      </a:r>
                    </a:p>
                  </a:txBody>
                  <a:tcPr marL="0" marR="36000" marT="36000" marB="3600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2000" b="0" dirty="0">
                        <a:solidFill>
                          <a:schemeClr val="tx2">
                            <a:lumMod val="60000"/>
                            <a:lumOff val="40000"/>
                          </a:schemeClr>
                        </a:solidFill>
                        <a:latin typeface="+mn-lt"/>
                        <a:ea typeface="游ゴシック" panose="020B0400000000000000" pitchFamily="50" charset="-128"/>
                      </a:endParaRPr>
                    </a:p>
                  </a:txBody>
                  <a:tcPr marL="0" marR="36000" marT="36000" marB="3600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kumimoji="1" lang="ja-JP" altLang="en-US" sz="2000" b="0" dirty="0">
                        <a:solidFill>
                          <a:schemeClr val="tx2">
                            <a:lumMod val="60000"/>
                            <a:lumOff val="40000"/>
                          </a:schemeClr>
                        </a:solidFill>
                        <a:latin typeface="+mn-lt"/>
                        <a:ea typeface="游ゴシック" panose="020B0400000000000000" pitchFamily="50" charset="-128"/>
                      </a:endParaRPr>
                    </a:p>
                  </a:txBody>
                  <a:tcPr marL="0" marR="3600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453143"/>
                  </a:ext>
                </a:extLst>
              </a:tr>
            </a:tbl>
          </a:graphicData>
        </a:graphic>
      </p:graphicFrame>
      <p:grpSp>
        <p:nvGrpSpPr>
          <p:cNvPr id="26" name="グループ化 25">
            <a:extLst>
              <a:ext uri="{FF2B5EF4-FFF2-40B4-BE49-F238E27FC236}">
                <a16:creationId xmlns:a16="http://schemas.microsoft.com/office/drawing/2014/main" id="{074134E0-0F21-FAF3-6946-D6493D29430D}"/>
              </a:ext>
            </a:extLst>
          </p:cNvPr>
          <p:cNvGrpSpPr/>
          <p:nvPr userDrawn="1"/>
        </p:nvGrpSpPr>
        <p:grpSpPr>
          <a:xfrm>
            <a:off x="4358505" y="4774110"/>
            <a:ext cx="362062" cy="359999"/>
            <a:chOff x="4369162" y="5088774"/>
            <a:chExt cx="362062" cy="359999"/>
          </a:xfrm>
          <a:solidFill>
            <a:schemeClr val="tx2">
              <a:lumMod val="60000"/>
              <a:lumOff val="40000"/>
            </a:schemeClr>
          </a:solidFill>
        </p:grpSpPr>
        <p:pic>
          <p:nvPicPr>
            <p:cNvPr id="27" name="グラフィックス 26" descr="拡大鏡 単色塗りつぶし">
              <a:extLst>
                <a:ext uri="{FF2B5EF4-FFF2-40B4-BE49-F238E27FC236}">
                  <a16:creationId xmlns:a16="http://schemas.microsoft.com/office/drawing/2014/main" id="{96D35805-60B2-496E-59A7-C3BADEA21CAC}"/>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740" t="58858"/>
            <a:stretch/>
          </p:blipFill>
          <p:spPr>
            <a:xfrm>
              <a:off x="4586287" y="5300662"/>
              <a:ext cx="144937" cy="148111"/>
            </a:xfrm>
            <a:prstGeom prst="rect">
              <a:avLst/>
            </a:prstGeom>
          </p:spPr>
        </p:pic>
        <p:pic>
          <p:nvPicPr>
            <p:cNvPr id="28" name="グラフィックス 27" descr="将来 単色塗りつぶし">
              <a:extLst>
                <a:ext uri="{FF2B5EF4-FFF2-40B4-BE49-F238E27FC236}">
                  <a16:creationId xmlns:a16="http://schemas.microsoft.com/office/drawing/2014/main" id="{681E96AF-5A5C-62C2-C25F-3D0A1022008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69162" y="5088774"/>
              <a:ext cx="287250" cy="287250"/>
            </a:xfrm>
            <a:prstGeom prst="rect">
              <a:avLst/>
            </a:prstGeom>
          </p:spPr>
        </p:pic>
      </p:grpSp>
      <p:pic>
        <p:nvPicPr>
          <p:cNvPr id="29" name="グラフィックス 28" descr="上昇基調 単色塗りつぶし">
            <a:extLst>
              <a:ext uri="{FF2B5EF4-FFF2-40B4-BE49-F238E27FC236}">
                <a16:creationId xmlns:a16="http://schemas.microsoft.com/office/drawing/2014/main" id="{E43CAFC3-B6AA-BD1D-ED22-C83FF6FB33E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11690" y="997132"/>
            <a:ext cx="360000" cy="360000"/>
          </a:xfrm>
          <a:prstGeom prst="rect">
            <a:avLst/>
          </a:prstGeom>
        </p:spPr>
      </p:pic>
      <p:pic>
        <p:nvPicPr>
          <p:cNvPr id="30" name="グラフィックス 29" descr="ターゲット 単色塗りつぶし">
            <a:extLst>
              <a:ext uri="{FF2B5EF4-FFF2-40B4-BE49-F238E27FC236}">
                <a16:creationId xmlns:a16="http://schemas.microsoft.com/office/drawing/2014/main" id="{1EA1F1E8-7C8B-246A-3D50-A02A1FB99C4D}"/>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15322" y="997132"/>
            <a:ext cx="360000" cy="360000"/>
          </a:xfrm>
          <a:prstGeom prst="rect">
            <a:avLst/>
          </a:prstGeom>
        </p:spPr>
      </p:pic>
      <p:sp>
        <p:nvSpPr>
          <p:cNvPr id="11" name="四角形">
            <a:extLst>
              <a:ext uri="{FF2B5EF4-FFF2-40B4-BE49-F238E27FC236}">
                <a16:creationId xmlns:a16="http://schemas.microsoft.com/office/drawing/2014/main" id="{D0DE724E-68B4-3B5E-5E34-68B4DD1EC4DB}"/>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0" name="テキスト プレースホルダー 11">
            <a:extLst>
              <a:ext uri="{FF2B5EF4-FFF2-40B4-BE49-F238E27FC236}">
                <a16:creationId xmlns:a16="http://schemas.microsoft.com/office/drawing/2014/main" id="{D0B49651-A561-FFA1-5B3D-69FA11F17726}"/>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
        <p:nvSpPr>
          <p:cNvPr id="31" name="テキスト ボックス 30">
            <a:extLst>
              <a:ext uri="{FF2B5EF4-FFF2-40B4-BE49-F238E27FC236}">
                <a16:creationId xmlns:a16="http://schemas.microsoft.com/office/drawing/2014/main" id="{E8694B11-1161-76F8-36E8-02B1D08F9672}"/>
              </a:ext>
            </a:extLst>
          </p:cNvPr>
          <p:cNvSpPr txBox="1"/>
          <p:nvPr userDrawn="1"/>
        </p:nvSpPr>
        <p:spPr>
          <a:xfrm>
            <a:off x="11471275" y="719203"/>
            <a:ext cx="720725" cy="215444"/>
          </a:xfrm>
          <a:prstGeom prst="rect">
            <a:avLst/>
          </a:prstGeom>
          <a:noFill/>
        </p:spPr>
        <p:txBody>
          <a:bodyPr wrap="square" lIns="0" rIns="0" rtlCol="0">
            <a:spAutoFit/>
          </a:bodyPr>
          <a:lstStyle/>
          <a:p>
            <a:pPr algn="ctr"/>
            <a:r>
              <a:rPr lang="ja-JP" altLang="en-US" sz="800" b="1" dirty="0"/>
              <a:t>本編はこちら</a:t>
            </a:r>
            <a:endParaRPr kumimoji="1" lang="ja-JP" altLang="en-US" sz="800" b="1" dirty="0"/>
          </a:p>
        </p:txBody>
      </p:sp>
      <p:grpSp>
        <p:nvGrpSpPr>
          <p:cNvPr id="3" name="グループ化 9">
            <a:extLst>
              <a:ext uri="{FF2B5EF4-FFF2-40B4-BE49-F238E27FC236}">
                <a16:creationId xmlns:a16="http://schemas.microsoft.com/office/drawing/2014/main" id="{472AC82B-D53A-6E0B-95E6-5CF868CB4A7C}"/>
              </a:ext>
            </a:extLst>
          </p:cNvPr>
          <p:cNvGrpSpPr/>
          <p:nvPr userDrawn="1"/>
        </p:nvGrpSpPr>
        <p:grpSpPr>
          <a:xfrm>
            <a:off x="151327" y="151578"/>
            <a:ext cx="416046" cy="416046"/>
            <a:chOff x="4237706" y="1961549"/>
            <a:chExt cx="3492000" cy="3492000"/>
          </a:xfrm>
        </p:grpSpPr>
        <p:sp>
          <p:nvSpPr>
            <p:cNvPr id="4" name="フローチャート: 結合子 8">
              <a:extLst>
                <a:ext uri="{FF2B5EF4-FFF2-40B4-BE49-F238E27FC236}">
                  <a16:creationId xmlns:a16="http://schemas.microsoft.com/office/drawing/2014/main" id="{7A285149-D0E8-5B95-5022-9ECCA0328C26}"/>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3">
              <a:extLst>
                <a:ext uri="{FF2B5EF4-FFF2-40B4-BE49-F238E27FC236}">
                  <a16:creationId xmlns:a16="http://schemas.microsoft.com/office/drawing/2014/main" id="{1DF23151-C719-A91A-8D87-99E3502CB381}"/>
                </a:ext>
              </a:extLst>
            </p:cNvPr>
            <p:cNvGrpSpPr/>
            <p:nvPr userDrawn="1"/>
          </p:nvGrpSpPr>
          <p:grpSpPr>
            <a:xfrm>
              <a:off x="4630305" y="3185576"/>
              <a:ext cx="2423638" cy="1323800"/>
              <a:chOff x="3308996" y="2289150"/>
              <a:chExt cx="5261699" cy="2873959"/>
            </a:xfrm>
            <a:solidFill>
              <a:srgbClr val="F99900"/>
            </a:solidFill>
          </p:grpSpPr>
          <p:sp>
            <p:nvSpPr>
              <p:cNvPr id="9" name="二等辺三角形 6">
                <a:extLst>
                  <a:ext uri="{FF2B5EF4-FFF2-40B4-BE49-F238E27FC236}">
                    <a16:creationId xmlns:a16="http://schemas.microsoft.com/office/drawing/2014/main" id="{11AD207E-4525-3744-2108-64DE0FBC1063}"/>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7">
                <a:extLst>
                  <a:ext uri="{FF2B5EF4-FFF2-40B4-BE49-F238E27FC236}">
                    <a16:creationId xmlns:a16="http://schemas.microsoft.com/office/drawing/2014/main" id="{E7A12667-44A2-EC8E-3290-F973187E57E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5" name="四角形">
            <a:extLst>
              <a:ext uri="{FF2B5EF4-FFF2-40B4-BE49-F238E27FC236}">
                <a16:creationId xmlns:a16="http://schemas.microsoft.com/office/drawing/2014/main" id="{29314954-DF1C-94AC-B707-2DAB803788F5}"/>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6" name="フローチャート: 手操作入力 33">
            <a:extLst>
              <a:ext uri="{FF2B5EF4-FFF2-40B4-BE49-F238E27FC236}">
                <a16:creationId xmlns:a16="http://schemas.microsoft.com/office/drawing/2014/main" id="{CB48845B-AE98-709F-E1FC-54273F444192}"/>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 name="図 34">
            <a:extLst>
              <a:ext uri="{FF2B5EF4-FFF2-40B4-BE49-F238E27FC236}">
                <a16:creationId xmlns:a16="http://schemas.microsoft.com/office/drawing/2014/main" id="{BD204709-70F5-FA8E-C017-E51E2DD7327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8" name="スライド番号プレースホルダー 4">
            <a:extLst>
              <a:ext uri="{FF2B5EF4-FFF2-40B4-BE49-F238E27FC236}">
                <a16:creationId xmlns:a16="http://schemas.microsoft.com/office/drawing/2014/main" id="{20CE9B34-E790-9B2A-B5D0-6B7EC6F53FBE}"/>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20" name="スライド番号プレースホルダー 3">
            <a:extLst>
              <a:ext uri="{FF2B5EF4-FFF2-40B4-BE49-F238E27FC236}">
                <a16:creationId xmlns:a16="http://schemas.microsoft.com/office/drawing/2014/main" id="{C47A1B60-3B30-3FEF-BCF7-A2ADC2B83B6C}"/>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1" name="Graphic 20" descr="Home with solid fill">
            <a:hlinkClick r:id="" action="ppaction://noaction"/>
            <a:extLst>
              <a:ext uri="{FF2B5EF4-FFF2-40B4-BE49-F238E27FC236}">
                <a16:creationId xmlns:a16="http://schemas.microsoft.com/office/drawing/2014/main" id="{F3492F53-C368-ECB8-D076-CBD899D49AD0}"/>
              </a:ext>
            </a:extLst>
          </p:cNvPr>
          <p:cNvPicPr>
            <a:picLocks noChangeAspect="1"/>
          </p:cNvPicPr>
          <p:nvPr userDrawn="1"/>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l="-5918" t="-5918" r="-5918" b="-5918"/>
          <a:stretch/>
        </p:blipFill>
        <p:spPr>
          <a:xfrm>
            <a:off x="11472000" y="0"/>
            <a:ext cx="720000" cy="720000"/>
          </a:xfrm>
          <a:prstGeom prst="rect">
            <a:avLst/>
          </a:prstGeom>
        </p:spPr>
      </p:pic>
    </p:spTree>
    <p:extLst>
      <p:ext uri="{BB962C8B-B14F-4D97-AF65-F5344CB8AC3E}">
        <p14:creationId xmlns:p14="http://schemas.microsoft.com/office/powerpoint/2010/main" val="314137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tx1"/>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sp>
        <p:nvSpPr>
          <p:cNvPr id="28" name="四角形">
            <a:extLst>
              <a:ext uri="{FF2B5EF4-FFF2-40B4-BE49-F238E27FC236}">
                <a16:creationId xmlns:a16="http://schemas.microsoft.com/office/drawing/2014/main" id="{85C886FE-6C48-2AB8-709B-9DC671AB1866}"/>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3" name="四角形">
            <a:extLst>
              <a:ext uri="{FF2B5EF4-FFF2-40B4-BE49-F238E27FC236}">
                <a16:creationId xmlns:a16="http://schemas.microsoft.com/office/drawing/2014/main" id="{03D04543-B87C-318A-7653-AD815AF691A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4" name="フローチャート: 手操作入力 33">
            <a:extLst>
              <a:ext uri="{FF2B5EF4-FFF2-40B4-BE49-F238E27FC236}">
                <a16:creationId xmlns:a16="http://schemas.microsoft.com/office/drawing/2014/main" id="{22E9B84C-1B3A-BD77-9CC9-DF50F70A4119}"/>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5" name="図 34">
            <a:extLst>
              <a:ext uri="{FF2B5EF4-FFF2-40B4-BE49-F238E27FC236}">
                <a16:creationId xmlns:a16="http://schemas.microsoft.com/office/drawing/2014/main" id="{EC116074-EA2D-3AAE-CC1A-764BED14D6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36" name="スライド番号プレースホルダー 4">
            <a:extLst>
              <a:ext uri="{FF2B5EF4-FFF2-40B4-BE49-F238E27FC236}">
                <a16:creationId xmlns:a16="http://schemas.microsoft.com/office/drawing/2014/main" id="{BFE4E01D-EECB-82F2-281D-72AB4B36845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3">
            <a:extLst>
              <a:ext uri="{FF2B5EF4-FFF2-40B4-BE49-F238E27FC236}">
                <a16:creationId xmlns:a16="http://schemas.microsoft.com/office/drawing/2014/main" id="{02DF43D5-CE8F-1177-31DF-C3C4ECA2321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BD666DF7-F67F-9373-A621-40DCA1739ED5}"/>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32" name="テキスト プレースホルダー 11">
            <a:extLst>
              <a:ext uri="{FF2B5EF4-FFF2-40B4-BE49-F238E27FC236}">
                <a16:creationId xmlns:a16="http://schemas.microsoft.com/office/drawing/2014/main" id="{6152BC82-F780-8869-B8DA-98786CE09CF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9" name="グループ化 9">
            <a:extLst>
              <a:ext uri="{FF2B5EF4-FFF2-40B4-BE49-F238E27FC236}">
                <a16:creationId xmlns:a16="http://schemas.microsoft.com/office/drawing/2014/main" id="{AB2B32E7-3E71-B8B2-48E6-FBACFB1A7F33}"/>
              </a:ext>
            </a:extLst>
          </p:cNvPr>
          <p:cNvGrpSpPr/>
          <p:nvPr userDrawn="1"/>
        </p:nvGrpSpPr>
        <p:grpSpPr>
          <a:xfrm>
            <a:off x="151327" y="151578"/>
            <a:ext cx="416046" cy="416046"/>
            <a:chOff x="4237706" y="1961549"/>
            <a:chExt cx="3492000" cy="3492000"/>
          </a:xfrm>
        </p:grpSpPr>
        <p:sp>
          <p:nvSpPr>
            <p:cNvPr id="10" name="フローチャート: 結合子 8">
              <a:extLst>
                <a:ext uri="{FF2B5EF4-FFF2-40B4-BE49-F238E27FC236}">
                  <a16:creationId xmlns:a16="http://schemas.microsoft.com/office/drawing/2014/main" id="{B35938F0-E240-32D7-DEEA-B705587DA3FC}"/>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3">
              <a:extLst>
                <a:ext uri="{FF2B5EF4-FFF2-40B4-BE49-F238E27FC236}">
                  <a16:creationId xmlns:a16="http://schemas.microsoft.com/office/drawing/2014/main" id="{ABBBCA74-9CEA-ADED-7A77-6C880561CEC8}"/>
                </a:ext>
              </a:extLst>
            </p:cNvPr>
            <p:cNvGrpSpPr/>
            <p:nvPr userDrawn="1"/>
          </p:nvGrpSpPr>
          <p:grpSpPr>
            <a:xfrm>
              <a:off x="4630305" y="3185576"/>
              <a:ext cx="2423638" cy="1323800"/>
              <a:chOff x="3308996" y="2289150"/>
              <a:chExt cx="5261699" cy="2873959"/>
            </a:xfrm>
            <a:solidFill>
              <a:srgbClr val="F99900"/>
            </a:solidFill>
          </p:grpSpPr>
          <p:sp>
            <p:nvSpPr>
              <p:cNvPr id="12" name="二等辺三角形 6">
                <a:extLst>
                  <a:ext uri="{FF2B5EF4-FFF2-40B4-BE49-F238E27FC236}">
                    <a16:creationId xmlns:a16="http://schemas.microsoft.com/office/drawing/2014/main" id="{A8671E13-C942-2FF2-2C7D-ABEC28442011}"/>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7">
                <a:extLst>
                  <a:ext uri="{FF2B5EF4-FFF2-40B4-BE49-F238E27FC236}">
                    <a16:creationId xmlns:a16="http://schemas.microsoft.com/office/drawing/2014/main" id="{0C83ED13-24A7-7171-EE6E-F277A255670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097628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タイトルとコンテンツ">
    <p:bg>
      <p:bgPr>
        <a:solidFill>
          <a:schemeClr val="tx1"/>
        </a:solidFill>
        <a:effectLst/>
      </p:bgPr>
    </p:bg>
    <p:spTree>
      <p:nvGrpSpPr>
        <p:cNvPr id="1" name=""/>
        <p:cNvGrpSpPr/>
        <p:nvPr/>
      </p:nvGrpSpPr>
      <p:grpSpPr>
        <a:xfrm>
          <a:off x="0" y="0"/>
          <a:ext cx="0" cy="0"/>
          <a:chOff x="0" y="0"/>
          <a:chExt cx="0" cy="0"/>
        </a:xfrm>
      </p:grpSpPr>
      <p:sp>
        <p:nvSpPr>
          <p:cNvPr id="8" name="四角形">
            <a:extLst>
              <a:ext uri="{FF2B5EF4-FFF2-40B4-BE49-F238E27FC236}">
                <a16:creationId xmlns:a16="http://schemas.microsoft.com/office/drawing/2014/main" id="{D9FDE109-F4C4-08DF-690B-CBAC5CC5A966}"/>
              </a:ext>
            </a:extLst>
          </p:cNvPr>
          <p:cNvSpPr/>
          <p:nvPr userDrawn="1"/>
        </p:nvSpPr>
        <p:spPr>
          <a:xfrm>
            <a:off x="0" y="719201"/>
            <a:ext cx="12192000" cy="6159335"/>
          </a:xfrm>
          <a:prstGeom prst="rect">
            <a:avLst/>
          </a:prstGeom>
          <a:solidFill>
            <a:srgbClr val="000000"/>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pic>
        <p:nvPicPr>
          <p:cNvPr id="2" name="Picture 20" descr="gif fighe">
            <a:extLst>
              <a:ext uri="{FF2B5EF4-FFF2-40B4-BE49-F238E27FC236}">
                <a16:creationId xmlns:a16="http://schemas.microsoft.com/office/drawing/2014/main" id="{884B2532-2D9A-380B-B919-DFF019172F00}"/>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3792623" y="2165135"/>
            <a:ext cx="4581354" cy="4581354"/>
          </a:xfrm>
          <a:prstGeom prst="rect">
            <a:avLst/>
          </a:prstGeom>
          <a:noFill/>
          <a:extLst>
            <a:ext uri="{909E8E84-426E-40DD-AFC4-6F175D3DCCD1}">
              <a14:hiddenFill xmlns:a14="http://schemas.microsoft.com/office/drawing/2010/main">
                <a:solidFill>
                  <a:srgbClr val="FFFFFF"/>
                </a:solidFill>
              </a14:hiddenFill>
            </a:ext>
          </a:extLst>
        </p:spPr>
      </p:pic>
      <p:sp>
        <p:nvSpPr>
          <p:cNvPr id="28" name="四角形">
            <a:extLst>
              <a:ext uri="{FF2B5EF4-FFF2-40B4-BE49-F238E27FC236}">
                <a16:creationId xmlns:a16="http://schemas.microsoft.com/office/drawing/2014/main" id="{85C886FE-6C48-2AB8-709B-9DC671AB1866}"/>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3" name="四角形">
            <a:extLst>
              <a:ext uri="{FF2B5EF4-FFF2-40B4-BE49-F238E27FC236}">
                <a16:creationId xmlns:a16="http://schemas.microsoft.com/office/drawing/2014/main" id="{03D04543-B87C-318A-7653-AD815AF691A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4" name="フローチャート: 手操作入力 33">
            <a:extLst>
              <a:ext uri="{FF2B5EF4-FFF2-40B4-BE49-F238E27FC236}">
                <a16:creationId xmlns:a16="http://schemas.microsoft.com/office/drawing/2014/main" id="{22E9B84C-1B3A-BD77-9CC9-DF50F70A4119}"/>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スライド番号プレースホルダー 4">
            <a:extLst>
              <a:ext uri="{FF2B5EF4-FFF2-40B4-BE49-F238E27FC236}">
                <a16:creationId xmlns:a16="http://schemas.microsoft.com/office/drawing/2014/main" id="{BFE4E01D-EECB-82F2-281D-72AB4B36845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3">
            <a:extLst>
              <a:ext uri="{FF2B5EF4-FFF2-40B4-BE49-F238E27FC236}">
                <a16:creationId xmlns:a16="http://schemas.microsoft.com/office/drawing/2014/main" id="{02DF43D5-CE8F-1177-31DF-C3C4ECA2321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tx2">
              <a:lumMod val="75000"/>
              <a:alpha val="67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bg1">
                    <a:lumMod val="95000"/>
                  </a:schemeClr>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bg1">
                    <a:lumMod val="95000"/>
                  </a:schemeClr>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pic>
        <p:nvPicPr>
          <p:cNvPr id="3" name="Graphic 2" descr="Home with solid fill">
            <a:hlinkClick r:id="" action="ppaction://noaction"/>
            <a:extLst>
              <a:ext uri="{FF2B5EF4-FFF2-40B4-BE49-F238E27FC236}">
                <a16:creationId xmlns:a16="http://schemas.microsoft.com/office/drawing/2014/main" id="{7C9E02BD-B629-4FED-7C91-A04EEB9DFDD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32" name="テキスト プレースホルダー 11">
            <a:extLst>
              <a:ext uri="{FF2B5EF4-FFF2-40B4-BE49-F238E27FC236}">
                <a16:creationId xmlns:a16="http://schemas.microsoft.com/office/drawing/2014/main" id="{6152BC82-F780-8869-B8DA-98786CE09CF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1" name="グループ化 9">
            <a:extLst>
              <a:ext uri="{FF2B5EF4-FFF2-40B4-BE49-F238E27FC236}">
                <a16:creationId xmlns:a16="http://schemas.microsoft.com/office/drawing/2014/main" id="{73EF834A-AD9B-6B52-0CE9-12022ACFD9AC}"/>
              </a:ext>
            </a:extLst>
          </p:cNvPr>
          <p:cNvGrpSpPr/>
          <p:nvPr userDrawn="1"/>
        </p:nvGrpSpPr>
        <p:grpSpPr>
          <a:xfrm>
            <a:off x="151327" y="151578"/>
            <a:ext cx="416046" cy="416046"/>
            <a:chOff x="4237706" y="1961549"/>
            <a:chExt cx="3492000" cy="3492000"/>
          </a:xfrm>
        </p:grpSpPr>
        <p:sp>
          <p:nvSpPr>
            <p:cNvPr id="12" name="フローチャート: 結合子 8">
              <a:extLst>
                <a:ext uri="{FF2B5EF4-FFF2-40B4-BE49-F238E27FC236}">
                  <a16:creationId xmlns:a16="http://schemas.microsoft.com/office/drawing/2014/main" id="{0E078FF5-3E4C-8038-D7DA-991EF1667D51}"/>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3">
              <a:extLst>
                <a:ext uri="{FF2B5EF4-FFF2-40B4-BE49-F238E27FC236}">
                  <a16:creationId xmlns:a16="http://schemas.microsoft.com/office/drawing/2014/main" id="{427D2064-4D32-F771-2A13-F59E10FA14E3}"/>
                </a:ext>
              </a:extLst>
            </p:cNvPr>
            <p:cNvGrpSpPr/>
            <p:nvPr userDrawn="1"/>
          </p:nvGrpSpPr>
          <p:grpSpPr>
            <a:xfrm>
              <a:off x="4630305" y="3185576"/>
              <a:ext cx="2423638" cy="1323800"/>
              <a:chOff x="3308996" y="2289150"/>
              <a:chExt cx="5261699" cy="2873959"/>
            </a:xfrm>
            <a:solidFill>
              <a:srgbClr val="F99900"/>
            </a:solidFill>
          </p:grpSpPr>
          <p:sp>
            <p:nvSpPr>
              <p:cNvPr id="14" name="二等辺三角形 6">
                <a:extLst>
                  <a:ext uri="{FF2B5EF4-FFF2-40B4-BE49-F238E27FC236}">
                    <a16:creationId xmlns:a16="http://schemas.microsoft.com/office/drawing/2014/main" id="{E74D088D-D26E-B37D-F895-1B9C0E893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a:extLst>
                  <a:ext uri="{FF2B5EF4-FFF2-40B4-BE49-F238E27FC236}">
                    <a16:creationId xmlns:a16="http://schemas.microsoft.com/office/drawing/2014/main" id="{EE6D4F73-B217-C8CB-F58D-31F227E69C0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4" name="図 34">
            <a:extLst>
              <a:ext uri="{FF2B5EF4-FFF2-40B4-BE49-F238E27FC236}">
                <a16:creationId xmlns:a16="http://schemas.microsoft.com/office/drawing/2014/main" id="{CBA5F530-289A-E949-AD0E-C559665830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759232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タイトルとコンテンツ">
    <p:bg>
      <p:bgPr>
        <a:solidFill>
          <a:schemeClr val="tx1"/>
        </a:solidFill>
        <a:effectLst/>
      </p:bgPr>
    </p:bg>
    <p:spTree>
      <p:nvGrpSpPr>
        <p:cNvPr id="1" name=""/>
        <p:cNvGrpSpPr/>
        <p:nvPr/>
      </p:nvGrpSpPr>
      <p:grpSpPr>
        <a:xfrm>
          <a:off x="0" y="0"/>
          <a:ext cx="0" cy="0"/>
          <a:chOff x="0" y="0"/>
          <a:chExt cx="0" cy="0"/>
        </a:xfrm>
      </p:grpSpPr>
      <p:sp>
        <p:nvSpPr>
          <p:cNvPr id="8" name="四角形">
            <a:extLst>
              <a:ext uri="{FF2B5EF4-FFF2-40B4-BE49-F238E27FC236}">
                <a16:creationId xmlns:a16="http://schemas.microsoft.com/office/drawing/2014/main" id="{D9FDE109-F4C4-08DF-690B-CBAC5CC5A966}"/>
              </a:ext>
            </a:extLst>
          </p:cNvPr>
          <p:cNvSpPr/>
          <p:nvPr userDrawn="1"/>
        </p:nvSpPr>
        <p:spPr>
          <a:xfrm>
            <a:off x="0" y="719201"/>
            <a:ext cx="12192000" cy="6159335"/>
          </a:xfrm>
          <a:prstGeom prst="rect">
            <a:avLst/>
          </a:prstGeom>
          <a:solidFill>
            <a:srgbClr val="000000"/>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8" name="四角形">
            <a:extLst>
              <a:ext uri="{FF2B5EF4-FFF2-40B4-BE49-F238E27FC236}">
                <a16:creationId xmlns:a16="http://schemas.microsoft.com/office/drawing/2014/main" id="{85C886FE-6C48-2AB8-709B-9DC671AB1866}"/>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3" name="四角形">
            <a:extLst>
              <a:ext uri="{FF2B5EF4-FFF2-40B4-BE49-F238E27FC236}">
                <a16:creationId xmlns:a16="http://schemas.microsoft.com/office/drawing/2014/main" id="{03D04543-B87C-318A-7653-AD815AF691A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4" name="フローチャート: 手操作入力 33">
            <a:extLst>
              <a:ext uri="{FF2B5EF4-FFF2-40B4-BE49-F238E27FC236}">
                <a16:creationId xmlns:a16="http://schemas.microsoft.com/office/drawing/2014/main" id="{22E9B84C-1B3A-BD77-9CC9-DF50F70A4119}"/>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スライド番号プレースホルダー 4">
            <a:extLst>
              <a:ext uri="{FF2B5EF4-FFF2-40B4-BE49-F238E27FC236}">
                <a16:creationId xmlns:a16="http://schemas.microsoft.com/office/drawing/2014/main" id="{BFE4E01D-EECB-82F2-281D-72AB4B36845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7" name="スライド番号プレースホルダー 3">
            <a:extLst>
              <a:ext uri="{FF2B5EF4-FFF2-40B4-BE49-F238E27FC236}">
                <a16:creationId xmlns:a16="http://schemas.microsoft.com/office/drawing/2014/main" id="{02DF43D5-CE8F-1177-31DF-C3C4ECA2321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tx2">
              <a:lumMod val="75000"/>
              <a:alpha val="67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bg1">
                    <a:lumMod val="95000"/>
                  </a:schemeClr>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bg1">
                    <a:lumMod val="95000"/>
                  </a:schemeClr>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pic>
        <p:nvPicPr>
          <p:cNvPr id="2" name="Graphic 1" descr="Home with solid fill">
            <a:hlinkClick r:id="" action="ppaction://noaction"/>
            <a:extLst>
              <a:ext uri="{FF2B5EF4-FFF2-40B4-BE49-F238E27FC236}">
                <a16:creationId xmlns:a16="http://schemas.microsoft.com/office/drawing/2014/main" id="{7288F8D9-1047-0595-A869-623A3D9F2BF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32" name="テキスト プレースホルダー 11">
            <a:extLst>
              <a:ext uri="{FF2B5EF4-FFF2-40B4-BE49-F238E27FC236}">
                <a16:creationId xmlns:a16="http://schemas.microsoft.com/office/drawing/2014/main" id="{6152BC82-F780-8869-B8DA-98786CE09CF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0" name="グループ化 9">
            <a:extLst>
              <a:ext uri="{FF2B5EF4-FFF2-40B4-BE49-F238E27FC236}">
                <a16:creationId xmlns:a16="http://schemas.microsoft.com/office/drawing/2014/main" id="{077CD956-DBEE-4ABC-B56C-C73182BC66B7}"/>
              </a:ext>
            </a:extLst>
          </p:cNvPr>
          <p:cNvGrpSpPr/>
          <p:nvPr userDrawn="1"/>
        </p:nvGrpSpPr>
        <p:grpSpPr>
          <a:xfrm>
            <a:off x="151327" y="151578"/>
            <a:ext cx="416046" cy="416046"/>
            <a:chOff x="4237706" y="1961549"/>
            <a:chExt cx="3492000" cy="3492000"/>
          </a:xfrm>
        </p:grpSpPr>
        <p:sp>
          <p:nvSpPr>
            <p:cNvPr id="11" name="フローチャート: 結合子 8">
              <a:extLst>
                <a:ext uri="{FF2B5EF4-FFF2-40B4-BE49-F238E27FC236}">
                  <a16:creationId xmlns:a16="http://schemas.microsoft.com/office/drawing/2014/main" id="{4884501B-0FB2-0A7B-5D21-219229485632}"/>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3">
              <a:extLst>
                <a:ext uri="{FF2B5EF4-FFF2-40B4-BE49-F238E27FC236}">
                  <a16:creationId xmlns:a16="http://schemas.microsoft.com/office/drawing/2014/main" id="{F4B637C8-7BC6-E9CF-C160-2BB0895CC767}"/>
                </a:ext>
              </a:extLst>
            </p:cNvPr>
            <p:cNvGrpSpPr/>
            <p:nvPr userDrawn="1"/>
          </p:nvGrpSpPr>
          <p:grpSpPr>
            <a:xfrm>
              <a:off x="4630305" y="3185576"/>
              <a:ext cx="2423638" cy="1323800"/>
              <a:chOff x="3308996" y="2289150"/>
              <a:chExt cx="5261699" cy="2873959"/>
            </a:xfrm>
            <a:solidFill>
              <a:srgbClr val="F99900"/>
            </a:solidFill>
          </p:grpSpPr>
          <p:sp>
            <p:nvSpPr>
              <p:cNvPr id="13" name="二等辺三角形 6">
                <a:extLst>
                  <a:ext uri="{FF2B5EF4-FFF2-40B4-BE49-F238E27FC236}">
                    <a16:creationId xmlns:a16="http://schemas.microsoft.com/office/drawing/2014/main" id="{F62FD018-7EA0-9079-E40F-8B515478DE99}"/>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7">
                <a:extLst>
                  <a:ext uri="{FF2B5EF4-FFF2-40B4-BE49-F238E27FC236}">
                    <a16:creationId xmlns:a16="http://schemas.microsoft.com/office/drawing/2014/main" id="{A16761ED-EEEE-3D03-C6B2-5249409A6AFD}"/>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 name="図 34">
            <a:extLst>
              <a:ext uri="{FF2B5EF4-FFF2-40B4-BE49-F238E27FC236}">
                <a16:creationId xmlns:a16="http://schemas.microsoft.com/office/drawing/2014/main" id="{4DC451FE-C826-9306-ED18-9211A465644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2582264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bg>
      <p:bgPr>
        <a:solidFill>
          <a:schemeClr val="tx1"/>
        </a:solidFill>
        <a:effectLst/>
      </p:bgPr>
    </p:bg>
    <p:spTree>
      <p:nvGrpSpPr>
        <p:cNvPr id="1" name=""/>
        <p:cNvGrpSpPr/>
        <p:nvPr/>
      </p:nvGrpSpPr>
      <p:grpSpPr>
        <a:xfrm>
          <a:off x="0" y="0"/>
          <a:ext cx="0" cy="0"/>
          <a:chOff x="0" y="0"/>
          <a:chExt cx="0" cy="0"/>
        </a:xfrm>
      </p:grpSpPr>
      <p:sp>
        <p:nvSpPr>
          <p:cNvPr id="9" name="四角形">
            <a:extLst>
              <a:ext uri="{FF2B5EF4-FFF2-40B4-BE49-F238E27FC236}">
                <a16:creationId xmlns:a16="http://schemas.microsoft.com/office/drawing/2014/main" id="{E1E4464D-CE91-E8E4-0692-7A9971D3635B}"/>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 name="四角形">
            <a:extLst>
              <a:ext uri="{FF2B5EF4-FFF2-40B4-BE49-F238E27FC236}">
                <a16:creationId xmlns:a16="http://schemas.microsoft.com/office/drawing/2014/main" id="{CFF14C1E-B028-92D4-BEDA-F665F6D0411F}"/>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3" name="フローチャート: 手操作入力 2">
            <a:extLst>
              <a:ext uri="{FF2B5EF4-FFF2-40B4-BE49-F238E27FC236}">
                <a16:creationId xmlns:a16="http://schemas.microsoft.com/office/drawing/2014/main" id="{EEB0D2BE-7E3F-8508-6CA2-122017C7968D}"/>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スライド番号プレースホルダー 4">
            <a:extLst>
              <a:ext uri="{FF2B5EF4-FFF2-40B4-BE49-F238E27FC236}">
                <a16:creationId xmlns:a16="http://schemas.microsoft.com/office/drawing/2014/main" id="{A4D6441D-11D9-C25F-F270-A8BFD92A48F3}"/>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7" name="スライド番号プレースホルダー 3">
            <a:extLst>
              <a:ext uri="{FF2B5EF4-FFF2-40B4-BE49-F238E27FC236}">
                <a16:creationId xmlns:a16="http://schemas.microsoft.com/office/drawing/2014/main" id="{17049226-0BE5-2398-2167-285582A7547F}"/>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pic>
        <p:nvPicPr>
          <p:cNvPr id="6" name="Graphic 5" descr="Home with solid fill">
            <a:hlinkClick r:id="" action="ppaction://noaction"/>
            <a:extLst>
              <a:ext uri="{FF2B5EF4-FFF2-40B4-BE49-F238E27FC236}">
                <a16:creationId xmlns:a16="http://schemas.microsoft.com/office/drawing/2014/main" id="{86FA1DF8-53EA-08DA-35D1-4A452A2C178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17" name="テキスト プレースホルダー 11">
            <a:extLst>
              <a:ext uri="{FF2B5EF4-FFF2-40B4-BE49-F238E27FC236}">
                <a16:creationId xmlns:a16="http://schemas.microsoft.com/office/drawing/2014/main" id="{3F2DBC37-F6A7-041D-3EB4-3D55D137B620}"/>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lumMod val="95000"/>
                  </a:schemeClr>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8" name="グループ化 9">
            <a:extLst>
              <a:ext uri="{FF2B5EF4-FFF2-40B4-BE49-F238E27FC236}">
                <a16:creationId xmlns:a16="http://schemas.microsoft.com/office/drawing/2014/main" id="{F49BC300-5B08-3346-FFA3-D36C2D708607}"/>
              </a:ext>
            </a:extLst>
          </p:cNvPr>
          <p:cNvGrpSpPr/>
          <p:nvPr userDrawn="1"/>
        </p:nvGrpSpPr>
        <p:grpSpPr>
          <a:xfrm>
            <a:off x="151327" y="151578"/>
            <a:ext cx="416046" cy="416046"/>
            <a:chOff x="4237706" y="1961549"/>
            <a:chExt cx="3492000" cy="3492000"/>
          </a:xfrm>
        </p:grpSpPr>
        <p:sp>
          <p:nvSpPr>
            <p:cNvPr id="19" name="フローチャート: 結合子 8">
              <a:extLst>
                <a:ext uri="{FF2B5EF4-FFF2-40B4-BE49-F238E27FC236}">
                  <a16:creationId xmlns:a16="http://schemas.microsoft.com/office/drawing/2014/main" id="{0859282C-3F9C-BBB9-276E-C8451532EBAA}"/>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3">
              <a:extLst>
                <a:ext uri="{FF2B5EF4-FFF2-40B4-BE49-F238E27FC236}">
                  <a16:creationId xmlns:a16="http://schemas.microsoft.com/office/drawing/2014/main" id="{815AAB6F-B524-1813-02A6-93E2496D6CB7}"/>
                </a:ext>
              </a:extLst>
            </p:cNvPr>
            <p:cNvGrpSpPr/>
            <p:nvPr userDrawn="1"/>
          </p:nvGrpSpPr>
          <p:grpSpPr>
            <a:xfrm>
              <a:off x="4630305" y="3185576"/>
              <a:ext cx="2423638" cy="1323800"/>
              <a:chOff x="3308996" y="2289150"/>
              <a:chExt cx="5261699" cy="2873959"/>
            </a:xfrm>
            <a:solidFill>
              <a:srgbClr val="F99900"/>
            </a:solidFill>
          </p:grpSpPr>
          <p:sp>
            <p:nvSpPr>
              <p:cNvPr id="21" name="二等辺三角形 6">
                <a:extLst>
                  <a:ext uri="{FF2B5EF4-FFF2-40B4-BE49-F238E27FC236}">
                    <a16:creationId xmlns:a16="http://schemas.microsoft.com/office/drawing/2014/main" id="{79FD943A-1B49-5A47-76DC-F17ADAB2A145}"/>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7">
                <a:extLst>
                  <a:ext uri="{FF2B5EF4-FFF2-40B4-BE49-F238E27FC236}">
                    <a16:creationId xmlns:a16="http://schemas.microsoft.com/office/drawing/2014/main" id="{A3E16EDA-E286-C759-4C60-B78448874B89}"/>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8" name="図 34">
            <a:extLst>
              <a:ext uri="{FF2B5EF4-FFF2-40B4-BE49-F238E27FC236}">
                <a16:creationId xmlns:a16="http://schemas.microsoft.com/office/drawing/2014/main" id="{525E4642-07AD-DAEA-7BB6-2F1C7002D78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2272524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タイトルとコンテンツ">
    <p:spTree>
      <p:nvGrpSpPr>
        <p:cNvPr id="1" name=""/>
        <p:cNvGrpSpPr/>
        <p:nvPr/>
      </p:nvGrpSpPr>
      <p:grpSpPr>
        <a:xfrm>
          <a:off x="0" y="0"/>
          <a:ext cx="0" cy="0"/>
          <a:chOff x="0" y="0"/>
          <a:chExt cx="0" cy="0"/>
        </a:xfrm>
      </p:grpSpPr>
      <p:pic>
        <p:nvPicPr>
          <p:cNvPr id="3" name="図 2" descr="的の中心に刺さったダーツ">
            <a:extLst>
              <a:ext uri="{FF2B5EF4-FFF2-40B4-BE49-F238E27FC236}">
                <a16:creationId xmlns:a16="http://schemas.microsoft.com/office/drawing/2014/main" id="{D017642B-7245-081A-0643-F856ACF68A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図 8" descr="的の中心に刺さったダーツ">
            <a:extLst>
              <a:ext uri="{FF2B5EF4-FFF2-40B4-BE49-F238E27FC236}">
                <a16:creationId xmlns:a16="http://schemas.microsoft.com/office/drawing/2014/main" id="{62E6B2A1-2820-BA2D-24E7-22E54A6793A8}"/>
              </a:ext>
            </a:extLst>
          </p:cNvPr>
          <p:cNvPicPr>
            <a:picLocks noChangeAspect="1"/>
          </p:cNvPicPr>
          <p:nvPr userDrawn="1"/>
        </p:nvPicPr>
        <p:blipFill rotWithShape="1">
          <a:blip r:embed="rId3" cstate="email">
            <a:alphaModFix amt="5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四角形">
            <a:extLst>
              <a:ext uri="{FF2B5EF4-FFF2-40B4-BE49-F238E27FC236}">
                <a16:creationId xmlns:a16="http://schemas.microsoft.com/office/drawing/2014/main" id="{C647C383-4458-AD4A-F8BB-4F79393EF7EE}"/>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5" name="フローチャート: 手操作入力 4">
            <a:extLst>
              <a:ext uri="{FF2B5EF4-FFF2-40B4-BE49-F238E27FC236}">
                <a16:creationId xmlns:a16="http://schemas.microsoft.com/office/drawing/2014/main" id="{0D2C060F-0A48-2AF3-7C6E-25F21B3F561C}"/>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スライド番号プレースホルダー 4">
            <a:extLst>
              <a:ext uri="{FF2B5EF4-FFF2-40B4-BE49-F238E27FC236}">
                <a16:creationId xmlns:a16="http://schemas.microsoft.com/office/drawing/2014/main" id="{15F4E97D-B57F-42CA-666E-2E15614613D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8" name="スライド番号プレースホルダー 3">
            <a:extLst>
              <a:ext uri="{FF2B5EF4-FFF2-40B4-BE49-F238E27FC236}">
                <a16:creationId xmlns:a16="http://schemas.microsoft.com/office/drawing/2014/main" id="{4F330D2A-AC5A-0880-0DF3-85775D246265}"/>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7908AA6F-387A-F6AB-A0B2-F66C9F4B18F3}"/>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5918" t="-5918" r="-5918" b="-5918"/>
          <a:stretch/>
        </p:blipFill>
        <p:spPr>
          <a:xfrm>
            <a:off x="11472000" y="0"/>
            <a:ext cx="720000" cy="720000"/>
          </a:xfrm>
          <a:prstGeom prst="rect">
            <a:avLst/>
          </a:prstGeom>
        </p:spPr>
      </p:pic>
      <p:pic>
        <p:nvPicPr>
          <p:cNvPr id="10" name="図 34">
            <a:extLst>
              <a:ext uri="{FF2B5EF4-FFF2-40B4-BE49-F238E27FC236}">
                <a16:creationId xmlns:a16="http://schemas.microsoft.com/office/drawing/2014/main" id="{E88128E1-DF59-A3E5-466E-2DC0A60957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205100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750"/>
                                        <p:tgtEl>
                                          <p:spTgt spid="3"/>
                                        </p:tgtEl>
                                      </p:cBhvr>
                                    </p:animEffect>
                                    <p:set>
                                      <p:cBhvr>
                                        <p:cTn id="7" dur="1" fill="hold">
                                          <p:stCondLst>
                                            <p:cond delay="74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タイトルとコンテンツ">
    <p:spTree>
      <p:nvGrpSpPr>
        <p:cNvPr id="1" name=""/>
        <p:cNvGrpSpPr/>
        <p:nvPr/>
      </p:nvGrpSpPr>
      <p:grpSpPr>
        <a:xfrm>
          <a:off x="0" y="0"/>
          <a:ext cx="0" cy="0"/>
          <a:chOff x="0" y="0"/>
          <a:chExt cx="0" cy="0"/>
        </a:xfrm>
      </p:grpSpPr>
      <p:pic>
        <p:nvPicPr>
          <p:cNvPr id="3" name="図 2" descr="的の中心に刺さったダーツ">
            <a:extLst>
              <a:ext uri="{FF2B5EF4-FFF2-40B4-BE49-F238E27FC236}">
                <a16:creationId xmlns:a16="http://schemas.microsoft.com/office/drawing/2014/main" id="{D017642B-7245-081A-0643-F856ACF68A2A}"/>
              </a:ext>
            </a:extLst>
          </p:cNvPr>
          <p:cNvPicPr>
            <a:picLocks noChangeAspect="1"/>
          </p:cNvPicPr>
          <p:nvPr userDrawn="1"/>
        </p:nvPicPr>
        <p:blipFill rotWithShape="1">
          <a:blip r:embed="rId2" cstate="email">
            <a:alphaModFix amt="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四角形">
            <a:extLst>
              <a:ext uri="{FF2B5EF4-FFF2-40B4-BE49-F238E27FC236}">
                <a16:creationId xmlns:a16="http://schemas.microsoft.com/office/drawing/2014/main" id="{D35E85F9-57CE-9DD6-BF18-AC87CA3EEE20}"/>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5" name="フローチャート: 手操作入力 14">
            <a:extLst>
              <a:ext uri="{FF2B5EF4-FFF2-40B4-BE49-F238E27FC236}">
                <a16:creationId xmlns:a16="http://schemas.microsoft.com/office/drawing/2014/main" id="{D85A65F2-FA2C-BF25-49C2-0D9FF0EBB2EC}"/>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スライド番号プレースホルダー 4">
            <a:extLst>
              <a:ext uri="{FF2B5EF4-FFF2-40B4-BE49-F238E27FC236}">
                <a16:creationId xmlns:a16="http://schemas.microsoft.com/office/drawing/2014/main" id="{5C57F708-F74A-9BD8-CC30-921E629C1589}"/>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21" name="スライド番号プレースホルダー 3">
            <a:extLst>
              <a:ext uri="{FF2B5EF4-FFF2-40B4-BE49-F238E27FC236}">
                <a16:creationId xmlns:a16="http://schemas.microsoft.com/office/drawing/2014/main" id="{C80F83C5-171F-DD5E-68B3-4F214AABF606}"/>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99A7CB51-CDF0-9A0B-A80D-81A53FB44FA7}"/>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pic>
        <p:nvPicPr>
          <p:cNvPr id="4" name="図 34">
            <a:extLst>
              <a:ext uri="{FF2B5EF4-FFF2-40B4-BE49-F238E27FC236}">
                <a16:creationId xmlns:a16="http://schemas.microsoft.com/office/drawing/2014/main" id="{1C64F501-5F23-1487-CE9A-FE8AA6F09BB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809821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6_タイトルとコンテンツ">
    <p:bg>
      <p:bgPr>
        <a:gradFill>
          <a:gsLst>
            <a:gs pos="0">
              <a:srgbClr val="192134"/>
            </a:gs>
            <a:gs pos="50000">
              <a:srgbClr val="0F131D"/>
            </a:gs>
            <a:gs pos="25000">
              <a:srgbClr val="14192B"/>
            </a:gs>
            <a:gs pos="75000">
              <a:srgbClr val="0A0D13"/>
            </a:gs>
            <a:gs pos="100000">
              <a:srgbClr val="090B0F"/>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AD73A-C06C-DB24-2B06-A2797C9F3D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784409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bg>
      <p:bgPr>
        <a:gradFill>
          <a:gsLst>
            <a:gs pos="0">
              <a:schemeClr val="bg2">
                <a:lumMod val="20000"/>
              </a:schemeClr>
            </a:gs>
            <a:gs pos="49000">
              <a:schemeClr val="bg2">
                <a:lumMod val="15000"/>
              </a:schemeClr>
            </a:gs>
            <a:gs pos="86000">
              <a:schemeClr val="bg2">
                <a:lumMod val="5000"/>
              </a:schemeClr>
            </a:gs>
            <a:gs pos="74321">
              <a:schemeClr val="bg2">
                <a:lumMod val="10000"/>
              </a:schemeClr>
            </a:gs>
            <a:gs pos="100000">
              <a:schemeClr val="bg2">
                <a:lumMod val="0"/>
              </a:schemeClr>
            </a:gs>
          </a:gsLst>
          <a:lin ang="5400000" scaled="1"/>
        </a:gradFill>
        <a:effectLst/>
      </p:bgPr>
    </p:bg>
    <p:spTree>
      <p:nvGrpSpPr>
        <p:cNvPr id="1" name=""/>
        <p:cNvGrpSpPr/>
        <p:nvPr/>
      </p:nvGrpSpPr>
      <p:grpSpPr>
        <a:xfrm>
          <a:off x="0" y="0"/>
          <a:ext cx="0" cy="0"/>
          <a:chOff x="0" y="0"/>
          <a:chExt cx="0" cy="0"/>
        </a:xfrm>
      </p:grpSpPr>
      <p:sp>
        <p:nvSpPr>
          <p:cNvPr id="6" name="四角形">
            <a:extLst>
              <a:ext uri="{FF2B5EF4-FFF2-40B4-BE49-F238E27FC236}">
                <a16:creationId xmlns:a16="http://schemas.microsoft.com/office/drawing/2014/main" id="{61F9BE79-1CE2-D9B2-56FA-C5E59FB6BD0C}"/>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1" name="フローチャート: 手操作入力 10">
            <a:extLst>
              <a:ext uri="{FF2B5EF4-FFF2-40B4-BE49-F238E27FC236}">
                <a16:creationId xmlns:a16="http://schemas.microsoft.com/office/drawing/2014/main" id="{E0A379EC-B369-EE20-3745-517F4A48069D}"/>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スライド番号プレースホルダー 4">
            <a:extLst>
              <a:ext uri="{FF2B5EF4-FFF2-40B4-BE49-F238E27FC236}">
                <a16:creationId xmlns:a16="http://schemas.microsoft.com/office/drawing/2014/main" id="{899BA0C7-CFAE-34F0-C700-C36624D0A1E4}"/>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5" name="スライド番号プレースホルダー 3">
            <a:extLst>
              <a:ext uri="{FF2B5EF4-FFF2-40B4-BE49-F238E27FC236}">
                <a16:creationId xmlns:a16="http://schemas.microsoft.com/office/drawing/2014/main" id="{83058CB0-A6DC-BFAD-CF13-204D6D812A42}"/>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pic>
        <p:nvPicPr>
          <p:cNvPr id="2" name="Graphic 1" descr="Home with solid fill">
            <a:hlinkClick r:id="" action="ppaction://noaction"/>
            <a:extLst>
              <a:ext uri="{FF2B5EF4-FFF2-40B4-BE49-F238E27FC236}">
                <a16:creationId xmlns:a16="http://schemas.microsoft.com/office/drawing/2014/main" id="{0B55B247-924C-0687-36E4-75031D1C7D4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19" name="テキスト プレースホルダー 11">
            <a:extLst>
              <a:ext uri="{FF2B5EF4-FFF2-40B4-BE49-F238E27FC236}">
                <a16:creationId xmlns:a16="http://schemas.microsoft.com/office/drawing/2014/main" id="{CC75B9C5-A162-25A8-9A23-6BCF9C61B2B6}"/>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lumMod val="95000"/>
                  </a:schemeClr>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9" name="グループ化 9">
            <a:extLst>
              <a:ext uri="{FF2B5EF4-FFF2-40B4-BE49-F238E27FC236}">
                <a16:creationId xmlns:a16="http://schemas.microsoft.com/office/drawing/2014/main" id="{F85E39EE-F159-0B0D-ECAA-12BB562C127C}"/>
              </a:ext>
            </a:extLst>
          </p:cNvPr>
          <p:cNvGrpSpPr/>
          <p:nvPr userDrawn="1"/>
        </p:nvGrpSpPr>
        <p:grpSpPr>
          <a:xfrm>
            <a:off x="151327" y="151578"/>
            <a:ext cx="416046" cy="416046"/>
            <a:chOff x="4237706" y="1961549"/>
            <a:chExt cx="3492000" cy="3492000"/>
          </a:xfrm>
        </p:grpSpPr>
        <p:sp>
          <p:nvSpPr>
            <p:cNvPr id="10" name="フローチャート: 結合子 8">
              <a:extLst>
                <a:ext uri="{FF2B5EF4-FFF2-40B4-BE49-F238E27FC236}">
                  <a16:creationId xmlns:a16="http://schemas.microsoft.com/office/drawing/2014/main" id="{5AE626C3-B817-E568-063C-A8EF24179497}"/>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3">
              <a:extLst>
                <a:ext uri="{FF2B5EF4-FFF2-40B4-BE49-F238E27FC236}">
                  <a16:creationId xmlns:a16="http://schemas.microsoft.com/office/drawing/2014/main" id="{8FABBBA4-3BDE-EB19-350C-B368E9847BBF}"/>
                </a:ext>
              </a:extLst>
            </p:cNvPr>
            <p:cNvGrpSpPr/>
            <p:nvPr userDrawn="1"/>
          </p:nvGrpSpPr>
          <p:grpSpPr>
            <a:xfrm>
              <a:off x="4630305" y="3185576"/>
              <a:ext cx="2423638" cy="1323800"/>
              <a:chOff x="3308996" y="2289150"/>
              <a:chExt cx="5261699" cy="2873959"/>
            </a:xfrm>
            <a:solidFill>
              <a:srgbClr val="F99900"/>
            </a:solidFill>
          </p:grpSpPr>
          <p:sp>
            <p:nvSpPr>
              <p:cNvPr id="20" name="二等辺三角形 6">
                <a:extLst>
                  <a:ext uri="{FF2B5EF4-FFF2-40B4-BE49-F238E27FC236}">
                    <a16:creationId xmlns:a16="http://schemas.microsoft.com/office/drawing/2014/main" id="{10451F55-D72A-0174-32FA-024216F3BC05}"/>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7">
                <a:extLst>
                  <a:ext uri="{FF2B5EF4-FFF2-40B4-BE49-F238E27FC236}">
                    <a16:creationId xmlns:a16="http://schemas.microsoft.com/office/drawing/2014/main" id="{E1778BD7-3E72-28E7-688D-FC38FC156A75}"/>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 name="図 34">
            <a:extLst>
              <a:ext uri="{FF2B5EF4-FFF2-40B4-BE49-F238E27FC236}">
                <a16:creationId xmlns:a16="http://schemas.microsoft.com/office/drawing/2014/main" id="{1D092833-B78D-AF9C-B420-098276FA91C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Tree>
    <p:extLst>
      <p:ext uri="{BB962C8B-B14F-4D97-AF65-F5344CB8AC3E}">
        <p14:creationId xmlns:p14="http://schemas.microsoft.com/office/powerpoint/2010/main" val="1028723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A5B1BC2-88AC-DA5A-B497-218D853253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57530" y="2627328"/>
            <a:ext cx="5276940" cy="1603344"/>
          </a:xfrm>
          <a:prstGeom prst="rect">
            <a:avLst/>
          </a:prstGeom>
        </p:spPr>
      </p:pic>
    </p:spTree>
    <p:extLst>
      <p:ext uri="{BB962C8B-B14F-4D97-AF65-F5344CB8AC3E}">
        <p14:creationId xmlns:p14="http://schemas.microsoft.com/office/powerpoint/2010/main" val="1360003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Pr>
        <a:solidFill>
          <a:schemeClr val="accent4"/>
        </a:solidFill>
        <a:effectLst/>
      </p:bgPr>
    </p:bg>
    <p:spTree>
      <p:nvGrpSpPr>
        <p:cNvPr id="1" name=""/>
        <p:cNvGrpSpPr/>
        <p:nvPr/>
      </p:nvGrpSpPr>
      <p:grpSpPr>
        <a:xfrm>
          <a:off x="0" y="0"/>
          <a:ext cx="0" cy="0"/>
          <a:chOff x="0" y="0"/>
          <a:chExt cx="0" cy="0"/>
        </a:xfrm>
      </p:grpSpPr>
      <p:pic>
        <p:nvPicPr>
          <p:cNvPr id="5" name="Picture 4" descr="A blue background with different languages&#10;&#10;Description automatically generated">
            <a:extLst>
              <a:ext uri="{FF2B5EF4-FFF2-40B4-BE49-F238E27FC236}">
                <a16:creationId xmlns:a16="http://schemas.microsoft.com/office/drawing/2014/main" id="{AB38174E-BCFB-B4EB-B916-296727A10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4F566709-DB4C-AFF7-C63D-906285525100}"/>
              </a:ext>
            </a:extLst>
          </p:cNvPr>
          <p:cNvGrpSpPr/>
          <p:nvPr userDrawn="1"/>
        </p:nvGrpSpPr>
        <p:grpSpPr>
          <a:xfrm>
            <a:off x="4350000" y="1683000"/>
            <a:ext cx="3492000" cy="3492000"/>
            <a:chOff x="4237706" y="1961549"/>
            <a:chExt cx="3492000" cy="3492000"/>
          </a:xfrm>
        </p:grpSpPr>
        <p:sp>
          <p:nvSpPr>
            <p:cNvPr id="9" name="フローチャート: 結合子 8">
              <a:extLst>
                <a:ext uri="{FF2B5EF4-FFF2-40B4-BE49-F238E27FC236}">
                  <a16:creationId xmlns:a16="http://schemas.microsoft.com/office/drawing/2014/main" id="{EDF805AE-822B-12DB-621A-97EA8AB0D0D0}"/>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68B43B98-9076-4472-D893-2465105812AB}"/>
                </a:ext>
              </a:extLst>
            </p:cNvPr>
            <p:cNvGrpSpPr/>
            <p:nvPr userDrawn="1"/>
          </p:nvGrpSpPr>
          <p:grpSpPr>
            <a:xfrm>
              <a:off x="4630305" y="3185576"/>
              <a:ext cx="2423638" cy="1323800"/>
              <a:chOff x="3308996" y="2289150"/>
              <a:chExt cx="5261699" cy="2873959"/>
            </a:xfrm>
            <a:solidFill>
              <a:srgbClr val="F99900"/>
            </a:solidFill>
          </p:grpSpPr>
          <p:sp>
            <p:nvSpPr>
              <p:cNvPr id="7" name="二等辺三角形 6">
                <a:extLst>
                  <a:ext uri="{FF2B5EF4-FFF2-40B4-BE49-F238E27FC236}">
                    <a16:creationId xmlns:a16="http://schemas.microsoft.com/office/drawing/2014/main" id="{2F227A62-A002-8C49-BD62-D52C4B601D6B}"/>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D36560C7-60FB-58BC-DD5C-C2D800CAD46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545121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23471D0-BA18-D4B2-C42C-8A9ADF40767D}"/>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Tree>
    <p:extLst>
      <p:ext uri="{BB962C8B-B14F-4D97-AF65-F5344CB8AC3E}">
        <p14:creationId xmlns:p14="http://schemas.microsoft.com/office/powerpoint/2010/main" val="1090362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タイトルとコンテンツ">
    <p:bg>
      <p:bgPr>
        <a:gradFill flip="none" rotWithShape="1">
          <a:gsLst>
            <a:gs pos="0">
              <a:schemeClr val="bg2">
                <a:lumMod val="18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41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pic>
        <p:nvPicPr>
          <p:cNvPr id="9" name="Picture 8" descr="A blue background with different languages&#10;&#10;Description automatically generated">
            <a:extLst>
              <a:ext uri="{FF2B5EF4-FFF2-40B4-BE49-F238E27FC236}">
                <a16:creationId xmlns:a16="http://schemas.microsoft.com/office/drawing/2014/main" id="{6920D94F-E091-839E-2715-4E5C6E8CC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EEE2ED9-0A04-DD1E-D8C1-F28E8A68D60B}"/>
              </a:ext>
            </a:extLst>
          </p:cNvPr>
          <p:cNvGrpSpPr/>
          <p:nvPr userDrawn="1"/>
        </p:nvGrpSpPr>
        <p:grpSpPr>
          <a:xfrm>
            <a:off x="661923" y="-5393"/>
            <a:ext cx="11530079" cy="6863394"/>
            <a:chOff x="661923" y="-5393"/>
            <a:chExt cx="11530079" cy="6863394"/>
          </a:xfrm>
        </p:grpSpPr>
        <p:grpSp>
          <p:nvGrpSpPr>
            <p:cNvPr id="11" name="グループ化 9">
              <a:extLst>
                <a:ext uri="{FF2B5EF4-FFF2-40B4-BE49-F238E27FC236}">
                  <a16:creationId xmlns:a16="http://schemas.microsoft.com/office/drawing/2014/main" id="{2D9FCAAC-45DF-28F7-35B6-FC4175878444}"/>
                </a:ext>
              </a:extLst>
            </p:cNvPr>
            <p:cNvGrpSpPr/>
            <p:nvPr userDrawn="1"/>
          </p:nvGrpSpPr>
          <p:grpSpPr>
            <a:xfrm>
              <a:off x="661923" y="2398986"/>
              <a:ext cx="2060028" cy="2060028"/>
              <a:chOff x="4237706" y="1961549"/>
              <a:chExt cx="3492000" cy="3492000"/>
            </a:xfrm>
          </p:grpSpPr>
          <p:sp>
            <p:nvSpPr>
              <p:cNvPr id="12" name="フローチャート: 結合子 8">
                <a:extLst>
                  <a:ext uri="{FF2B5EF4-FFF2-40B4-BE49-F238E27FC236}">
                    <a16:creationId xmlns:a16="http://schemas.microsoft.com/office/drawing/2014/main" id="{A6EBCA94-71F9-655F-B727-395C7B798E58}"/>
                  </a:ext>
                </a:extLst>
              </p:cNvPr>
              <p:cNvSpPr/>
              <p:nvPr userDrawn="1"/>
            </p:nvSpPr>
            <p:spPr>
              <a:xfrm>
                <a:off x="4237706" y="1961549"/>
                <a:ext cx="3492000" cy="3492000"/>
              </a:xfrm>
              <a:prstGeom prst="flowChartConnector">
                <a:avLst/>
              </a:prstGeom>
              <a:solidFill>
                <a:schemeClr val="bg1"/>
              </a:solidFill>
              <a:ln>
                <a:noFill/>
              </a:ln>
              <a:effectLst>
                <a:outerShdw blurRad="888979" algn="ctr" rotWithShape="0">
                  <a:prstClr val="black">
                    <a:alpha val="11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3">
                <a:extLst>
                  <a:ext uri="{FF2B5EF4-FFF2-40B4-BE49-F238E27FC236}">
                    <a16:creationId xmlns:a16="http://schemas.microsoft.com/office/drawing/2014/main" id="{77E55F1F-7A64-37D9-9B03-D5343E90E25D}"/>
                  </a:ext>
                </a:extLst>
              </p:cNvPr>
              <p:cNvGrpSpPr/>
              <p:nvPr userDrawn="1"/>
            </p:nvGrpSpPr>
            <p:grpSpPr>
              <a:xfrm>
                <a:off x="4630305" y="3185576"/>
                <a:ext cx="2423638" cy="1323800"/>
                <a:chOff x="3308996" y="2289150"/>
                <a:chExt cx="5261699" cy="2873959"/>
              </a:xfrm>
              <a:solidFill>
                <a:srgbClr val="F99900"/>
              </a:solidFill>
            </p:grpSpPr>
            <p:sp>
              <p:nvSpPr>
                <p:cNvPr id="14" name="二等辺三角形 6">
                  <a:extLst>
                    <a:ext uri="{FF2B5EF4-FFF2-40B4-BE49-F238E27FC236}">
                      <a16:creationId xmlns:a16="http://schemas.microsoft.com/office/drawing/2014/main" id="{202C15CF-D9E3-6957-D898-42E73B2D895D}"/>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a:extLst>
                    <a:ext uri="{FF2B5EF4-FFF2-40B4-BE49-F238E27FC236}">
                      <a16:creationId xmlns:a16="http://schemas.microsoft.com/office/drawing/2014/main" id="{99321378-EB39-DAF6-E9FA-032D6BF2DD3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フローチャート: 手操作入力 8">
              <a:extLst>
                <a:ext uri="{FF2B5EF4-FFF2-40B4-BE49-F238E27FC236}">
                  <a16:creationId xmlns:a16="http://schemas.microsoft.com/office/drawing/2014/main" id="{1A3F286C-5694-0539-44AC-67010A31B372}"/>
                </a:ext>
              </a:extLst>
            </p:cNvPr>
            <p:cNvSpPr/>
            <p:nvPr userDrawn="1"/>
          </p:nvSpPr>
          <p:spPr>
            <a:xfrm rot="16200000" flipH="1">
              <a:off x="4192444" y="-1141558"/>
              <a:ext cx="6863394" cy="913572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9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97"/>
                  </a:moveTo>
                  <a:lnTo>
                    <a:pt x="10000" y="0"/>
                  </a:lnTo>
                  <a:lnTo>
                    <a:pt x="10000" y="10000"/>
                  </a:lnTo>
                  <a:lnTo>
                    <a:pt x="0" y="10000"/>
                  </a:lnTo>
                  <a:lnTo>
                    <a:pt x="0" y="10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タイトル 1">
            <a:extLst>
              <a:ext uri="{FF2B5EF4-FFF2-40B4-BE49-F238E27FC236}">
                <a16:creationId xmlns:a16="http://schemas.microsoft.com/office/drawing/2014/main" id="{5FAA2A7E-D688-464B-9092-EBFBFB268327}"/>
              </a:ext>
            </a:extLst>
          </p:cNvPr>
          <p:cNvSpPr>
            <a:spLocks noGrp="1"/>
          </p:cNvSpPr>
          <p:nvPr>
            <p:ph type="ctrTitle" hasCustomPrompt="1"/>
          </p:nvPr>
        </p:nvSpPr>
        <p:spPr>
          <a:xfrm>
            <a:off x="4572000" y="2625456"/>
            <a:ext cx="7620000" cy="1607088"/>
          </a:xfrm>
          <a:prstGeom prst="rect">
            <a:avLst/>
          </a:prstGeom>
        </p:spPr>
        <p:txBody>
          <a:bodyPr anchor="ctr"/>
          <a:lstStyle>
            <a:lvl1pPr algn="l">
              <a:defRPr sz="5000" spc="-100" baseline="0">
                <a:solidFill>
                  <a:schemeClr val="tx1"/>
                </a:solidFill>
                <a:latin typeface="HGP創英角ｺﾞｼｯｸUB" panose="020B0900000000000000" pitchFamily="50" charset="-128"/>
                <a:ea typeface="HGP創英角ｺﾞｼｯｸUB" panose="020B0900000000000000" pitchFamily="50" charset="-128"/>
              </a:defRPr>
            </a:lvl1pPr>
          </a:lstStyle>
          <a:p>
            <a:r>
              <a:rPr kumimoji="1" lang="ja-JP" altLang="en-US" dirty="0"/>
              <a:t>マスタータイトルの</a:t>
            </a:r>
            <a:br>
              <a:rPr kumimoji="1" lang="en-US" altLang="ja-JP" dirty="0"/>
            </a:br>
            <a:r>
              <a:rPr kumimoji="1" lang="ja-JP" altLang="en-US" dirty="0"/>
              <a:t>書式設定</a:t>
            </a:r>
          </a:p>
        </p:txBody>
      </p:sp>
      <p:sp>
        <p:nvSpPr>
          <p:cNvPr id="5" name="テキスト プレースホルダー 11">
            <a:extLst>
              <a:ext uri="{FF2B5EF4-FFF2-40B4-BE49-F238E27FC236}">
                <a16:creationId xmlns:a16="http://schemas.microsoft.com/office/drawing/2014/main" id="{D5894055-ED9B-D1DA-3E17-805EFE3DB608}"/>
              </a:ext>
            </a:extLst>
          </p:cNvPr>
          <p:cNvSpPr>
            <a:spLocks noGrp="1"/>
          </p:cNvSpPr>
          <p:nvPr>
            <p:ph type="body" sz="quarter" idx="13"/>
          </p:nvPr>
        </p:nvSpPr>
        <p:spPr>
          <a:xfrm>
            <a:off x="4572000" y="2174068"/>
            <a:ext cx="7620000" cy="443179"/>
          </a:xfrm>
          <a:prstGeom prst="rect">
            <a:avLst/>
          </a:prstGeom>
        </p:spPr>
        <p:txBody>
          <a:bodyPr anchor="ctr">
            <a:normAutofit/>
          </a:bodyPr>
          <a:lstStyle>
            <a:lvl1pPr marL="0" indent="0">
              <a:lnSpc>
                <a:spcPct val="100000"/>
              </a:lnSpc>
              <a:spcBef>
                <a:spcPts val="0"/>
              </a:spcBef>
              <a:buNone/>
              <a:defRPr sz="24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
        <p:nvSpPr>
          <p:cNvPr id="20" name="テキスト プレースホルダー 11">
            <a:extLst>
              <a:ext uri="{FF2B5EF4-FFF2-40B4-BE49-F238E27FC236}">
                <a16:creationId xmlns:a16="http://schemas.microsoft.com/office/drawing/2014/main" id="{9D6302A1-04D0-C8BF-6730-E72F5C2E8C6D}"/>
              </a:ext>
            </a:extLst>
          </p:cNvPr>
          <p:cNvSpPr>
            <a:spLocks noGrp="1"/>
          </p:cNvSpPr>
          <p:nvPr>
            <p:ph type="body" sz="quarter" idx="14" hasCustomPrompt="1"/>
          </p:nvPr>
        </p:nvSpPr>
        <p:spPr>
          <a:xfrm>
            <a:off x="4572000" y="5850000"/>
            <a:ext cx="7124700" cy="1008000"/>
          </a:xfrm>
          <a:prstGeom prst="rect">
            <a:avLst/>
          </a:prstGeom>
        </p:spPr>
        <p:txBody>
          <a:bodyPr anchor="t">
            <a:normAutofit/>
          </a:bodyPr>
          <a:lstStyle>
            <a:lvl1pPr marL="0" indent="0" algn="r">
              <a:lnSpc>
                <a:spcPct val="100000"/>
              </a:lnSpc>
              <a:spcBef>
                <a:spcPts val="0"/>
              </a:spcBef>
              <a:buNone/>
              <a:defRPr sz="16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マスターテキスト</a:t>
            </a:r>
            <a:endParaRPr kumimoji="1" lang="en-US" altLang="ja-JP" dirty="0"/>
          </a:p>
          <a:p>
            <a:pPr lvl="0"/>
            <a:r>
              <a:rPr kumimoji="1" lang="ja-JP" altLang="en-US" dirty="0"/>
              <a:t>の</a:t>
            </a:r>
            <a:endParaRPr kumimoji="1" lang="en-US" altLang="ja-JP" dirty="0"/>
          </a:p>
          <a:p>
            <a:pPr lvl="0"/>
            <a:r>
              <a:rPr kumimoji="1" lang="ja-JP" altLang="en-US" dirty="0"/>
              <a:t>書式設定</a:t>
            </a:r>
          </a:p>
        </p:txBody>
      </p:sp>
      <p:pic>
        <p:nvPicPr>
          <p:cNvPr id="6" name="図 5">
            <a:extLst>
              <a:ext uri="{FF2B5EF4-FFF2-40B4-BE49-F238E27FC236}">
                <a16:creationId xmlns:a16="http://schemas.microsoft.com/office/drawing/2014/main" id="{EE9DEA26-86E2-4B2A-F8A1-0504E6CF4D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880299"/>
            <a:ext cx="3211200" cy="975690"/>
          </a:xfrm>
          <a:prstGeom prst="rect">
            <a:avLst/>
          </a:prstGeom>
        </p:spPr>
      </p:pic>
      <p:pic>
        <p:nvPicPr>
          <p:cNvPr id="16" name="Picture 4" descr="富士ソフト株式会社のカタログ無料ダウンロード | Apérza Catalog（アペルザカタログ） | ものづくり産業向けカタログサイト">
            <a:extLst>
              <a:ext uri="{FF2B5EF4-FFF2-40B4-BE49-F238E27FC236}">
                <a16:creationId xmlns:a16="http://schemas.microsoft.com/office/drawing/2014/main" id="{1E90F736-A96F-E091-E2C3-838C14228038}"/>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8572" t="-22589" r="-9969" b="-13051"/>
          <a:stretch/>
        </p:blipFill>
        <p:spPr bwMode="auto">
          <a:xfrm>
            <a:off x="10363638" y="110309"/>
            <a:ext cx="1702844" cy="495398"/>
          </a:xfrm>
          <a:prstGeom prst="rect">
            <a:avLst/>
          </a:prstGeom>
          <a:solidFill>
            <a:schemeClr val="bg1"/>
          </a:solidFill>
          <a:effectLst/>
        </p:spPr>
      </p:pic>
    </p:spTree>
    <p:extLst>
      <p:ext uri="{BB962C8B-B14F-4D97-AF65-F5344CB8AC3E}">
        <p14:creationId xmlns:p14="http://schemas.microsoft.com/office/powerpoint/2010/main" val="2674002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タイトルとコンテンツ">
    <p:bg>
      <p:bgPr>
        <a:solidFill>
          <a:schemeClr val="tx1"/>
        </a:solidFill>
        <a:effectLst/>
      </p:bgPr>
    </p:bg>
    <p:spTree>
      <p:nvGrpSpPr>
        <p:cNvPr id="1" name=""/>
        <p:cNvGrpSpPr/>
        <p:nvPr/>
      </p:nvGrpSpPr>
      <p:grpSpPr>
        <a:xfrm>
          <a:off x="0" y="0"/>
          <a:ext cx="0" cy="0"/>
          <a:chOff x="0" y="0"/>
          <a:chExt cx="0" cy="0"/>
        </a:xfrm>
      </p:grpSpPr>
      <p:pic>
        <p:nvPicPr>
          <p:cNvPr id="2" name="Picture 1" descr="A blue background with different languages&#10;&#10;Description automatically generated">
            <a:extLst>
              <a:ext uri="{FF2B5EF4-FFF2-40B4-BE49-F238E27FC236}">
                <a16:creationId xmlns:a16="http://schemas.microsoft.com/office/drawing/2014/main" id="{58EAE4BA-3712-DA4C-698E-BD770A311A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4155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descr="A blue background with different languages&#10;&#10;Description automatically generated">
            <a:extLst>
              <a:ext uri="{FF2B5EF4-FFF2-40B4-BE49-F238E27FC236}">
                <a16:creationId xmlns:a16="http://schemas.microsoft.com/office/drawing/2014/main" id="{2C136D48-3A93-4862-99F7-9435B50EE6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3" name="グループ化 9">
            <a:extLst>
              <a:ext uri="{FF2B5EF4-FFF2-40B4-BE49-F238E27FC236}">
                <a16:creationId xmlns:a16="http://schemas.microsoft.com/office/drawing/2014/main" id="{41D11E30-618D-54BB-6B07-85AC0F5DBCEA}"/>
              </a:ext>
            </a:extLst>
          </p:cNvPr>
          <p:cNvGrpSpPr/>
          <p:nvPr userDrawn="1"/>
        </p:nvGrpSpPr>
        <p:grpSpPr>
          <a:xfrm>
            <a:off x="151327" y="151578"/>
            <a:ext cx="416046" cy="416046"/>
            <a:chOff x="4237706" y="1961549"/>
            <a:chExt cx="3492000" cy="3492000"/>
          </a:xfrm>
        </p:grpSpPr>
        <p:sp>
          <p:nvSpPr>
            <p:cNvPr id="24" name="フローチャート: 結合子 8">
              <a:extLst>
                <a:ext uri="{FF2B5EF4-FFF2-40B4-BE49-F238E27FC236}">
                  <a16:creationId xmlns:a16="http://schemas.microsoft.com/office/drawing/2014/main" id="{59E93ACA-422D-E7C9-D8A2-594B45CE3F7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3">
              <a:extLst>
                <a:ext uri="{FF2B5EF4-FFF2-40B4-BE49-F238E27FC236}">
                  <a16:creationId xmlns:a16="http://schemas.microsoft.com/office/drawing/2014/main" id="{B3A0D696-01B4-42A2-FB19-ACB845EF9099}"/>
                </a:ext>
              </a:extLst>
            </p:cNvPr>
            <p:cNvGrpSpPr/>
            <p:nvPr userDrawn="1"/>
          </p:nvGrpSpPr>
          <p:grpSpPr>
            <a:xfrm>
              <a:off x="4630305" y="3185576"/>
              <a:ext cx="2423638" cy="1323800"/>
              <a:chOff x="3308996" y="2289150"/>
              <a:chExt cx="5261699" cy="2873959"/>
            </a:xfrm>
            <a:solidFill>
              <a:srgbClr val="F99900"/>
            </a:solidFill>
          </p:grpSpPr>
          <p:sp>
            <p:nvSpPr>
              <p:cNvPr id="26" name="二等辺三角形 6">
                <a:extLst>
                  <a:ext uri="{FF2B5EF4-FFF2-40B4-BE49-F238E27FC236}">
                    <a16:creationId xmlns:a16="http://schemas.microsoft.com/office/drawing/2014/main" id="{EE2781EF-631C-22F9-B0C0-2C7EA0B8A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7">
                <a:extLst>
                  <a:ext uri="{FF2B5EF4-FFF2-40B4-BE49-F238E27FC236}">
                    <a16:creationId xmlns:a16="http://schemas.microsoft.com/office/drawing/2014/main" id="{2E9C36A0-97C8-7271-01E2-C85BDDEC8B6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スライド番号プレースホルダー 4">
            <a:extLst>
              <a:ext uri="{FF2B5EF4-FFF2-40B4-BE49-F238E27FC236}">
                <a16:creationId xmlns:a16="http://schemas.microsoft.com/office/drawing/2014/main" id="{B731D76B-966A-0A48-44F0-4F9B44781B0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7" name="四角形">
            <a:extLst>
              <a:ext uri="{FF2B5EF4-FFF2-40B4-BE49-F238E27FC236}">
                <a16:creationId xmlns:a16="http://schemas.microsoft.com/office/drawing/2014/main" id="{8104FB33-1A0D-FCE5-4381-29A75ADBE2AC}"/>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8" name="フローチャート: 手操作入力 16">
            <a:extLst>
              <a:ext uri="{FF2B5EF4-FFF2-40B4-BE49-F238E27FC236}">
                <a16:creationId xmlns:a16="http://schemas.microsoft.com/office/drawing/2014/main" id="{4E268BF7-0EB1-31E6-5FAF-B5D3B5E07A2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17">
            <a:extLst>
              <a:ext uri="{FF2B5EF4-FFF2-40B4-BE49-F238E27FC236}">
                <a16:creationId xmlns:a16="http://schemas.microsoft.com/office/drawing/2014/main" id="{DCF5943E-13DD-26C5-96C5-FF8235F58F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0" name="スライド番号プレースホルダー 3">
            <a:extLst>
              <a:ext uri="{FF2B5EF4-FFF2-40B4-BE49-F238E27FC236}">
                <a16:creationId xmlns:a16="http://schemas.microsoft.com/office/drawing/2014/main" id="{F6652881-F737-9735-09DC-753A1EE09E42}"/>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bg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2933375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7" name="Picture 16" descr="A blue background with different languages&#10;&#10;Description automatically generated">
            <a:extLst>
              <a:ext uri="{FF2B5EF4-FFF2-40B4-BE49-F238E27FC236}">
                <a16:creationId xmlns:a16="http://schemas.microsoft.com/office/drawing/2014/main" id="{A7B15A2B-44FD-96EB-17F6-FF3E40A4A47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pic>
        <p:nvPicPr>
          <p:cNvPr id="4" name="Picture 4" descr="digital wave binary code on Make a GIF">
            <a:extLst>
              <a:ext uri="{FF2B5EF4-FFF2-40B4-BE49-F238E27FC236}">
                <a16:creationId xmlns:a16="http://schemas.microsoft.com/office/drawing/2014/main" id="{386C732A-7484-9055-7876-502DE7ACABE7}"/>
              </a:ext>
            </a:extLst>
          </p:cNvPr>
          <p:cNvPicPr>
            <a:picLocks noChangeAspect="1" noChangeArrowheads="1"/>
          </p:cNvPicPr>
          <p:nvPr userDrawn="1"/>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b="10979"/>
          <a:stretch/>
        </p:blipFill>
        <p:spPr bwMode="auto">
          <a:xfrm>
            <a:off x="-6710" y="746212"/>
            <a:ext cx="12205420" cy="611178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プレースホルダー 11">
            <a:extLst>
              <a:ext uri="{FF2B5EF4-FFF2-40B4-BE49-F238E27FC236}">
                <a16:creationId xmlns:a16="http://schemas.microsoft.com/office/drawing/2014/main" id="{E5C78E6C-C318-A535-F859-E10031598D6F}"/>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2" name="グループ化 9">
            <a:extLst>
              <a:ext uri="{FF2B5EF4-FFF2-40B4-BE49-F238E27FC236}">
                <a16:creationId xmlns:a16="http://schemas.microsoft.com/office/drawing/2014/main" id="{B5AD303B-22D2-7EA9-33FA-692815E56D81}"/>
              </a:ext>
            </a:extLst>
          </p:cNvPr>
          <p:cNvGrpSpPr/>
          <p:nvPr userDrawn="1"/>
        </p:nvGrpSpPr>
        <p:grpSpPr>
          <a:xfrm>
            <a:off x="151327" y="151578"/>
            <a:ext cx="416046" cy="416046"/>
            <a:chOff x="4237706" y="1961549"/>
            <a:chExt cx="3492000" cy="3492000"/>
          </a:xfrm>
        </p:grpSpPr>
        <p:sp>
          <p:nvSpPr>
            <p:cNvPr id="14" name="フローチャート: 結合子 8">
              <a:extLst>
                <a:ext uri="{FF2B5EF4-FFF2-40B4-BE49-F238E27FC236}">
                  <a16:creationId xmlns:a16="http://schemas.microsoft.com/office/drawing/2014/main" id="{7BC53581-9591-F6D7-9FA5-A2A2EEF9D921}"/>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3">
              <a:extLst>
                <a:ext uri="{FF2B5EF4-FFF2-40B4-BE49-F238E27FC236}">
                  <a16:creationId xmlns:a16="http://schemas.microsoft.com/office/drawing/2014/main" id="{6062E8B9-F716-6987-8C6E-003D18CC18F4}"/>
                </a:ext>
              </a:extLst>
            </p:cNvPr>
            <p:cNvGrpSpPr/>
            <p:nvPr userDrawn="1"/>
          </p:nvGrpSpPr>
          <p:grpSpPr>
            <a:xfrm>
              <a:off x="4630305" y="3185576"/>
              <a:ext cx="2423638" cy="1323800"/>
              <a:chOff x="3308996" y="2289150"/>
              <a:chExt cx="5261699" cy="2873959"/>
            </a:xfrm>
            <a:solidFill>
              <a:srgbClr val="F99900"/>
            </a:solidFill>
          </p:grpSpPr>
          <p:sp>
            <p:nvSpPr>
              <p:cNvPr id="19" name="二等辺三角形 6">
                <a:extLst>
                  <a:ext uri="{FF2B5EF4-FFF2-40B4-BE49-F238E27FC236}">
                    <a16:creationId xmlns:a16="http://schemas.microsoft.com/office/drawing/2014/main" id="{FCBEC5BD-4EA8-4CC3-1CD2-BBB21B3956BA}"/>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7">
                <a:extLst>
                  <a:ext uri="{FF2B5EF4-FFF2-40B4-BE49-F238E27FC236}">
                    <a16:creationId xmlns:a16="http://schemas.microsoft.com/office/drawing/2014/main" id="{6C45FB0A-A48C-A202-622E-E2878C7CBF8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スライド番号プレースホルダー 4">
            <a:extLst>
              <a:ext uri="{FF2B5EF4-FFF2-40B4-BE49-F238E27FC236}">
                <a16:creationId xmlns:a16="http://schemas.microsoft.com/office/drawing/2014/main" id="{2FBC5C36-8579-1655-B581-BBA01A06AE5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5" name="四角形">
            <a:extLst>
              <a:ext uri="{FF2B5EF4-FFF2-40B4-BE49-F238E27FC236}">
                <a16:creationId xmlns:a16="http://schemas.microsoft.com/office/drawing/2014/main" id="{B8F7F9C8-FF27-2C6C-0939-7893B446182C}"/>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6" name="フローチャート: 手操作入力 16">
            <a:extLst>
              <a:ext uri="{FF2B5EF4-FFF2-40B4-BE49-F238E27FC236}">
                <a16:creationId xmlns:a16="http://schemas.microsoft.com/office/drawing/2014/main" id="{C069F92A-3CB9-CDCC-0070-A717516722AC}"/>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7">
            <a:extLst>
              <a:ext uri="{FF2B5EF4-FFF2-40B4-BE49-F238E27FC236}">
                <a16:creationId xmlns:a16="http://schemas.microsoft.com/office/drawing/2014/main" id="{BC5E9B9E-84E8-77E8-34B7-3627A22663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6" name="スライド番号プレースホルダー 3">
            <a:extLst>
              <a:ext uri="{FF2B5EF4-FFF2-40B4-BE49-F238E27FC236}">
                <a16:creationId xmlns:a16="http://schemas.microsoft.com/office/drawing/2014/main" id="{3C119F68-BC3E-80E4-F003-61B6D74336FF}"/>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bg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pic>
        <p:nvPicPr>
          <p:cNvPr id="18" name="Picture 4" descr="富士ソフト株式会社のカタログ無料ダウンロード | Apérza Catalog（アペルザカタログ） | ものづくり産業向けカタログサイト">
            <a:extLst>
              <a:ext uri="{FF2B5EF4-FFF2-40B4-BE49-F238E27FC236}">
                <a16:creationId xmlns:a16="http://schemas.microsoft.com/office/drawing/2014/main" id="{DBA91ECB-02C9-2379-7EE8-29AC736ABA4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572" t="-22589" r="-9969" b="-13051"/>
          <a:stretch/>
        </p:blipFill>
        <p:spPr bwMode="auto">
          <a:xfrm>
            <a:off x="10363638" y="110309"/>
            <a:ext cx="1702844" cy="495398"/>
          </a:xfrm>
          <a:prstGeom prst="rect">
            <a:avLst/>
          </a:prstGeom>
          <a:solidFill>
            <a:schemeClr val="bg1"/>
          </a:solidFill>
          <a:effectLst>
            <a:outerShdw blurRad="147785" algn="ctr" rotWithShape="0">
              <a:prstClr val="black">
                <a:alpha val="22000"/>
              </a:prstClr>
            </a:outerShdw>
          </a:effectLst>
        </p:spPr>
      </p:pic>
    </p:spTree>
    <p:extLst>
      <p:ext uri="{BB962C8B-B14F-4D97-AF65-F5344CB8AC3E}">
        <p14:creationId xmlns:p14="http://schemas.microsoft.com/office/powerpoint/2010/main" val="4281668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タイトルとコンテンツ">
    <p:spTree>
      <p:nvGrpSpPr>
        <p:cNvPr id="1" name=""/>
        <p:cNvGrpSpPr/>
        <p:nvPr/>
      </p:nvGrpSpPr>
      <p:grpSpPr>
        <a:xfrm>
          <a:off x="0" y="0"/>
          <a:ext cx="0" cy="0"/>
          <a:chOff x="0" y="0"/>
          <a:chExt cx="0" cy="0"/>
        </a:xfrm>
      </p:grpSpPr>
      <p:pic>
        <p:nvPicPr>
          <p:cNvPr id="14" name="Picture 13" descr="A blue background with different languages&#10;&#10;Description automatically generated">
            <a:extLst>
              <a:ext uri="{FF2B5EF4-FFF2-40B4-BE49-F238E27FC236}">
                <a16:creationId xmlns:a16="http://schemas.microsoft.com/office/drawing/2014/main" id="{48BEF859-3C91-E7F8-4281-750007F2AAD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sp>
        <p:nvSpPr>
          <p:cNvPr id="13" name="テキスト プレースホルダー 11">
            <a:extLst>
              <a:ext uri="{FF2B5EF4-FFF2-40B4-BE49-F238E27FC236}">
                <a16:creationId xmlns:a16="http://schemas.microsoft.com/office/drawing/2014/main" id="{D5590851-1F88-A83E-87DA-E31013B9F9E9}"/>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6" name="グループ化 9">
            <a:extLst>
              <a:ext uri="{FF2B5EF4-FFF2-40B4-BE49-F238E27FC236}">
                <a16:creationId xmlns:a16="http://schemas.microsoft.com/office/drawing/2014/main" id="{E08CFCF6-765D-80FC-585F-48909409C2D2}"/>
              </a:ext>
            </a:extLst>
          </p:cNvPr>
          <p:cNvGrpSpPr/>
          <p:nvPr userDrawn="1"/>
        </p:nvGrpSpPr>
        <p:grpSpPr>
          <a:xfrm>
            <a:off x="151327" y="151578"/>
            <a:ext cx="416046" cy="416046"/>
            <a:chOff x="4237706" y="1961549"/>
            <a:chExt cx="3492000" cy="3492000"/>
          </a:xfrm>
        </p:grpSpPr>
        <p:sp>
          <p:nvSpPr>
            <p:cNvPr id="17" name="フローチャート: 結合子 8">
              <a:extLst>
                <a:ext uri="{FF2B5EF4-FFF2-40B4-BE49-F238E27FC236}">
                  <a16:creationId xmlns:a16="http://schemas.microsoft.com/office/drawing/2014/main" id="{B97315E7-C736-2CCD-744D-68B93E2D7C1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3">
              <a:extLst>
                <a:ext uri="{FF2B5EF4-FFF2-40B4-BE49-F238E27FC236}">
                  <a16:creationId xmlns:a16="http://schemas.microsoft.com/office/drawing/2014/main" id="{C97FBA27-F0EA-A7DC-E140-4EC4CCFDC2B9}"/>
                </a:ext>
              </a:extLst>
            </p:cNvPr>
            <p:cNvGrpSpPr/>
            <p:nvPr userDrawn="1"/>
          </p:nvGrpSpPr>
          <p:grpSpPr>
            <a:xfrm>
              <a:off x="4630305" y="3185576"/>
              <a:ext cx="2423638" cy="1323800"/>
              <a:chOff x="3308996" y="2289150"/>
              <a:chExt cx="5261699" cy="2873959"/>
            </a:xfrm>
            <a:solidFill>
              <a:srgbClr val="F99900"/>
            </a:solidFill>
          </p:grpSpPr>
          <p:sp>
            <p:nvSpPr>
              <p:cNvPr id="24" name="二等辺三角形 6">
                <a:extLst>
                  <a:ext uri="{FF2B5EF4-FFF2-40B4-BE49-F238E27FC236}">
                    <a16:creationId xmlns:a16="http://schemas.microsoft.com/office/drawing/2014/main" id="{FFC52D6C-F7AC-84E5-B85F-420B8641641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7">
                <a:extLst>
                  <a:ext uri="{FF2B5EF4-FFF2-40B4-BE49-F238E27FC236}">
                    <a16:creationId xmlns:a16="http://schemas.microsoft.com/office/drawing/2014/main" id="{C5B1B7CE-5AA8-6ED3-F50C-C5145767D34B}"/>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2" name="Picture 4" descr="富士ソフト株式会社のカタログ無料ダウンロード | Apérza Catalog（アペルザカタログ） | ものづくり産業向けカタログサイト">
            <a:extLst>
              <a:ext uri="{FF2B5EF4-FFF2-40B4-BE49-F238E27FC236}">
                <a16:creationId xmlns:a16="http://schemas.microsoft.com/office/drawing/2014/main" id="{1F2F70D6-B630-3D6F-4043-A1CC935475E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8572" t="-22589" r="-9969" b="-13051"/>
          <a:stretch/>
        </p:blipFill>
        <p:spPr bwMode="auto">
          <a:xfrm>
            <a:off x="10363638" y="110309"/>
            <a:ext cx="1702844" cy="495398"/>
          </a:xfrm>
          <a:prstGeom prst="rect">
            <a:avLst/>
          </a:prstGeom>
          <a:solidFill>
            <a:schemeClr val="bg1"/>
          </a:solidFill>
          <a:effectLst>
            <a:outerShdw blurRad="147785" algn="ctr" rotWithShape="0">
              <a:prstClr val="black">
                <a:alpha val="22000"/>
              </a:prstClr>
            </a:outerShdw>
          </a:effectLst>
        </p:spPr>
      </p:pic>
      <p:sp>
        <p:nvSpPr>
          <p:cNvPr id="3" name="スライド番号プレースホルダー 4">
            <a:extLst>
              <a:ext uri="{FF2B5EF4-FFF2-40B4-BE49-F238E27FC236}">
                <a16:creationId xmlns:a16="http://schemas.microsoft.com/office/drawing/2014/main" id="{4329DECE-80D0-B22D-CE70-976E4F1940E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4" name="四角形">
            <a:extLst>
              <a:ext uri="{FF2B5EF4-FFF2-40B4-BE49-F238E27FC236}">
                <a16:creationId xmlns:a16="http://schemas.microsoft.com/office/drawing/2014/main" id="{F3BDCFFB-5651-6D5E-A325-BABA39B1237D}"/>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フローチャート: 手操作入力 16">
            <a:extLst>
              <a:ext uri="{FF2B5EF4-FFF2-40B4-BE49-F238E27FC236}">
                <a16:creationId xmlns:a16="http://schemas.microsoft.com/office/drawing/2014/main" id="{1A90BF7B-6040-BD6D-C94C-E5B2FB5B51C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17">
            <a:extLst>
              <a:ext uri="{FF2B5EF4-FFF2-40B4-BE49-F238E27FC236}">
                <a16:creationId xmlns:a16="http://schemas.microsoft.com/office/drawing/2014/main" id="{D8EBA724-CC08-D250-C459-BA77D5B964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1" name="スライド番号プレースホルダー 3">
            <a:extLst>
              <a:ext uri="{FF2B5EF4-FFF2-40B4-BE49-F238E27FC236}">
                <a16:creationId xmlns:a16="http://schemas.microsoft.com/office/drawing/2014/main" id="{D03F67DD-93C8-1659-6FBC-461525BC3599}"/>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tx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238132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四角形">
            <a:extLst>
              <a:ext uri="{FF2B5EF4-FFF2-40B4-BE49-F238E27FC236}">
                <a16:creationId xmlns:a16="http://schemas.microsoft.com/office/drawing/2014/main" id="{4F94C551-0AF6-CC25-43F5-05F303988FAE}"/>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3" name="スライド番号プレースホルダー 4">
            <a:extLst>
              <a:ext uri="{FF2B5EF4-FFF2-40B4-BE49-F238E27FC236}">
                <a16:creationId xmlns:a16="http://schemas.microsoft.com/office/drawing/2014/main" id="{AC229A8C-494F-8DB3-56B4-B240FC85EEB9}"/>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5" name="スライド番号プレースホルダー 3">
            <a:extLst>
              <a:ext uri="{FF2B5EF4-FFF2-40B4-BE49-F238E27FC236}">
                <a16:creationId xmlns:a16="http://schemas.microsoft.com/office/drawing/2014/main" id="{D11FBE27-428D-AF10-873F-B9B941285D8E}"/>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16" name="四角形">
            <a:extLst>
              <a:ext uri="{FF2B5EF4-FFF2-40B4-BE49-F238E27FC236}">
                <a16:creationId xmlns:a16="http://schemas.microsoft.com/office/drawing/2014/main" id="{4E4EDED5-6735-E84C-4C07-99ED229F5E8A}"/>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7" name="フローチャート: 手操作入力 16">
            <a:extLst>
              <a:ext uri="{FF2B5EF4-FFF2-40B4-BE49-F238E27FC236}">
                <a16:creationId xmlns:a16="http://schemas.microsoft.com/office/drawing/2014/main" id="{12DC3CE7-5B0D-5B9B-C1D3-76A1B3D51E97}"/>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図 17">
            <a:extLst>
              <a:ext uri="{FF2B5EF4-FFF2-40B4-BE49-F238E27FC236}">
                <a16:creationId xmlns:a16="http://schemas.microsoft.com/office/drawing/2014/main" id="{873F0BA5-2191-AA5D-15F4-1536F9C1B6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pic>
        <p:nvPicPr>
          <p:cNvPr id="2" name="Graphic 1" descr="Home with solid fill">
            <a:hlinkClick r:id="" action="ppaction://noaction"/>
            <a:extLst>
              <a:ext uri="{FF2B5EF4-FFF2-40B4-BE49-F238E27FC236}">
                <a16:creationId xmlns:a16="http://schemas.microsoft.com/office/drawing/2014/main" id="{31FA71E4-09E7-1998-59C0-DD568D124791}"/>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3" name="グループ化 9">
            <a:extLst>
              <a:ext uri="{FF2B5EF4-FFF2-40B4-BE49-F238E27FC236}">
                <a16:creationId xmlns:a16="http://schemas.microsoft.com/office/drawing/2014/main" id="{41D11E30-618D-54BB-6B07-85AC0F5DBCEA}"/>
              </a:ext>
            </a:extLst>
          </p:cNvPr>
          <p:cNvGrpSpPr/>
          <p:nvPr userDrawn="1"/>
        </p:nvGrpSpPr>
        <p:grpSpPr>
          <a:xfrm>
            <a:off x="151327" y="151578"/>
            <a:ext cx="416046" cy="416046"/>
            <a:chOff x="4237706" y="1961549"/>
            <a:chExt cx="3492000" cy="3492000"/>
          </a:xfrm>
        </p:grpSpPr>
        <p:sp>
          <p:nvSpPr>
            <p:cNvPr id="24" name="フローチャート: 結合子 8">
              <a:extLst>
                <a:ext uri="{FF2B5EF4-FFF2-40B4-BE49-F238E27FC236}">
                  <a16:creationId xmlns:a16="http://schemas.microsoft.com/office/drawing/2014/main" id="{59E93ACA-422D-E7C9-D8A2-594B45CE3F7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3">
              <a:extLst>
                <a:ext uri="{FF2B5EF4-FFF2-40B4-BE49-F238E27FC236}">
                  <a16:creationId xmlns:a16="http://schemas.microsoft.com/office/drawing/2014/main" id="{B3A0D696-01B4-42A2-FB19-ACB845EF9099}"/>
                </a:ext>
              </a:extLst>
            </p:cNvPr>
            <p:cNvGrpSpPr/>
            <p:nvPr userDrawn="1"/>
          </p:nvGrpSpPr>
          <p:grpSpPr>
            <a:xfrm>
              <a:off x="4630305" y="3185576"/>
              <a:ext cx="2423638" cy="1323800"/>
              <a:chOff x="3308996" y="2289150"/>
              <a:chExt cx="5261699" cy="2873959"/>
            </a:xfrm>
            <a:solidFill>
              <a:srgbClr val="F99900"/>
            </a:solidFill>
          </p:grpSpPr>
          <p:sp>
            <p:nvSpPr>
              <p:cNvPr id="26" name="二等辺三角形 6">
                <a:extLst>
                  <a:ext uri="{FF2B5EF4-FFF2-40B4-BE49-F238E27FC236}">
                    <a16:creationId xmlns:a16="http://schemas.microsoft.com/office/drawing/2014/main" id="{EE2781EF-631C-22F9-B0C0-2C7EA0B8A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7">
                <a:extLst>
                  <a:ext uri="{FF2B5EF4-FFF2-40B4-BE49-F238E27FC236}">
                    <a16:creationId xmlns:a16="http://schemas.microsoft.com/office/drawing/2014/main" id="{2E9C36A0-97C8-7271-01E2-C85BDDEC8B6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42631677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3_タイトルとコンテンツ">
    <p:spTree>
      <p:nvGrpSpPr>
        <p:cNvPr id="1" name=""/>
        <p:cNvGrpSpPr/>
        <p:nvPr/>
      </p:nvGrpSpPr>
      <p:grpSpPr>
        <a:xfrm>
          <a:off x="0" y="0"/>
          <a:ext cx="0" cy="0"/>
          <a:chOff x="0" y="0"/>
          <a:chExt cx="0" cy="0"/>
        </a:xfrm>
      </p:grpSpPr>
      <p:pic>
        <p:nvPicPr>
          <p:cNvPr id="14" name="Picture 13" descr="A blue background with different languages&#10;&#10;Description automatically generated">
            <a:extLst>
              <a:ext uri="{FF2B5EF4-FFF2-40B4-BE49-F238E27FC236}">
                <a16:creationId xmlns:a16="http://schemas.microsoft.com/office/drawing/2014/main" id="{86C71234-8D8B-E896-4A34-051B99A6BB1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pic>
        <p:nvPicPr>
          <p:cNvPr id="2" name="Picture 4" descr="videoblocks abstract concept modern tech white waves motion background on  Make a GIF">
            <a:extLst>
              <a:ext uri="{FF2B5EF4-FFF2-40B4-BE49-F238E27FC236}">
                <a16:creationId xmlns:a16="http://schemas.microsoft.com/office/drawing/2014/main" id="{A800078B-3A6E-FF29-011E-D6F218140DCF}"/>
              </a:ext>
            </a:extLst>
          </p:cNvPr>
          <p:cNvPicPr>
            <a:picLocks noChangeAspect="1" noChangeArrowheads="1"/>
          </p:cNvPicPr>
          <p:nvPr userDrawn="1"/>
        </p:nvPicPr>
        <p:blipFill rotWithShape="1">
          <a:blip r:embed="rId3">
            <a:alphaModFix amt="50000"/>
            <a:extLst>
              <a:ext uri="{28A0092B-C50C-407E-A947-70E740481C1C}">
                <a14:useLocalDpi xmlns:a14="http://schemas.microsoft.com/office/drawing/2010/main" val="0"/>
              </a:ext>
            </a:extLst>
          </a:blip>
          <a:srcRect l="1940" b="12006"/>
          <a:stretch/>
        </p:blipFill>
        <p:spPr bwMode="auto">
          <a:xfrm>
            <a:off x="0" y="719203"/>
            <a:ext cx="12192000" cy="613879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プレースホルダー 11">
            <a:extLst>
              <a:ext uri="{FF2B5EF4-FFF2-40B4-BE49-F238E27FC236}">
                <a16:creationId xmlns:a16="http://schemas.microsoft.com/office/drawing/2014/main" id="{D5590851-1F88-A83E-87DA-E31013B9F9E9}"/>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6" name="グループ化 9">
            <a:extLst>
              <a:ext uri="{FF2B5EF4-FFF2-40B4-BE49-F238E27FC236}">
                <a16:creationId xmlns:a16="http://schemas.microsoft.com/office/drawing/2014/main" id="{E08CFCF6-765D-80FC-585F-48909409C2D2}"/>
              </a:ext>
            </a:extLst>
          </p:cNvPr>
          <p:cNvGrpSpPr/>
          <p:nvPr userDrawn="1"/>
        </p:nvGrpSpPr>
        <p:grpSpPr>
          <a:xfrm>
            <a:off x="151327" y="151578"/>
            <a:ext cx="416046" cy="416046"/>
            <a:chOff x="4237706" y="1961549"/>
            <a:chExt cx="3492000" cy="3492000"/>
          </a:xfrm>
        </p:grpSpPr>
        <p:sp>
          <p:nvSpPr>
            <p:cNvPr id="17" name="フローチャート: 結合子 8">
              <a:extLst>
                <a:ext uri="{FF2B5EF4-FFF2-40B4-BE49-F238E27FC236}">
                  <a16:creationId xmlns:a16="http://schemas.microsoft.com/office/drawing/2014/main" id="{B97315E7-C736-2CCD-744D-68B93E2D7C1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3">
              <a:extLst>
                <a:ext uri="{FF2B5EF4-FFF2-40B4-BE49-F238E27FC236}">
                  <a16:creationId xmlns:a16="http://schemas.microsoft.com/office/drawing/2014/main" id="{C97FBA27-F0EA-A7DC-E140-4EC4CCFDC2B9}"/>
                </a:ext>
              </a:extLst>
            </p:cNvPr>
            <p:cNvGrpSpPr/>
            <p:nvPr userDrawn="1"/>
          </p:nvGrpSpPr>
          <p:grpSpPr>
            <a:xfrm>
              <a:off x="4630305" y="3185576"/>
              <a:ext cx="2423638" cy="1323800"/>
              <a:chOff x="3308996" y="2289150"/>
              <a:chExt cx="5261699" cy="2873959"/>
            </a:xfrm>
            <a:solidFill>
              <a:srgbClr val="F99900"/>
            </a:solidFill>
          </p:grpSpPr>
          <p:sp>
            <p:nvSpPr>
              <p:cNvPr id="24" name="二等辺三角形 6">
                <a:extLst>
                  <a:ext uri="{FF2B5EF4-FFF2-40B4-BE49-F238E27FC236}">
                    <a16:creationId xmlns:a16="http://schemas.microsoft.com/office/drawing/2014/main" id="{FFC52D6C-F7AC-84E5-B85F-420B8641641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7">
                <a:extLst>
                  <a:ext uri="{FF2B5EF4-FFF2-40B4-BE49-F238E27FC236}">
                    <a16:creationId xmlns:a16="http://schemas.microsoft.com/office/drawing/2014/main" id="{C5B1B7CE-5AA8-6ED3-F50C-C5145767D34B}"/>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スライド番号プレースホルダー 4">
            <a:extLst>
              <a:ext uri="{FF2B5EF4-FFF2-40B4-BE49-F238E27FC236}">
                <a16:creationId xmlns:a16="http://schemas.microsoft.com/office/drawing/2014/main" id="{2759F1CC-09B7-AD32-2783-89F430D225F6}"/>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4" name="四角形">
            <a:extLst>
              <a:ext uri="{FF2B5EF4-FFF2-40B4-BE49-F238E27FC236}">
                <a16:creationId xmlns:a16="http://schemas.microsoft.com/office/drawing/2014/main" id="{903850EE-790A-BC87-8877-F48C7597EAF7}"/>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フローチャート: 手操作入力 16">
            <a:extLst>
              <a:ext uri="{FF2B5EF4-FFF2-40B4-BE49-F238E27FC236}">
                <a16:creationId xmlns:a16="http://schemas.microsoft.com/office/drawing/2014/main" id="{09CFE48C-C9BA-9BEB-A90A-ABC1D2B68C0A}"/>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17">
            <a:extLst>
              <a:ext uri="{FF2B5EF4-FFF2-40B4-BE49-F238E27FC236}">
                <a16:creationId xmlns:a16="http://schemas.microsoft.com/office/drawing/2014/main" id="{69FCB8FD-C276-2A49-B803-DA7B991544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1" name="スライド番号プレースホルダー 3">
            <a:extLst>
              <a:ext uri="{FF2B5EF4-FFF2-40B4-BE49-F238E27FC236}">
                <a16:creationId xmlns:a16="http://schemas.microsoft.com/office/drawing/2014/main" id="{5C560E38-619D-9635-015F-D983236BFFF0}"/>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tx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pic>
        <p:nvPicPr>
          <p:cNvPr id="18" name="Picture 4" descr="富士ソフト株式会社のカタログ無料ダウンロード | Apérza Catalog（アペルザカタログ） | ものづくり産業向けカタログサイト">
            <a:extLst>
              <a:ext uri="{FF2B5EF4-FFF2-40B4-BE49-F238E27FC236}">
                <a16:creationId xmlns:a16="http://schemas.microsoft.com/office/drawing/2014/main" id="{67837533-7531-5AA0-6218-802CBB265340}"/>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572" t="-22589" r="-9969" b="-13051"/>
          <a:stretch/>
        </p:blipFill>
        <p:spPr bwMode="auto">
          <a:xfrm>
            <a:off x="10363638" y="110309"/>
            <a:ext cx="1702844" cy="495398"/>
          </a:xfrm>
          <a:prstGeom prst="rect">
            <a:avLst/>
          </a:prstGeom>
          <a:solidFill>
            <a:schemeClr val="bg1"/>
          </a:solidFill>
          <a:effectLst>
            <a:outerShdw blurRad="147785" algn="ctr" rotWithShape="0">
              <a:prstClr val="black">
                <a:alpha val="22000"/>
              </a:prstClr>
            </a:outerShdw>
          </a:effectLst>
        </p:spPr>
      </p:pic>
    </p:spTree>
    <p:extLst>
      <p:ext uri="{BB962C8B-B14F-4D97-AF65-F5344CB8AC3E}">
        <p14:creationId xmlns:p14="http://schemas.microsoft.com/office/powerpoint/2010/main" val="101465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pic>
        <p:nvPicPr>
          <p:cNvPr id="11" name="Picture 10" descr="A blue background with different languages&#10;&#10;Description automatically generated">
            <a:extLst>
              <a:ext uri="{FF2B5EF4-FFF2-40B4-BE49-F238E27FC236}">
                <a16:creationId xmlns:a16="http://schemas.microsoft.com/office/drawing/2014/main" id="{0753DF62-8119-28AE-8E10-C3E4D816CC9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tx1"/>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sp>
        <p:nvSpPr>
          <p:cNvPr id="16" name="テキスト プレースホルダー 11">
            <a:extLst>
              <a:ext uri="{FF2B5EF4-FFF2-40B4-BE49-F238E27FC236}">
                <a16:creationId xmlns:a16="http://schemas.microsoft.com/office/drawing/2014/main" id="{581FB337-D252-5270-90D5-5229F599CCC5}"/>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7" name="グループ化 9">
            <a:extLst>
              <a:ext uri="{FF2B5EF4-FFF2-40B4-BE49-F238E27FC236}">
                <a16:creationId xmlns:a16="http://schemas.microsoft.com/office/drawing/2014/main" id="{9559A69F-8611-FAC9-E5EC-BAE203F77275}"/>
              </a:ext>
            </a:extLst>
          </p:cNvPr>
          <p:cNvGrpSpPr/>
          <p:nvPr userDrawn="1"/>
        </p:nvGrpSpPr>
        <p:grpSpPr>
          <a:xfrm>
            <a:off x="151327" y="151578"/>
            <a:ext cx="416046" cy="416046"/>
            <a:chOff x="4237706" y="1961549"/>
            <a:chExt cx="3492000" cy="3492000"/>
          </a:xfrm>
        </p:grpSpPr>
        <p:sp>
          <p:nvSpPr>
            <p:cNvPr id="18" name="フローチャート: 結合子 8">
              <a:extLst>
                <a:ext uri="{FF2B5EF4-FFF2-40B4-BE49-F238E27FC236}">
                  <a16:creationId xmlns:a16="http://schemas.microsoft.com/office/drawing/2014/main" id="{17A5B316-CF14-F735-F907-F3FBC9EE849E}"/>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3">
              <a:extLst>
                <a:ext uri="{FF2B5EF4-FFF2-40B4-BE49-F238E27FC236}">
                  <a16:creationId xmlns:a16="http://schemas.microsoft.com/office/drawing/2014/main" id="{E1616636-5B25-9D3E-60D4-B422F6C757EA}"/>
                </a:ext>
              </a:extLst>
            </p:cNvPr>
            <p:cNvGrpSpPr/>
            <p:nvPr userDrawn="1"/>
          </p:nvGrpSpPr>
          <p:grpSpPr>
            <a:xfrm>
              <a:off x="4630305" y="3185576"/>
              <a:ext cx="2423638" cy="1323800"/>
              <a:chOff x="3308996" y="2289150"/>
              <a:chExt cx="5261699" cy="2873959"/>
            </a:xfrm>
            <a:solidFill>
              <a:srgbClr val="F99900"/>
            </a:solidFill>
          </p:grpSpPr>
          <p:sp>
            <p:nvSpPr>
              <p:cNvPr id="20" name="二等辺三角形 6">
                <a:extLst>
                  <a:ext uri="{FF2B5EF4-FFF2-40B4-BE49-F238E27FC236}">
                    <a16:creationId xmlns:a16="http://schemas.microsoft.com/office/drawing/2014/main" id="{69990157-A216-F4B9-E0B0-472F431896C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7">
                <a:extLst>
                  <a:ext uri="{FF2B5EF4-FFF2-40B4-BE49-F238E27FC236}">
                    <a16:creationId xmlns:a16="http://schemas.microsoft.com/office/drawing/2014/main" id="{44669AA1-1967-2DFF-A9CE-4BF1FC239E4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スライド番号プレースホルダー 4">
            <a:extLst>
              <a:ext uri="{FF2B5EF4-FFF2-40B4-BE49-F238E27FC236}">
                <a16:creationId xmlns:a16="http://schemas.microsoft.com/office/drawing/2014/main" id="{85FB560B-2D22-9F42-94BC-E0D9DFB757DF}"/>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 name="四角形">
            <a:extLst>
              <a:ext uri="{FF2B5EF4-FFF2-40B4-BE49-F238E27FC236}">
                <a16:creationId xmlns:a16="http://schemas.microsoft.com/office/drawing/2014/main" id="{C993EB39-0623-85AE-BF9C-ABB195D0EF82}"/>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4" name="フローチャート: 手操作入力 16">
            <a:extLst>
              <a:ext uri="{FF2B5EF4-FFF2-40B4-BE49-F238E27FC236}">
                <a16:creationId xmlns:a16="http://schemas.microsoft.com/office/drawing/2014/main" id="{146A1061-FEB0-3750-C5FC-8079F32B698A}"/>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17">
            <a:extLst>
              <a:ext uri="{FF2B5EF4-FFF2-40B4-BE49-F238E27FC236}">
                <a16:creationId xmlns:a16="http://schemas.microsoft.com/office/drawing/2014/main" id="{A34590AF-C5D3-4FF0-7AF8-C03A5E3CCE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0" name="スライド番号プレースホルダー 3">
            <a:extLst>
              <a:ext uri="{FF2B5EF4-FFF2-40B4-BE49-F238E27FC236}">
                <a16:creationId xmlns:a16="http://schemas.microsoft.com/office/drawing/2014/main" id="{FBFABC70-BB47-0822-134B-5CBDE68309B4}"/>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tx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pic>
        <p:nvPicPr>
          <p:cNvPr id="13" name="Picture 4" descr="富士ソフト株式会社のカタログ無料ダウンロード | Apérza Catalog（アペルザカタログ） | ものづくり産業向けカタログサイト">
            <a:extLst>
              <a:ext uri="{FF2B5EF4-FFF2-40B4-BE49-F238E27FC236}">
                <a16:creationId xmlns:a16="http://schemas.microsoft.com/office/drawing/2014/main" id="{04F3453A-1E85-9201-6D04-7CE9F3CCF741}"/>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8572" t="-22589" r="-9969" b="-13051"/>
          <a:stretch/>
        </p:blipFill>
        <p:spPr bwMode="auto">
          <a:xfrm>
            <a:off x="10363638" y="110309"/>
            <a:ext cx="1702844" cy="495398"/>
          </a:xfrm>
          <a:prstGeom prst="rect">
            <a:avLst/>
          </a:prstGeom>
          <a:solidFill>
            <a:schemeClr val="bg1"/>
          </a:solidFill>
          <a:effectLst>
            <a:outerShdw blurRad="147785" algn="ctr" rotWithShape="0">
              <a:prstClr val="black">
                <a:alpha val="22000"/>
              </a:prstClr>
            </a:outerShdw>
          </a:effectLst>
        </p:spPr>
      </p:pic>
    </p:spTree>
    <p:extLst>
      <p:ext uri="{BB962C8B-B14F-4D97-AF65-F5344CB8AC3E}">
        <p14:creationId xmlns:p14="http://schemas.microsoft.com/office/powerpoint/2010/main" val="2443704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Pr>
        <a:solidFill>
          <a:schemeClr val="accent4"/>
        </a:solidFill>
        <a:effectLst/>
      </p:bgPr>
    </p:bg>
    <p:spTree>
      <p:nvGrpSpPr>
        <p:cNvPr id="1" name=""/>
        <p:cNvGrpSpPr/>
        <p:nvPr/>
      </p:nvGrpSpPr>
      <p:grpSpPr>
        <a:xfrm>
          <a:off x="0" y="0"/>
          <a:ext cx="0" cy="0"/>
          <a:chOff x="0" y="0"/>
          <a:chExt cx="0" cy="0"/>
        </a:xfrm>
      </p:grpSpPr>
      <p:pic>
        <p:nvPicPr>
          <p:cNvPr id="5" name="Picture 4" descr="A blue background with different languages&#10;&#10;Description automatically generated">
            <a:extLst>
              <a:ext uri="{FF2B5EF4-FFF2-40B4-BE49-F238E27FC236}">
                <a16:creationId xmlns:a16="http://schemas.microsoft.com/office/drawing/2014/main" id="{AB38174E-BCFB-B4EB-B916-296727A10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4F566709-DB4C-AFF7-C63D-906285525100}"/>
              </a:ext>
            </a:extLst>
          </p:cNvPr>
          <p:cNvGrpSpPr/>
          <p:nvPr userDrawn="1"/>
        </p:nvGrpSpPr>
        <p:grpSpPr>
          <a:xfrm>
            <a:off x="4350000" y="1683000"/>
            <a:ext cx="3492000" cy="3492000"/>
            <a:chOff x="4237706" y="1961549"/>
            <a:chExt cx="3492000" cy="3492000"/>
          </a:xfrm>
        </p:grpSpPr>
        <p:sp>
          <p:nvSpPr>
            <p:cNvPr id="9" name="フローチャート: 結合子 8">
              <a:extLst>
                <a:ext uri="{FF2B5EF4-FFF2-40B4-BE49-F238E27FC236}">
                  <a16:creationId xmlns:a16="http://schemas.microsoft.com/office/drawing/2014/main" id="{EDF805AE-822B-12DB-621A-97EA8AB0D0D0}"/>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68B43B98-9076-4472-D893-2465105812AB}"/>
                </a:ext>
              </a:extLst>
            </p:cNvPr>
            <p:cNvGrpSpPr/>
            <p:nvPr userDrawn="1"/>
          </p:nvGrpSpPr>
          <p:grpSpPr>
            <a:xfrm>
              <a:off x="4630305" y="3185576"/>
              <a:ext cx="2423638" cy="1323800"/>
              <a:chOff x="3308996" y="2289150"/>
              <a:chExt cx="5261699" cy="2873959"/>
            </a:xfrm>
            <a:solidFill>
              <a:srgbClr val="F99900"/>
            </a:solidFill>
          </p:grpSpPr>
          <p:sp>
            <p:nvSpPr>
              <p:cNvPr id="7" name="二等辺三角形 6">
                <a:extLst>
                  <a:ext uri="{FF2B5EF4-FFF2-40B4-BE49-F238E27FC236}">
                    <a16:creationId xmlns:a16="http://schemas.microsoft.com/office/drawing/2014/main" id="{2F227A62-A002-8C49-BD62-D52C4B601D6B}"/>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D36560C7-60FB-58BC-DD5C-C2D800CAD46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4195144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タイトルとコンテンツ">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195E-5B74-C44C-6E90-27A4787F8482}"/>
              </a:ext>
            </a:extLst>
          </p:cNvPr>
          <p:cNvPicPr>
            <a:picLocks noChangeAspect="1"/>
          </p:cNvPicPr>
          <p:nvPr userDrawn="1"/>
        </p:nvPicPr>
        <p:blipFill>
          <a:blip r:embed="rId2"/>
          <a:srcRect l="3534" r="22704"/>
          <a:stretch/>
        </p:blipFill>
        <p:spPr>
          <a:xfrm>
            <a:off x="0" y="0"/>
            <a:ext cx="12192000" cy="6858000"/>
          </a:xfrm>
          <a:prstGeom prst="rect">
            <a:avLst/>
          </a:prstGeom>
        </p:spPr>
      </p:pic>
      <p:grpSp>
        <p:nvGrpSpPr>
          <p:cNvPr id="2" name="グループ化 9">
            <a:extLst>
              <a:ext uri="{FF2B5EF4-FFF2-40B4-BE49-F238E27FC236}">
                <a16:creationId xmlns:a16="http://schemas.microsoft.com/office/drawing/2014/main" id="{FC68BAF1-F3B3-82E9-9F35-B6171A18429F}"/>
              </a:ext>
            </a:extLst>
          </p:cNvPr>
          <p:cNvGrpSpPr/>
          <p:nvPr userDrawn="1"/>
        </p:nvGrpSpPr>
        <p:grpSpPr>
          <a:xfrm>
            <a:off x="4350000" y="1683000"/>
            <a:ext cx="3492000" cy="3492000"/>
            <a:chOff x="4237706" y="1961549"/>
            <a:chExt cx="3492000" cy="3492000"/>
          </a:xfrm>
          <a:effectLst>
            <a:outerShdw blurRad="888979" algn="ctr" rotWithShape="0">
              <a:prstClr val="black">
                <a:alpha val="11058"/>
              </a:prstClr>
            </a:outerShdw>
          </a:effectLst>
        </p:grpSpPr>
        <p:sp>
          <p:nvSpPr>
            <p:cNvPr id="3" name="フローチャート: 結合子 8">
              <a:extLst>
                <a:ext uri="{FF2B5EF4-FFF2-40B4-BE49-F238E27FC236}">
                  <a16:creationId xmlns:a16="http://schemas.microsoft.com/office/drawing/2014/main" id="{8983035E-E0AF-E561-9D02-78BB0180226A}"/>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3">
              <a:extLst>
                <a:ext uri="{FF2B5EF4-FFF2-40B4-BE49-F238E27FC236}">
                  <a16:creationId xmlns:a16="http://schemas.microsoft.com/office/drawing/2014/main" id="{5C4AA43E-7B7A-E7F5-E948-25C90A23B837}"/>
                </a:ext>
              </a:extLst>
            </p:cNvPr>
            <p:cNvGrpSpPr/>
            <p:nvPr userDrawn="1"/>
          </p:nvGrpSpPr>
          <p:grpSpPr>
            <a:xfrm>
              <a:off x="4630305" y="3185576"/>
              <a:ext cx="2423638" cy="1323800"/>
              <a:chOff x="3308996" y="2289150"/>
              <a:chExt cx="5261699" cy="2873959"/>
            </a:xfrm>
            <a:solidFill>
              <a:srgbClr val="F99900"/>
            </a:solidFill>
          </p:grpSpPr>
          <p:sp>
            <p:nvSpPr>
              <p:cNvPr id="6" name="二等辺三角形 6">
                <a:extLst>
                  <a:ext uri="{FF2B5EF4-FFF2-40B4-BE49-F238E27FC236}">
                    <a16:creationId xmlns:a16="http://schemas.microsoft.com/office/drawing/2014/main" id="{C3DD2340-8934-8AFB-A07B-5AB285A3A100}"/>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7">
                <a:extLst>
                  <a:ext uri="{FF2B5EF4-FFF2-40B4-BE49-F238E27FC236}">
                    <a16:creationId xmlns:a16="http://schemas.microsoft.com/office/drawing/2014/main" id="{CA3A414B-4336-DE54-E563-2F25C96D92D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578757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5F432815-2549-7220-188A-BD76C1393210}"/>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3815695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タイトルとコンテンツ">
    <p:bg>
      <p:bgPr>
        <a:gradFill flip="none" rotWithShape="1">
          <a:gsLst>
            <a:gs pos="0">
              <a:schemeClr val="bg2">
                <a:lumMod val="18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A9B8EE89-B488-B35E-815B-F58FC01E16F5}"/>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bg1">
                    <a:lumMod val="95000"/>
                  </a:schemeClr>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3663995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pic>
        <p:nvPicPr>
          <p:cNvPr id="9" name="Picture 8" descr="A blue background with different languages&#10;&#10;Description automatically generated">
            <a:extLst>
              <a:ext uri="{FF2B5EF4-FFF2-40B4-BE49-F238E27FC236}">
                <a16:creationId xmlns:a16="http://schemas.microsoft.com/office/drawing/2014/main" id="{6920D94F-E091-839E-2715-4E5C6E8CC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EEE2ED9-0A04-DD1E-D8C1-F28E8A68D60B}"/>
              </a:ext>
            </a:extLst>
          </p:cNvPr>
          <p:cNvGrpSpPr/>
          <p:nvPr userDrawn="1"/>
        </p:nvGrpSpPr>
        <p:grpSpPr>
          <a:xfrm>
            <a:off x="661923" y="-5393"/>
            <a:ext cx="11530079" cy="6863394"/>
            <a:chOff x="661923" y="-5393"/>
            <a:chExt cx="11530079" cy="6863394"/>
          </a:xfrm>
        </p:grpSpPr>
        <p:grpSp>
          <p:nvGrpSpPr>
            <p:cNvPr id="11" name="グループ化 9">
              <a:extLst>
                <a:ext uri="{FF2B5EF4-FFF2-40B4-BE49-F238E27FC236}">
                  <a16:creationId xmlns:a16="http://schemas.microsoft.com/office/drawing/2014/main" id="{2D9FCAAC-45DF-28F7-35B6-FC4175878444}"/>
                </a:ext>
              </a:extLst>
            </p:cNvPr>
            <p:cNvGrpSpPr/>
            <p:nvPr userDrawn="1"/>
          </p:nvGrpSpPr>
          <p:grpSpPr>
            <a:xfrm>
              <a:off x="661923" y="2398986"/>
              <a:ext cx="2060028" cy="2060028"/>
              <a:chOff x="4237706" y="1961549"/>
              <a:chExt cx="3492000" cy="3492000"/>
            </a:xfrm>
          </p:grpSpPr>
          <p:sp>
            <p:nvSpPr>
              <p:cNvPr id="12" name="フローチャート: 結合子 8">
                <a:extLst>
                  <a:ext uri="{FF2B5EF4-FFF2-40B4-BE49-F238E27FC236}">
                    <a16:creationId xmlns:a16="http://schemas.microsoft.com/office/drawing/2014/main" id="{A6EBCA94-71F9-655F-B727-395C7B798E58}"/>
                  </a:ext>
                </a:extLst>
              </p:cNvPr>
              <p:cNvSpPr/>
              <p:nvPr userDrawn="1"/>
            </p:nvSpPr>
            <p:spPr>
              <a:xfrm>
                <a:off x="4237706" y="1961549"/>
                <a:ext cx="3492000" cy="3492000"/>
              </a:xfrm>
              <a:prstGeom prst="flowChartConnector">
                <a:avLst/>
              </a:prstGeom>
              <a:solidFill>
                <a:schemeClr val="bg1"/>
              </a:solidFill>
              <a:ln>
                <a:noFill/>
              </a:ln>
              <a:effectLst>
                <a:outerShdw blurRad="888979" algn="ctr" rotWithShape="0">
                  <a:prstClr val="black">
                    <a:alpha val="11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3">
                <a:extLst>
                  <a:ext uri="{FF2B5EF4-FFF2-40B4-BE49-F238E27FC236}">
                    <a16:creationId xmlns:a16="http://schemas.microsoft.com/office/drawing/2014/main" id="{77E55F1F-7A64-37D9-9B03-D5343E90E25D}"/>
                  </a:ext>
                </a:extLst>
              </p:cNvPr>
              <p:cNvGrpSpPr/>
              <p:nvPr userDrawn="1"/>
            </p:nvGrpSpPr>
            <p:grpSpPr>
              <a:xfrm>
                <a:off x="4630305" y="3185576"/>
                <a:ext cx="2423638" cy="1323800"/>
                <a:chOff x="3308996" y="2289150"/>
                <a:chExt cx="5261699" cy="2873959"/>
              </a:xfrm>
              <a:solidFill>
                <a:srgbClr val="F99900"/>
              </a:solidFill>
            </p:grpSpPr>
            <p:sp>
              <p:nvSpPr>
                <p:cNvPr id="14" name="二等辺三角形 6">
                  <a:extLst>
                    <a:ext uri="{FF2B5EF4-FFF2-40B4-BE49-F238E27FC236}">
                      <a16:creationId xmlns:a16="http://schemas.microsoft.com/office/drawing/2014/main" id="{202C15CF-D9E3-6957-D898-42E73B2D895D}"/>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7">
                  <a:extLst>
                    <a:ext uri="{FF2B5EF4-FFF2-40B4-BE49-F238E27FC236}">
                      <a16:creationId xmlns:a16="http://schemas.microsoft.com/office/drawing/2014/main" id="{99321378-EB39-DAF6-E9FA-032D6BF2DD3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フローチャート: 手操作入力 8">
              <a:extLst>
                <a:ext uri="{FF2B5EF4-FFF2-40B4-BE49-F238E27FC236}">
                  <a16:creationId xmlns:a16="http://schemas.microsoft.com/office/drawing/2014/main" id="{1A3F286C-5694-0539-44AC-67010A31B372}"/>
                </a:ext>
              </a:extLst>
            </p:cNvPr>
            <p:cNvSpPr/>
            <p:nvPr userDrawn="1"/>
          </p:nvSpPr>
          <p:spPr>
            <a:xfrm rot="16200000" flipH="1">
              <a:off x="4192444" y="-1141558"/>
              <a:ext cx="6863394" cy="913572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9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97"/>
                  </a:moveTo>
                  <a:lnTo>
                    <a:pt x="10000" y="0"/>
                  </a:lnTo>
                  <a:lnTo>
                    <a:pt x="10000" y="10000"/>
                  </a:lnTo>
                  <a:lnTo>
                    <a:pt x="0" y="10000"/>
                  </a:lnTo>
                  <a:lnTo>
                    <a:pt x="0" y="10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タイトル 1">
            <a:extLst>
              <a:ext uri="{FF2B5EF4-FFF2-40B4-BE49-F238E27FC236}">
                <a16:creationId xmlns:a16="http://schemas.microsoft.com/office/drawing/2014/main" id="{5FAA2A7E-D688-464B-9092-EBFBFB268327}"/>
              </a:ext>
            </a:extLst>
          </p:cNvPr>
          <p:cNvSpPr>
            <a:spLocks noGrp="1"/>
          </p:cNvSpPr>
          <p:nvPr>
            <p:ph type="ctrTitle" hasCustomPrompt="1"/>
          </p:nvPr>
        </p:nvSpPr>
        <p:spPr>
          <a:xfrm>
            <a:off x="4572000" y="2625456"/>
            <a:ext cx="7620000" cy="1607088"/>
          </a:xfrm>
          <a:prstGeom prst="rect">
            <a:avLst/>
          </a:prstGeom>
        </p:spPr>
        <p:txBody>
          <a:bodyPr anchor="ctr"/>
          <a:lstStyle>
            <a:lvl1pPr algn="l">
              <a:defRPr sz="5000" spc="-100" baseline="0">
                <a:solidFill>
                  <a:schemeClr val="tx1"/>
                </a:solidFill>
                <a:latin typeface="HGP創英角ｺﾞｼｯｸUB" panose="020B0900000000000000" pitchFamily="50" charset="-128"/>
                <a:ea typeface="HGP創英角ｺﾞｼｯｸUB" panose="020B0900000000000000" pitchFamily="50" charset="-128"/>
              </a:defRPr>
            </a:lvl1pPr>
          </a:lstStyle>
          <a:p>
            <a:r>
              <a:rPr kumimoji="1" lang="ja-JP" altLang="en-US" dirty="0"/>
              <a:t>マスタータイトルの</a:t>
            </a:r>
            <a:br>
              <a:rPr kumimoji="1" lang="en-US" altLang="ja-JP" dirty="0"/>
            </a:br>
            <a:r>
              <a:rPr kumimoji="1" lang="ja-JP" altLang="en-US" dirty="0"/>
              <a:t>書式設定</a:t>
            </a:r>
          </a:p>
        </p:txBody>
      </p:sp>
      <p:sp>
        <p:nvSpPr>
          <p:cNvPr id="5" name="テキスト プレースホルダー 11">
            <a:extLst>
              <a:ext uri="{FF2B5EF4-FFF2-40B4-BE49-F238E27FC236}">
                <a16:creationId xmlns:a16="http://schemas.microsoft.com/office/drawing/2014/main" id="{D5894055-ED9B-D1DA-3E17-805EFE3DB608}"/>
              </a:ext>
            </a:extLst>
          </p:cNvPr>
          <p:cNvSpPr>
            <a:spLocks noGrp="1"/>
          </p:cNvSpPr>
          <p:nvPr>
            <p:ph type="body" sz="quarter" idx="13"/>
          </p:nvPr>
        </p:nvSpPr>
        <p:spPr>
          <a:xfrm>
            <a:off x="4572000" y="2174068"/>
            <a:ext cx="7620000" cy="443179"/>
          </a:xfrm>
          <a:prstGeom prst="rect">
            <a:avLst/>
          </a:prstGeom>
        </p:spPr>
        <p:txBody>
          <a:bodyPr anchor="ctr">
            <a:normAutofit/>
          </a:bodyPr>
          <a:lstStyle>
            <a:lvl1pPr marL="0" indent="0">
              <a:lnSpc>
                <a:spcPct val="100000"/>
              </a:lnSpc>
              <a:spcBef>
                <a:spcPts val="0"/>
              </a:spcBef>
              <a:buNone/>
              <a:defRPr sz="24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sp>
        <p:nvSpPr>
          <p:cNvPr id="20" name="テキスト プレースホルダー 11">
            <a:extLst>
              <a:ext uri="{FF2B5EF4-FFF2-40B4-BE49-F238E27FC236}">
                <a16:creationId xmlns:a16="http://schemas.microsoft.com/office/drawing/2014/main" id="{9D6302A1-04D0-C8BF-6730-E72F5C2E8C6D}"/>
              </a:ext>
            </a:extLst>
          </p:cNvPr>
          <p:cNvSpPr>
            <a:spLocks noGrp="1"/>
          </p:cNvSpPr>
          <p:nvPr>
            <p:ph type="body" sz="quarter" idx="14" hasCustomPrompt="1"/>
          </p:nvPr>
        </p:nvSpPr>
        <p:spPr>
          <a:xfrm>
            <a:off x="4572000" y="5850000"/>
            <a:ext cx="7124700" cy="1008000"/>
          </a:xfrm>
          <a:prstGeom prst="rect">
            <a:avLst/>
          </a:prstGeom>
        </p:spPr>
        <p:txBody>
          <a:bodyPr anchor="t">
            <a:normAutofit/>
          </a:bodyPr>
          <a:lstStyle>
            <a:lvl1pPr marL="0" indent="0" algn="r">
              <a:lnSpc>
                <a:spcPct val="100000"/>
              </a:lnSpc>
              <a:spcBef>
                <a:spcPts val="0"/>
              </a:spcBef>
              <a:buNone/>
              <a:defRPr sz="1600" b="1">
                <a:solidFill>
                  <a:schemeClr val="tx1"/>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マスターテキスト</a:t>
            </a:r>
            <a:endParaRPr kumimoji="1" lang="en-US" altLang="ja-JP" dirty="0"/>
          </a:p>
          <a:p>
            <a:pPr lvl="0"/>
            <a:r>
              <a:rPr kumimoji="1" lang="ja-JP" altLang="en-US" dirty="0"/>
              <a:t>の</a:t>
            </a:r>
            <a:endParaRPr kumimoji="1" lang="en-US" altLang="ja-JP" dirty="0"/>
          </a:p>
          <a:p>
            <a:pPr lvl="0"/>
            <a:r>
              <a:rPr kumimoji="1" lang="ja-JP" altLang="en-US" dirty="0"/>
              <a:t>書式設定</a:t>
            </a:r>
          </a:p>
        </p:txBody>
      </p:sp>
      <p:pic>
        <p:nvPicPr>
          <p:cNvPr id="6" name="図 5">
            <a:extLst>
              <a:ext uri="{FF2B5EF4-FFF2-40B4-BE49-F238E27FC236}">
                <a16:creationId xmlns:a16="http://schemas.microsoft.com/office/drawing/2014/main" id="{EE9DEA26-86E2-4B2A-F8A1-0504E6CF4D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880299"/>
            <a:ext cx="3211200" cy="975690"/>
          </a:xfrm>
          <a:prstGeom prst="rect">
            <a:avLst/>
          </a:prstGeom>
        </p:spPr>
      </p:pic>
      <p:pic>
        <p:nvPicPr>
          <p:cNvPr id="16" name="Picture 4" descr="富士ソフト株式会社のカタログ無料ダウンロード | Apérza Catalog（アペルザカタログ） | ものづくり産業向けカタログサイト">
            <a:extLst>
              <a:ext uri="{FF2B5EF4-FFF2-40B4-BE49-F238E27FC236}">
                <a16:creationId xmlns:a16="http://schemas.microsoft.com/office/drawing/2014/main" id="{1E90F736-A96F-E091-E2C3-838C14228038}"/>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8572" t="-22589" r="-9969" b="-13051"/>
          <a:stretch/>
        </p:blipFill>
        <p:spPr bwMode="auto">
          <a:xfrm>
            <a:off x="10363638" y="110309"/>
            <a:ext cx="1702844" cy="495398"/>
          </a:xfrm>
          <a:prstGeom prst="rect">
            <a:avLst/>
          </a:prstGeom>
          <a:solidFill>
            <a:schemeClr val="bg1"/>
          </a:solidFill>
          <a:effectLst/>
        </p:spPr>
      </p:pic>
    </p:spTree>
    <p:extLst>
      <p:ext uri="{BB962C8B-B14F-4D97-AF65-F5344CB8AC3E}">
        <p14:creationId xmlns:p14="http://schemas.microsoft.com/office/powerpoint/2010/main" val="2835675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タイトルとコンテンツ">
    <p:bg>
      <p:bgPr>
        <a:solidFill>
          <a:schemeClr val="tx1"/>
        </a:solidFill>
        <a:effectLst/>
      </p:bgPr>
    </p:bg>
    <p:spTree>
      <p:nvGrpSpPr>
        <p:cNvPr id="1" name=""/>
        <p:cNvGrpSpPr/>
        <p:nvPr/>
      </p:nvGrpSpPr>
      <p:grpSpPr>
        <a:xfrm>
          <a:off x="0" y="0"/>
          <a:ext cx="0" cy="0"/>
          <a:chOff x="0" y="0"/>
          <a:chExt cx="0" cy="0"/>
        </a:xfrm>
      </p:grpSpPr>
      <p:pic>
        <p:nvPicPr>
          <p:cNvPr id="2" name="Picture 1" descr="A blue background with different languages&#10;&#10;Description automatically generated">
            <a:extLst>
              <a:ext uri="{FF2B5EF4-FFF2-40B4-BE49-F238E27FC236}">
                <a16:creationId xmlns:a16="http://schemas.microsoft.com/office/drawing/2014/main" id="{58EAE4BA-3712-DA4C-698E-BD770A311A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77187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descr="A blue background with different languages&#10;&#10;Description automatically generated">
            <a:extLst>
              <a:ext uri="{FF2B5EF4-FFF2-40B4-BE49-F238E27FC236}">
                <a16:creationId xmlns:a16="http://schemas.microsoft.com/office/drawing/2014/main" id="{2C136D48-3A93-4862-99F7-9435B50EE6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3" name="グループ化 9">
            <a:extLst>
              <a:ext uri="{FF2B5EF4-FFF2-40B4-BE49-F238E27FC236}">
                <a16:creationId xmlns:a16="http://schemas.microsoft.com/office/drawing/2014/main" id="{41D11E30-618D-54BB-6B07-85AC0F5DBCEA}"/>
              </a:ext>
            </a:extLst>
          </p:cNvPr>
          <p:cNvGrpSpPr/>
          <p:nvPr userDrawn="1"/>
        </p:nvGrpSpPr>
        <p:grpSpPr>
          <a:xfrm>
            <a:off x="151327" y="151578"/>
            <a:ext cx="416046" cy="416046"/>
            <a:chOff x="4237706" y="1961549"/>
            <a:chExt cx="3492000" cy="3492000"/>
          </a:xfrm>
        </p:grpSpPr>
        <p:sp>
          <p:nvSpPr>
            <p:cNvPr id="24" name="フローチャート: 結合子 8">
              <a:extLst>
                <a:ext uri="{FF2B5EF4-FFF2-40B4-BE49-F238E27FC236}">
                  <a16:creationId xmlns:a16="http://schemas.microsoft.com/office/drawing/2014/main" id="{59E93ACA-422D-E7C9-D8A2-594B45CE3F7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3">
              <a:extLst>
                <a:ext uri="{FF2B5EF4-FFF2-40B4-BE49-F238E27FC236}">
                  <a16:creationId xmlns:a16="http://schemas.microsoft.com/office/drawing/2014/main" id="{B3A0D696-01B4-42A2-FB19-ACB845EF9099}"/>
                </a:ext>
              </a:extLst>
            </p:cNvPr>
            <p:cNvGrpSpPr/>
            <p:nvPr userDrawn="1"/>
          </p:nvGrpSpPr>
          <p:grpSpPr>
            <a:xfrm>
              <a:off x="4630305" y="3185576"/>
              <a:ext cx="2423638" cy="1323800"/>
              <a:chOff x="3308996" y="2289150"/>
              <a:chExt cx="5261699" cy="2873959"/>
            </a:xfrm>
            <a:solidFill>
              <a:srgbClr val="F99900"/>
            </a:solidFill>
          </p:grpSpPr>
          <p:sp>
            <p:nvSpPr>
              <p:cNvPr id="26" name="二等辺三角形 6">
                <a:extLst>
                  <a:ext uri="{FF2B5EF4-FFF2-40B4-BE49-F238E27FC236}">
                    <a16:creationId xmlns:a16="http://schemas.microsoft.com/office/drawing/2014/main" id="{EE2781EF-631C-22F9-B0C0-2C7EA0B8A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7">
                <a:extLst>
                  <a:ext uri="{FF2B5EF4-FFF2-40B4-BE49-F238E27FC236}">
                    <a16:creationId xmlns:a16="http://schemas.microsoft.com/office/drawing/2014/main" id="{2E9C36A0-97C8-7271-01E2-C85BDDEC8B6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スライド番号プレースホルダー 4">
            <a:extLst>
              <a:ext uri="{FF2B5EF4-FFF2-40B4-BE49-F238E27FC236}">
                <a16:creationId xmlns:a16="http://schemas.microsoft.com/office/drawing/2014/main" id="{B731D76B-966A-0A48-44F0-4F9B44781B0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7" name="四角形">
            <a:extLst>
              <a:ext uri="{FF2B5EF4-FFF2-40B4-BE49-F238E27FC236}">
                <a16:creationId xmlns:a16="http://schemas.microsoft.com/office/drawing/2014/main" id="{8104FB33-1A0D-FCE5-4381-29A75ADBE2AC}"/>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8" name="フローチャート: 手操作入力 16">
            <a:extLst>
              <a:ext uri="{FF2B5EF4-FFF2-40B4-BE49-F238E27FC236}">
                <a16:creationId xmlns:a16="http://schemas.microsoft.com/office/drawing/2014/main" id="{4E268BF7-0EB1-31E6-5FAF-B5D3B5E07A2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17">
            <a:extLst>
              <a:ext uri="{FF2B5EF4-FFF2-40B4-BE49-F238E27FC236}">
                <a16:creationId xmlns:a16="http://schemas.microsoft.com/office/drawing/2014/main" id="{DCF5943E-13DD-26C5-96C5-FF8235F58F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0" name="スライド番号プレースホルダー 3">
            <a:extLst>
              <a:ext uri="{FF2B5EF4-FFF2-40B4-BE49-F238E27FC236}">
                <a16:creationId xmlns:a16="http://schemas.microsoft.com/office/drawing/2014/main" id="{F6652881-F737-9735-09DC-753A1EE09E42}"/>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bg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3914676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7" name="Picture 16" descr="A blue background with different languages&#10;&#10;Description automatically generated">
            <a:extLst>
              <a:ext uri="{FF2B5EF4-FFF2-40B4-BE49-F238E27FC236}">
                <a16:creationId xmlns:a16="http://schemas.microsoft.com/office/drawing/2014/main" id="{A7B15A2B-44FD-96EB-17F6-FF3E40A4A47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pic>
        <p:nvPicPr>
          <p:cNvPr id="4" name="Picture 4" descr="digital wave binary code on Make a GIF">
            <a:extLst>
              <a:ext uri="{FF2B5EF4-FFF2-40B4-BE49-F238E27FC236}">
                <a16:creationId xmlns:a16="http://schemas.microsoft.com/office/drawing/2014/main" id="{386C732A-7484-9055-7876-502DE7ACABE7}"/>
              </a:ext>
            </a:extLst>
          </p:cNvPr>
          <p:cNvPicPr>
            <a:picLocks noChangeAspect="1" noChangeArrowheads="1"/>
          </p:cNvPicPr>
          <p:nvPr userDrawn="1"/>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b="10979"/>
          <a:stretch/>
        </p:blipFill>
        <p:spPr bwMode="auto">
          <a:xfrm>
            <a:off x="-6710" y="746212"/>
            <a:ext cx="12205420" cy="611178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プレースホルダー 11">
            <a:extLst>
              <a:ext uri="{FF2B5EF4-FFF2-40B4-BE49-F238E27FC236}">
                <a16:creationId xmlns:a16="http://schemas.microsoft.com/office/drawing/2014/main" id="{E5C78E6C-C318-A535-F859-E10031598D6F}"/>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2" name="グループ化 9">
            <a:extLst>
              <a:ext uri="{FF2B5EF4-FFF2-40B4-BE49-F238E27FC236}">
                <a16:creationId xmlns:a16="http://schemas.microsoft.com/office/drawing/2014/main" id="{B5AD303B-22D2-7EA9-33FA-692815E56D81}"/>
              </a:ext>
            </a:extLst>
          </p:cNvPr>
          <p:cNvGrpSpPr/>
          <p:nvPr userDrawn="1"/>
        </p:nvGrpSpPr>
        <p:grpSpPr>
          <a:xfrm>
            <a:off x="151327" y="151578"/>
            <a:ext cx="416046" cy="416046"/>
            <a:chOff x="4237706" y="1961549"/>
            <a:chExt cx="3492000" cy="3492000"/>
          </a:xfrm>
        </p:grpSpPr>
        <p:sp>
          <p:nvSpPr>
            <p:cNvPr id="14" name="フローチャート: 結合子 8">
              <a:extLst>
                <a:ext uri="{FF2B5EF4-FFF2-40B4-BE49-F238E27FC236}">
                  <a16:creationId xmlns:a16="http://schemas.microsoft.com/office/drawing/2014/main" id="{7BC53581-9591-F6D7-9FA5-A2A2EEF9D921}"/>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3">
              <a:extLst>
                <a:ext uri="{FF2B5EF4-FFF2-40B4-BE49-F238E27FC236}">
                  <a16:creationId xmlns:a16="http://schemas.microsoft.com/office/drawing/2014/main" id="{6062E8B9-F716-6987-8C6E-003D18CC18F4}"/>
                </a:ext>
              </a:extLst>
            </p:cNvPr>
            <p:cNvGrpSpPr/>
            <p:nvPr userDrawn="1"/>
          </p:nvGrpSpPr>
          <p:grpSpPr>
            <a:xfrm>
              <a:off x="4630305" y="3185576"/>
              <a:ext cx="2423638" cy="1323800"/>
              <a:chOff x="3308996" y="2289150"/>
              <a:chExt cx="5261699" cy="2873959"/>
            </a:xfrm>
            <a:solidFill>
              <a:srgbClr val="F99900"/>
            </a:solidFill>
          </p:grpSpPr>
          <p:sp>
            <p:nvSpPr>
              <p:cNvPr id="19" name="二等辺三角形 6">
                <a:extLst>
                  <a:ext uri="{FF2B5EF4-FFF2-40B4-BE49-F238E27FC236}">
                    <a16:creationId xmlns:a16="http://schemas.microsoft.com/office/drawing/2014/main" id="{FCBEC5BD-4EA8-4CC3-1CD2-BBB21B3956BA}"/>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7">
                <a:extLst>
                  <a:ext uri="{FF2B5EF4-FFF2-40B4-BE49-F238E27FC236}">
                    <a16:creationId xmlns:a16="http://schemas.microsoft.com/office/drawing/2014/main" id="{6C45FB0A-A48C-A202-622E-E2878C7CBF8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スライド番号プレースホルダー 4">
            <a:extLst>
              <a:ext uri="{FF2B5EF4-FFF2-40B4-BE49-F238E27FC236}">
                <a16:creationId xmlns:a16="http://schemas.microsoft.com/office/drawing/2014/main" id="{2FBC5C36-8579-1655-B581-BBA01A06AE5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5" name="四角形">
            <a:extLst>
              <a:ext uri="{FF2B5EF4-FFF2-40B4-BE49-F238E27FC236}">
                <a16:creationId xmlns:a16="http://schemas.microsoft.com/office/drawing/2014/main" id="{B8F7F9C8-FF27-2C6C-0939-7893B446182C}"/>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6" name="フローチャート: 手操作入力 16">
            <a:extLst>
              <a:ext uri="{FF2B5EF4-FFF2-40B4-BE49-F238E27FC236}">
                <a16:creationId xmlns:a16="http://schemas.microsoft.com/office/drawing/2014/main" id="{C069F92A-3CB9-CDCC-0070-A717516722AC}"/>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7">
            <a:extLst>
              <a:ext uri="{FF2B5EF4-FFF2-40B4-BE49-F238E27FC236}">
                <a16:creationId xmlns:a16="http://schemas.microsoft.com/office/drawing/2014/main" id="{BC5E9B9E-84E8-77E8-34B7-3627A22663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6" name="スライド番号プレースホルダー 3">
            <a:extLst>
              <a:ext uri="{FF2B5EF4-FFF2-40B4-BE49-F238E27FC236}">
                <a16:creationId xmlns:a16="http://schemas.microsoft.com/office/drawing/2014/main" id="{3C119F68-BC3E-80E4-F003-61B6D74336FF}"/>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bg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pic>
        <p:nvPicPr>
          <p:cNvPr id="18" name="Picture 4" descr="富士ソフト株式会社のカタログ無料ダウンロード | Apérza Catalog（アペルザカタログ） | ものづくり産業向けカタログサイト">
            <a:extLst>
              <a:ext uri="{FF2B5EF4-FFF2-40B4-BE49-F238E27FC236}">
                <a16:creationId xmlns:a16="http://schemas.microsoft.com/office/drawing/2014/main" id="{DBA91ECB-02C9-2379-7EE8-29AC736ABA4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572" t="-22589" r="-9969" b="-13051"/>
          <a:stretch/>
        </p:blipFill>
        <p:spPr bwMode="auto">
          <a:xfrm>
            <a:off x="10363638" y="110309"/>
            <a:ext cx="1702844" cy="495398"/>
          </a:xfrm>
          <a:prstGeom prst="rect">
            <a:avLst/>
          </a:prstGeom>
          <a:solidFill>
            <a:schemeClr val="bg1"/>
          </a:solidFill>
          <a:effectLst>
            <a:outerShdw blurRad="147785" algn="ctr" rotWithShape="0">
              <a:prstClr val="black">
                <a:alpha val="22000"/>
              </a:prstClr>
            </a:outerShdw>
          </a:effectLst>
        </p:spPr>
      </p:pic>
    </p:spTree>
    <p:extLst>
      <p:ext uri="{BB962C8B-B14F-4D97-AF65-F5344CB8AC3E}">
        <p14:creationId xmlns:p14="http://schemas.microsoft.com/office/powerpoint/2010/main" val="463207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4" descr="digital wave binary code on Make a GIF">
            <a:extLst>
              <a:ext uri="{FF2B5EF4-FFF2-40B4-BE49-F238E27FC236}">
                <a16:creationId xmlns:a16="http://schemas.microsoft.com/office/drawing/2014/main" id="{386C732A-7484-9055-7876-502DE7ACABE7}"/>
              </a:ext>
            </a:extLst>
          </p:cNvPr>
          <p:cNvPicPr>
            <a:picLocks noChangeAspect="1" noChangeArrowheads="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b="10979"/>
          <a:stretch/>
        </p:blipFill>
        <p:spPr bwMode="auto">
          <a:xfrm>
            <a:off x="-6710" y="746212"/>
            <a:ext cx="12205420" cy="6111788"/>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a:extLst>
              <a:ext uri="{FF2B5EF4-FFF2-40B4-BE49-F238E27FC236}">
                <a16:creationId xmlns:a16="http://schemas.microsoft.com/office/drawing/2014/main" id="{4F94C551-0AF6-CC25-43F5-05F303988FAE}"/>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3" name="スライド番号プレースホルダー 4">
            <a:extLst>
              <a:ext uri="{FF2B5EF4-FFF2-40B4-BE49-F238E27FC236}">
                <a16:creationId xmlns:a16="http://schemas.microsoft.com/office/drawing/2014/main" id="{AC229A8C-494F-8DB3-56B4-B240FC85EEB9}"/>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5" name="スライド番号プレースホルダー 3">
            <a:extLst>
              <a:ext uri="{FF2B5EF4-FFF2-40B4-BE49-F238E27FC236}">
                <a16:creationId xmlns:a16="http://schemas.microsoft.com/office/drawing/2014/main" id="{D11FBE27-428D-AF10-873F-B9B941285D8E}"/>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16" name="四角形">
            <a:extLst>
              <a:ext uri="{FF2B5EF4-FFF2-40B4-BE49-F238E27FC236}">
                <a16:creationId xmlns:a16="http://schemas.microsoft.com/office/drawing/2014/main" id="{4E4EDED5-6735-E84C-4C07-99ED229F5E8A}"/>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7" name="フローチャート: 手操作入力 16">
            <a:extLst>
              <a:ext uri="{FF2B5EF4-FFF2-40B4-BE49-F238E27FC236}">
                <a16:creationId xmlns:a16="http://schemas.microsoft.com/office/drawing/2014/main" id="{12DC3CE7-5B0D-5B9B-C1D3-76A1B3D51E97}"/>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図 17">
            <a:extLst>
              <a:ext uri="{FF2B5EF4-FFF2-40B4-BE49-F238E27FC236}">
                <a16:creationId xmlns:a16="http://schemas.microsoft.com/office/drawing/2014/main" id="{873F0BA5-2191-AA5D-15F4-1536F9C1B6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pic>
        <p:nvPicPr>
          <p:cNvPr id="2" name="Graphic 1" descr="Home with solid fill">
            <a:hlinkClick r:id="" action="ppaction://noaction"/>
            <a:extLst>
              <a:ext uri="{FF2B5EF4-FFF2-40B4-BE49-F238E27FC236}">
                <a16:creationId xmlns:a16="http://schemas.microsoft.com/office/drawing/2014/main" id="{31FA71E4-09E7-1998-59C0-DD568D124791}"/>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5918" t="-5918" r="-5918" b="-5918"/>
          <a:stretch/>
        </p:blipFill>
        <p:spPr>
          <a:xfrm>
            <a:off x="11472000" y="0"/>
            <a:ext cx="720000" cy="720000"/>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3" name="グループ化 9">
            <a:extLst>
              <a:ext uri="{FF2B5EF4-FFF2-40B4-BE49-F238E27FC236}">
                <a16:creationId xmlns:a16="http://schemas.microsoft.com/office/drawing/2014/main" id="{41D11E30-618D-54BB-6B07-85AC0F5DBCEA}"/>
              </a:ext>
            </a:extLst>
          </p:cNvPr>
          <p:cNvGrpSpPr/>
          <p:nvPr userDrawn="1"/>
        </p:nvGrpSpPr>
        <p:grpSpPr>
          <a:xfrm>
            <a:off x="151327" y="151578"/>
            <a:ext cx="416046" cy="416046"/>
            <a:chOff x="4237706" y="1961549"/>
            <a:chExt cx="3492000" cy="3492000"/>
          </a:xfrm>
        </p:grpSpPr>
        <p:sp>
          <p:nvSpPr>
            <p:cNvPr id="24" name="フローチャート: 結合子 8">
              <a:extLst>
                <a:ext uri="{FF2B5EF4-FFF2-40B4-BE49-F238E27FC236}">
                  <a16:creationId xmlns:a16="http://schemas.microsoft.com/office/drawing/2014/main" id="{59E93ACA-422D-E7C9-D8A2-594B45CE3F7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3">
              <a:extLst>
                <a:ext uri="{FF2B5EF4-FFF2-40B4-BE49-F238E27FC236}">
                  <a16:creationId xmlns:a16="http://schemas.microsoft.com/office/drawing/2014/main" id="{B3A0D696-01B4-42A2-FB19-ACB845EF9099}"/>
                </a:ext>
              </a:extLst>
            </p:cNvPr>
            <p:cNvGrpSpPr/>
            <p:nvPr userDrawn="1"/>
          </p:nvGrpSpPr>
          <p:grpSpPr>
            <a:xfrm>
              <a:off x="4630305" y="3185576"/>
              <a:ext cx="2423638" cy="1323800"/>
              <a:chOff x="3308996" y="2289150"/>
              <a:chExt cx="5261699" cy="2873959"/>
            </a:xfrm>
            <a:solidFill>
              <a:srgbClr val="F99900"/>
            </a:solidFill>
          </p:grpSpPr>
          <p:sp>
            <p:nvSpPr>
              <p:cNvPr id="26" name="二等辺三角形 6">
                <a:extLst>
                  <a:ext uri="{FF2B5EF4-FFF2-40B4-BE49-F238E27FC236}">
                    <a16:creationId xmlns:a16="http://schemas.microsoft.com/office/drawing/2014/main" id="{EE2781EF-631C-22F9-B0C0-2C7EA0B8A8B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7">
                <a:extLst>
                  <a:ext uri="{FF2B5EF4-FFF2-40B4-BE49-F238E27FC236}">
                    <a16:creationId xmlns:a16="http://schemas.microsoft.com/office/drawing/2014/main" id="{2E9C36A0-97C8-7271-01E2-C85BDDEC8B62}"/>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1861660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タイトルとコンテンツ">
    <p:spTree>
      <p:nvGrpSpPr>
        <p:cNvPr id="1" name=""/>
        <p:cNvGrpSpPr/>
        <p:nvPr/>
      </p:nvGrpSpPr>
      <p:grpSpPr>
        <a:xfrm>
          <a:off x="0" y="0"/>
          <a:ext cx="0" cy="0"/>
          <a:chOff x="0" y="0"/>
          <a:chExt cx="0" cy="0"/>
        </a:xfrm>
      </p:grpSpPr>
      <p:pic>
        <p:nvPicPr>
          <p:cNvPr id="14" name="Picture 13" descr="A blue background with different languages&#10;&#10;Description automatically generated">
            <a:extLst>
              <a:ext uri="{FF2B5EF4-FFF2-40B4-BE49-F238E27FC236}">
                <a16:creationId xmlns:a16="http://schemas.microsoft.com/office/drawing/2014/main" id="{48BEF859-3C91-E7F8-4281-750007F2AAD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sp>
        <p:nvSpPr>
          <p:cNvPr id="13" name="テキスト プレースホルダー 11">
            <a:extLst>
              <a:ext uri="{FF2B5EF4-FFF2-40B4-BE49-F238E27FC236}">
                <a16:creationId xmlns:a16="http://schemas.microsoft.com/office/drawing/2014/main" id="{D5590851-1F88-A83E-87DA-E31013B9F9E9}"/>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6" name="グループ化 9">
            <a:extLst>
              <a:ext uri="{FF2B5EF4-FFF2-40B4-BE49-F238E27FC236}">
                <a16:creationId xmlns:a16="http://schemas.microsoft.com/office/drawing/2014/main" id="{E08CFCF6-765D-80FC-585F-48909409C2D2}"/>
              </a:ext>
            </a:extLst>
          </p:cNvPr>
          <p:cNvGrpSpPr/>
          <p:nvPr userDrawn="1"/>
        </p:nvGrpSpPr>
        <p:grpSpPr>
          <a:xfrm>
            <a:off x="151327" y="151578"/>
            <a:ext cx="416046" cy="416046"/>
            <a:chOff x="4237706" y="1961549"/>
            <a:chExt cx="3492000" cy="3492000"/>
          </a:xfrm>
        </p:grpSpPr>
        <p:sp>
          <p:nvSpPr>
            <p:cNvPr id="17" name="フローチャート: 結合子 8">
              <a:extLst>
                <a:ext uri="{FF2B5EF4-FFF2-40B4-BE49-F238E27FC236}">
                  <a16:creationId xmlns:a16="http://schemas.microsoft.com/office/drawing/2014/main" id="{B97315E7-C736-2CCD-744D-68B93E2D7C1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3">
              <a:extLst>
                <a:ext uri="{FF2B5EF4-FFF2-40B4-BE49-F238E27FC236}">
                  <a16:creationId xmlns:a16="http://schemas.microsoft.com/office/drawing/2014/main" id="{C97FBA27-F0EA-A7DC-E140-4EC4CCFDC2B9}"/>
                </a:ext>
              </a:extLst>
            </p:cNvPr>
            <p:cNvGrpSpPr/>
            <p:nvPr userDrawn="1"/>
          </p:nvGrpSpPr>
          <p:grpSpPr>
            <a:xfrm>
              <a:off x="4630305" y="3185576"/>
              <a:ext cx="2423638" cy="1323800"/>
              <a:chOff x="3308996" y="2289150"/>
              <a:chExt cx="5261699" cy="2873959"/>
            </a:xfrm>
            <a:solidFill>
              <a:srgbClr val="F99900"/>
            </a:solidFill>
          </p:grpSpPr>
          <p:sp>
            <p:nvSpPr>
              <p:cNvPr id="24" name="二等辺三角形 6">
                <a:extLst>
                  <a:ext uri="{FF2B5EF4-FFF2-40B4-BE49-F238E27FC236}">
                    <a16:creationId xmlns:a16="http://schemas.microsoft.com/office/drawing/2014/main" id="{FFC52D6C-F7AC-84E5-B85F-420B8641641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7">
                <a:extLst>
                  <a:ext uri="{FF2B5EF4-FFF2-40B4-BE49-F238E27FC236}">
                    <a16:creationId xmlns:a16="http://schemas.microsoft.com/office/drawing/2014/main" id="{C5B1B7CE-5AA8-6ED3-F50C-C5145767D34B}"/>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スライド番号プレースホルダー 4">
            <a:extLst>
              <a:ext uri="{FF2B5EF4-FFF2-40B4-BE49-F238E27FC236}">
                <a16:creationId xmlns:a16="http://schemas.microsoft.com/office/drawing/2014/main" id="{4329DECE-80D0-B22D-CE70-976E4F1940E5}"/>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4" name="四角形">
            <a:extLst>
              <a:ext uri="{FF2B5EF4-FFF2-40B4-BE49-F238E27FC236}">
                <a16:creationId xmlns:a16="http://schemas.microsoft.com/office/drawing/2014/main" id="{F3BDCFFB-5651-6D5E-A325-BABA39B1237D}"/>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フローチャート: 手操作入力 16">
            <a:extLst>
              <a:ext uri="{FF2B5EF4-FFF2-40B4-BE49-F238E27FC236}">
                <a16:creationId xmlns:a16="http://schemas.microsoft.com/office/drawing/2014/main" id="{1A90BF7B-6040-BD6D-C94C-E5B2FB5B51C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17">
            <a:extLst>
              <a:ext uri="{FF2B5EF4-FFF2-40B4-BE49-F238E27FC236}">
                <a16:creationId xmlns:a16="http://schemas.microsoft.com/office/drawing/2014/main" id="{D8EBA724-CC08-D250-C459-BA77D5B964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1" name="スライド番号プレースホルダー 3">
            <a:extLst>
              <a:ext uri="{FF2B5EF4-FFF2-40B4-BE49-F238E27FC236}">
                <a16:creationId xmlns:a16="http://schemas.microsoft.com/office/drawing/2014/main" id="{D03F67DD-93C8-1659-6FBC-461525BC3599}"/>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tx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31336845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タイトルとコンテンツ">
    <p:spTree>
      <p:nvGrpSpPr>
        <p:cNvPr id="1" name=""/>
        <p:cNvGrpSpPr/>
        <p:nvPr/>
      </p:nvGrpSpPr>
      <p:grpSpPr>
        <a:xfrm>
          <a:off x="0" y="0"/>
          <a:ext cx="0" cy="0"/>
          <a:chOff x="0" y="0"/>
          <a:chExt cx="0" cy="0"/>
        </a:xfrm>
      </p:grpSpPr>
      <p:pic>
        <p:nvPicPr>
          <p:cNvPr id="14" name="Picture 13" descr="A blue background with different languages&#10;&#10;Description automatically generated">
            <a:extLst>
              <a:ext uri="{FF2B5EF4-FFF2-40B4-BE49-F238E27FC236}">
                <a16:creationId xmlns:a16="http://schemas.microsoft.com/office/drawing/2014/main" id="{86C71234-8D8B-E896-4A34-051B99A6BB1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pic>
        <p:nvPicPr>
          <p:cNvPr id="2" name="Picture 4" descr="videoblocks abstract concept modern tech white waves motion background on  Make a GIF">
            <a:extLst>
              <a:ext uri="{FF2B5EF4-FFF2-40B4-BE49-F238E27FC236}">
                <a16:creationId xmlns:a16="http://schemas.microsoft.com/office/drawing/2014/main" id="{A800078B-3A6E-FF29-011E-D6F218140DCF}"/>
              </a:ext>
            </a:extLst>
          </p:cNvPr>
          <p:cNvPicPr>
            <a:picLocks noChangeAspect="1" noChangeArrowheads="1"/>
          </p:cNvPicPr>
          <p:nvPr userDrawn="1"/>
        </p:nvPicPr>
        <p:blipFill rotWithShape="1">
          <a:blip r:embed="rId3">
            <a:alphaModFix amt="50000"/>
            <a:extLst>
              <a:ext uri="{28A0092B-C50C-407E-A947-70E740481C1C}">
                <a14:useLocalDpi xmlns:a14="http://schemas.microsoft.com/office/drawing/2010/main" val="0"/>
              </a:ext>
            </a:extLst>
          </a:blip>
          <a:srcRect l="1940" b="12006"/>
          <a:stretch/>
        </p:blipFill>
        <p:spPr bwMode="auto">
          <a:xfrm>
            <a:off x="0" y="719203"/>
            <a:ext cx="12192000" cy="613879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プレースホルダー 11">
            <a:extLst>
              <a:ext uri="{FF2B5EF4-FFF2-40B4-BE49-F238E27FC236}">
                <a16:creationId xmlns:a16="http://schemas.microsoft.com/office/drawing/2014/main" id="{D5590851-1F88-A83E-87DA-E31013B9F9E9}"/>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6" name="グループ化 9">
            <a:extLst>
              <a:ext uri="{FF2B5EF4-FFF2-40B4-BE49-F238E27FC236}">
                <a16:creationId xmlns:a16="http://schemas.microsoft.com/office/drawing/2014/main" id="{E08CFCF6-765D-80FC-585F-48909409C2D2}"/>
              </a:ext>
            </a:extLst>
          </p:cNvPr>
          <p:cNvGrpSpPr/>
          <p:nvPr userDrawn="1"/>
        </p:nvGrpSpPr>
        <p:grpSpPr>
          <a:xfrm>
            <a:off x="151327" y="151578"/>
            <a:ext cx="416046" cy="416046"/>
            <a:chOff x="4237706" y="1961549"/>
            <a:chExt cx="3492000" cy="3492000"/>
          </a:xfrm>
        </p:grpSpPr>
        <p:sp>
          <p:nvSpPr>
            <p:cNvPr id="17" name="フローチャート: 結合子 8">
              <a:extLst>
                <a:ext uri="{FF2B5EF4-FFF2-40B4-BE49-F238E27FC236}">
                  <a16:creationId xmlns:a16="http://schemas.microsoft.com/office/drawing/2014/main" id="{B97315E7-C736-2CCD-744D-68B93E2D7C1D}"/>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3">
              <a:extLst>
                <a:ext uri="{FF2B5EF4-FFF2-40B4-BE49-F238E27FC236}">
                  <a16:creationId xmlns:a16="http://schemas.microsoft.com/office/drawing/2014/main" id="{C97FBA27-F0EA-A7DC-E140-4EC4CCFDC2B9}"/>
                </a:ext>
              </a:extLst>
            </p:cNvPr>
            <p:cNvGrpSpPr/>
            <p:nvPr userDrawn="1"/>
          </p:nvGrpSpPr>
          <p:grpSpPr>
            <a:xfrm>
              <a:off x="4630305" y="3185576"/>
              <a:ext cx="2423638" cy="1323800"/>
              <a:chOff x="3308996" y="2289150"/>
              <a:chExt cx="5261699" cy="2873959"/>
            </a:xfrm>
            <a:solidFill>
              <a:srgbClr val="F99900"/>
            </a:solidFill>
          </p:grpSpPr>
          <p:sp>
            <p:nvSpPr>
              <p:cNvPr id="24" name="二等辺三角形 6">
                <a:extLst>
                  <a:ext uri="{FF2B5EF4-FFF2-40B4-BE49-F238E27FC236}">
                    <a16:creationId xmlns:a16="http://schemas.microsoft.com/office/drawing/2014/main" id="{FFC52D6C-F7AC-84E5-B85F-420B8641641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7">
                <a:extLst>
                  <a:ext uri="{FF2B5EF4-FFF2-40B4-BE49-F238E27FC236}">
                    <a16:creationId xmlns:a16="http://schemas.microsoft.com/office/drawing/2014/main" id="{C5B1B7CE-5AA8-6ED3-F50C-C5145767D34B}"/>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スライド番号プレースホルダー 4">
            <a:extLst>
              <a:ext uri="{FF2B5EF4-FFF2-40B4-BE49-F238E27FC236}">
                <a16:creationId xmlns:a16="http://schemas.microsoft.com/office/drawing/2014/main" id="{2759F1CC-09B7-AD32-2783-89F430D225F6}"/>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4" name="四角形">
            <a:extLst>
              <a:ext uri="{FF2B5EF4-FFF2-40B4-BE49-F238E27FC236}">
                <a16:creationId xmlns:a16="http://schemas.microsoft.com/office/drawing/2014/main" id="{903850EE-790A-BC87-8877-F48C7597EAF7}"/>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フローチャート: 手操作入力 16">
            <a:extLst>
              <a:ext uri="{FF2B5EF4-FFF2-40B4-BE49-F238E27FC236}">
                <a16:creationId xmlns:a16="http://schemas.microsoft.com/office/drawing/2014/main" id="{09CFE48C-C9BA-9BEB-A90A-ABC1D2B68C0A}"/>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17">
            <a:extLst>
              <a:ext uri="{FF2B5EF4-FFF2-40B4-BE49-F238E27FC236}">
                <a16:creationId xmlns:a16="http://schemas.microsoft.com/office/drawing/2014/main" id="{69FCB8FD-C276-2A49-B803-DA7B991544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1" name="スライド番号プレースホルダー 3">
            <a:extLst>
              <a:ext uri="{FF2B5EF4-FFF2-40B4-BE49-F238E27FC236}">
                <a16:creationId xmlns:a16="http://schemas.microsoft.com/office/drawing/2014/main" id="{5C560E38-619D-9635-015F-D983236BFFF0}"/>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tx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29972096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pic>
        <p:nvPicPr>
          <p:cNvPr id="11" name="Picture 10" descr="A blue background with different languages&#10;&#10;Description automatically generated">
            <a:extLst>
              <a:ext uri="{FF2B5EF4-FFF2-40B4-BE49-F238E27FC236}">
                <a16:creationId xmlns:a16="http://schemas.microsoft.com/office/drawing/2014/main" id="{0753DF62-8119-28AE-8E10-C3E4D816CC9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719202"/>
          </a:xfrm>
          <a:prstGeom prst="rect">
            <a:avLst/>
          </a:prstGeom>
        </p:spPr>
      </p:pic>
      <p:sp>
        <p:nvSpPr>
          <p:cNvPr id="6" name="四角形">
            <a:extLst>
              <a:ext uri="{FF2B5EF4-FFF2-40B4-BE49-F238E27FC236}">
                <a16:creationId xmlns:a16="http://schemas.microsoft.com/office/drawing/2014/main" id="{BA6F2827-83FF-362B-B3BF-E9DD22B244A4}"/>
              </a:ext>
            </a:extLst>
          </p:cNvPr>
          <p:cNvSpPr/>
          <p:nvPr userDrawn="1"/>
        </p:nvSpPr>
        <p:spPr>
          <a:xfrm>
            <a:off x="0" y="719202"/>
            <a:ext cx="12192000" cy="156854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21" name="タイトル 1">
            <a:extLst>
              <a:ext uri="{FF2B5EF4-FFF2-40B4-BE49-F238E27FC236}">
                <a16:creationId xmlns:a16="http://schemas.microsoft.com/office/drawing/2014/main" id="{485480EA-9B79-0E70-44CA-5463F8AEF6B5}"/>
              </a:ext>
            </a:extLst>
          </p:cNvPr>
          <p:cNvSpPr>
            <a:spLocks noGrp="1"/>
          </p:cNvSpPr>
          <p:nvPr>
            <p:ph type="title"/>
          </p:nvPr>
        </p:nvSpPr>
        <p:spPr>
          <a:xfrm>
            <a:off x="657224" y="1693208"/>
            <a:ext cx="11534775" cy="288000"/>
          </a:xfrm>
          <a:prstGeom prst="rect">
            <a:avLst/>
          </a:prstGeom>
        </p:spPr>
        <p:txBody>
          <a:bodyPr anchor="t"/>
          <a:lstStyle>
            <a:lvl1pPr>
              <a:spcBef>
                <a:spcPts val="0"/>
              </a:spcBef>
              <a:defRPr sz="1600" b="1">
                <a:solidFill>
                  <a:schemeClr val="tx1"/>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22" name="テキスト プレースホルダー 11">
            <a:extLst>
              <a:ext uri="{FF2B5EF4-FFF2-40B4-BE49-F238E27FC236}">
                <a16:creationId xmlns:a16="http://schemas.microsoft.com/office/drawing/2014/main" id="{69B3CFAE-C543-AEBD-6165-287D7F236E2F}"/>
              </a:ext>
            </a:extLst>
          </p:cNvPr>
          <p:cNvSpPr>
            <a:spLocks noGrp="1"/>
          </p:cNvSpPr>
          <p:nvPr>
            <p:ph type="body" sz="quarter" idx="14" hasCustomPrompt="1"/>
          </p:nvPr>
        </p:nvSpPr>
        <p:spPr>
          <a:xfrm>
            <a:off x="657224" y="1025734"/>
            <a:ext cx="11534775" cy="648000"/>
          </a:xfrm>
          <a:prstGeom prst="rect">
            <a:avLst/>
          </a:prstGeom>
        </p:spPr>
        <p:txBody>
          <a:bodyPr anchor="ctr">
            <a:noAutofit/>
          </a:bodyPr>
          <a:lstStyle>
            <a:lvl1pPr marL="0" indent="0">
              <a:spcBef>
                <a:spcPts val="0"/>
              </a:spcBef>
              <a:buNone/>
              <a:defRPr sz="4400" b="0" spc="-100" baseline="0">
                <a:solidFill>
                  <a:schemeClr val="tx1"/>
                </a:solidFill>
                <a:latin typeface="HGP創英角ｺﾞｼｯｸUB" panose="020B0900000000000000" pitchFamily="50" charset="-128"/>
                <a:ea typeface="HGP創英角ｺﾞｼｯｸUB" panose="020B0900000000000000" pitchFamily="50" charset="-128"/>
              </a:defRPr>
            </a:lvl1pPr>
            <a:lvl2pPr marL="457200" indent="0">
              <a:buNone/>
              <a:defRPr/>
            </a:lvl2pPr>
          </a:lstStyle>
          <a:p>
            <a:pPr lvl="0"/>
            <a:r>
              <a:rPr kumimoji="1" lang="ja-JP" altLang="en-US" dirty="0"/>
              <a:t>マスターテキストの書式設定</a:t>
            </a:r>
          </a:p>
        </p:txBody>
      </p:sp>
      <p:sp>
        <p:nvSpPr>
          <p:cNvPr id="16" name="テキスト プレースホルダー 11">
            <a:extLst>
              <a:ext uri="{FF2B5EF4-FFF2-40B4-BE49-F238E27FC236}">
                <a16:creationId xmlns:a16="http://schemas.microsoft.com/office/drawing/2014/main" id="{581FB337-D252-5270-90D5-5229F599CCC5}"/>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7" name="グループ化 9">
            <a:extLst>
              <a:ext uri="{FF2B5EF4-FFF2-40B4-BE49-F238E27FC236}">
                <a16:creationId xmlns:a16="http://schemas.microsoft.com/office/drawing/2014/main" id="{9559A69F-8611-FAC9-E5EC-BAE203F77275}"/>
              </a:ext>
            </a:extLst>
          </p:cNvPr>
          <p:cNvGrpSpPr/>
          <p:nvPr userDrawn="1"/>
        </p:nvGrpSpPr>
        <p:grpSpPr>
          <a:xfrm>
            <a:off x="151327" y="151578"/>
            <a:ext cx="416046" cy="416046"/>
            <a:chOff x="4237706" y="1961549"/>
            <a:chExt cx="3492000" cy="3492000"/>
          </a:xfrm>
        </p:grpSpPr>
        <p:sp>
          <p:nvSpPr>
            <p:cNvPr id="18" name="フローチャート: 結合子 8">
              <a:extLst>
                <a:ext uri="{FF2B5EF4-FFF2-40B4-BE49-F238E27FC236}">
                  <a16:creationId xmlns:a16="http://schemas.microsoft.com/office/drawing/2014/main" id="{17A5B316-CF14-F735-F907-F3FBC9EE849E}"/>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3">
              <a:extLst>
                <a:ext uri="{FF2B5EF4-FFF2-40B4-BE49-F238E27FC236}">
                  <a16:creationId xmlns:a16="http://schemas.microsoft.com/office/drawing/2014/main" id="{E1616636-5B25-9D3E-60D4-B422F6C757EA}"/>
                </a:ext>
              </a:extLst>
            </p:cNvPr>
            <p:cNvGrpSpPr/>
            <p:nvPr userDrawn="1"/>
          </p:nvGrpSpPr>
          <p:grpSpPr>
            <a:xfrm>
              <a:off x="4630305" y="3185576"/>
              <a:ext cx="2423638" cy="1323800"/>
              <a:chOff x="3308996" y="2289150"/>
              <a:chExt cx="5261699" cy="2873959"/>
            </a:xfrm>
            <a:solidFill>
              <a:srgbClr val="F99900"/>
            </a:solidFill>
          </p:grpSpPr>
          <p:sp>
            <p:nvSpPr>
              <p:cNvPr id="20" name="二等辺三角形 6">
                <a:extLst>
                  <a:ext uri="{FF2B5EF4-FFF2-40B4-BE49-F238E27FC236}">
                    <a16:creationId xmlns:a16="http://schemas.microsoft.com/office/drawing/2014/main" id="{69990157-A216-F4B9-E0B0-472F431896CC}"/>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7">
                <a:extLst>
                  <a:ext uri="{FF2B5EF4-FFF2-40B4-BE49-F238E27FC236}">
                    <a16:creationId xmlns:a16="http://schemas.microsoft.com/office/drawing/2014/main" id="{44669AA1-1967-2DFF-A9CE-4BF1FC239E4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スライド番号プレースホルダー 4">
            <a:extLst>
              <a:ext uri="{FF2B5EF4-FFF2-40B4-BE49-F238E27FC236}">
                <a16:creationId xmlns:a16="http://schemas.microsoft.com/office/drawing/2014/main" id="{85FB560B-2D22-9F42-94BC-E0D9DFB757DF}"/>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rPr>
              <a:t>Copyright © 2025 POCKETALK CORPORATION All Rights Reserved.</a:t>
            </a:r>
          </a:p>
          <a:p>
            <a:pPr>
              <a:lnSpc>
                <a:spcPct val="150000"/>
              </a:lnSpc>
            </a:pPr>
            <a:endParaRPr lang="en-US" altLang="ja-JP" sz="700" dirty="0">
              <a:solidFill>
                <a:schemeClr val="tx2"/>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3" name="四角形">
            <a:extLst>
              <a:ext uri="{FF2B5EF4-FFF2-40B4-BE49-F238E27FC236}">
                <a16:creationId xmlns:a16="http://schemas.microsoft.com/office/drawing/2014/main" id="{C993EB39-0623-85AE-BF9C-ABB195D0EF82}"/>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4" name="フローチャート: 手操作入力 16">
            <a:extLst>
              <a:ext uri="{FF2B5EF4-FFF2-40B4-BE49-F238E27FC236}">
                <a16:creationId xmlns:a16="http://schemas.microsoft.com/office/drawing/2014/main" id="{146A1061-FEB0-3750-C5FC-8079F32B698A}"/>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17">
            <a:extLst>
              <a:ext uri="{FF2B5EF4-FFF2-40B4-BE49-F238E27FC236}">
                <a16:creationId xmlns:a16="http://schemas.microsoft.com/office/drawing/2014/main" id="{A34590AF-C5D3-4FF0-7AF8-C03A5E3CCE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0" name="スライド番号プレースホルダー 3">
            <a:extLst>
              <a:ext uri="{FF2B5EF4-FFF2-40B4-BE49-F238E27FC236}">
                <a16:creationId xmlns:a16="http://schemas.microsoft.com/office/drawing/2014/main" id="{FBFABC70-BB47-0822-134B-5CBDE68309B4}"/>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tx2"/>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587075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Pr>
        <a:solidFill>
          <a:schemeClr val="accent4"/>
        </a:solidFill>
        <a:effectLst/>
      </p:bgPr>
    </p:bg>
    <p:spTree>
      <p:nvGrpSpPr>
        <p:cNvPr id="1" name=""/>
        <p:cNvGrpSpPr/>
        <p:nvPr/>
      </p:nvGrpSpPr>
      <p:grpSpPr>
        <a:xfrm>
          <a:off x="0" y="0"/>
          <a:ext cx="0" cy="0"/>
          <a:chOff x="0" y="0"/>
          <a:chExt cx="0" cy="0"/>
        </a:xfrm>
      </p:grpSpPr>
      <p:pic>
        <p:nvPicPr>
          <p:cNvPr id="5" name="Picture 4" descr="A blue background with different languages&#10;&#10;Description automatically generated">
            <a:extLst>
              <a:ext uri="{FF2B5EF4-FFF2-40B4-BE49-F238E27FC236}">
                <a16:creationId xmlns:a16="http://schemas.microsoft.com/office/drawing/2014/main" id="{AB38174E-BCFB-B4EB-B916-296727A10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4F566709-DB4C-AFF7-C63D-906285525100}"/>
              </a:ext>
            </a:extLst>
          </p:cNvPr>
          <p:cNvGrpSpPr/>
          <p:nvPr userDrawn="1"/>
        </p:nvGrpSpPr>
        <p:grpSpPr>
          <a:xfrm>
            <a:off x="4350000" y="1683000"/>
            <a:ext cx="3492000" cy="3492000"/>
            <a:chOff x="4237706" y="1961549"/>
            <a:chExt cx="3492000" cy="3492000"/>
          </a:xfrm>
        </p:grpSpPr>
        <p:sp>
          <p:nvSpPr>
            <p:cNvPr id="9" name="フローチャート: 結合子 8">
              <a:extLst>
                <a:ext uri="{FF2B5EF4-FFF2-40B4-BE49-F238E27FC236}">
                  <a16:creationId xmlns:a16="http://schemas.microsoft.com/office/drawing/2014/main" id="{EDF805AE-822B-12DB-621A-97EA8AB0D0D0}"/>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68B43B98-9076-4472-D893-2465105812AB}"/>
                </a:ext>
              </a:extLst>
            </p:cNvPr>
            <p:cNvGrpSpPr/>
            <p:nvPr userDrawn="1"/>
          </p:nvGrpSpPr>
          <p:grpSpPr>
            <a:xfrm>
              <a:off x="4630305" y="3185576"/>
              <a:ext cx="2423638" cy="1323800"/>
              <a:chOff x="3308996" y="2289150"/>
              <a:chExt cx="5261699" cy="2873959"/>
            </a:xfrm>
            <a:solidFill>
              <a:srgbClr val="F99900"/>
            </a:solidFill>
          </p:grpSpPr>
          <p:sp>
            <p:nvSpPr>
              <p:cNvPr id="7" name="二等辺三角形 6">
                <a:extLst>
                  <a:ext uri="{FF2B5EF4-FFF2-40B4-BE49-F238E27FC236}">
                    <a16:creationId xmlns:a16="http://schemas.microsoft.com/office/drawing/2014/main" id="{2F227A62-A002-8C49-BD62-D52C4B601D6B}"/>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D36560C7-60FB-58BC-DD5C-C2D800CAD463}"/>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049657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タイトルとコンテンツ">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195E-5B74-C44C-6E90-27A4787F8482}"/>
              </a:ext>
            </a:extLst>
          </p:cNvPr>
          <p:cNvPicPr>
            <a:picLocks noChangeAspect="1"/>
          </p:cNvPicPr>
          <p:nvPr userDrawn="1"/>
        </p:nvPicPr>
        <p:blipFill>
          <a:blip r:embed="rId2"/>
          <a:srcRect l="3534" r="22704"/>
          <a:stretch/>
        </p:blipFill>
        <p:spPr>
          <a:xfrm>
            <a:off x="0" y="0"/>
            <a:ext cx="12192000" cy="6858000"/>
          </a:xfrm>
          <a:prstGeom prst="rect">
            <a:avLst/>
          </a:prstGeom>
        </p:spPr>
      </p:pic>
      <p:grpSp>
        <p:nvGrpSpPr>
          <p:cNvPr id="2" name="グループ化 9">
            <a:extLst>
              <a:ext uri="{FF2B5EF4-FFF2-40B4-BE49-F238E27FC236}">
                <a16:creationId xmlns:a16="http://schemas.microsoft.com/office/drawing/2014/main" id="{FC68BAF1-F3B3-82E9-9F35-B6171A18429F}"/>
              </a:ext>
            </a:extLst>
          </p:cNvPr>
          <p:cNvGrpSpPr/>
          <p:nvPr userDrawn="1"/>
        </p:nvGrpSpPr>
        <p:grpSpPr>
          <a:xfrm>
            <a:off x="4350000" y="1683000"/>
            <a:ext cx="3492000" cy="3492000"/>
            <a:chOff x="4237706" y="1961549"/>
            <a:chExt cx="3492000" cy="3492000"/>
          </a:xfrm>
          <a:effectLst>
            <a:outerShdw blurRad="888979" algn="ctr" rotWithShape="0">
              <a:prstClr val="black">
                <a:alpha val="11058"/>
              </a:prstClr>
            </a:outerShdw>
          </a:effectLst>
        </p:grpSpPr>
        <p:sp>
          <p:nvSpPr>
            <p:cNvPr id="3" name="フローチャート: 結合子 8">
              <a:extLst>
                <a:ext uri="{FF2B5EF4-FFF2-40B4-BE49-F238E27FC236}">
                  <a16:creationId xmlns:a16="http://schemas.microsoft.com/office/drawing/2014/main" id="{8983035E-E0AF-E561-9D02-78BB0180226A}"/>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3">
              <a:extLst>
                <a:ext uri="{FF2B5EF4-FFF2-40B4-BE49-F238E27FC236}">
                  <a16:creationId xmlns:a16="http://schemas.microsoft.com/office/drawing/2014/main" id="{5C4AA43E-7B7A-E7F5-E948-25C90A23B837}"/>
                </a:ext>
              </a:extLst>
            </p:cNvPr>
            <p:cNvGrpSpPr/>
            <p:nvPr userDrawn="1"/>
          </p:nvGrpSpPr>
          <p:grpSpPr>
            <a:xfrm>
              <a:off x="4630305" y="3185576"/>
              <a:ext cx="2423638" cy="1323800"/>
              <a:chOff x="3308996" y="2289150"/>
              <a:chExt cx="5261699" cy="2873959"/>
            </a:xfrm>
            <a:solidFill>
              <a:srgbClr val="F99900"/>
            </a:solidFill>
          </p:grpSpPr>
          <p:sp>
            <p:nvSpPr>
              <p:cNvPr id="6" name="二等辺三角形 6">
                <a:extLst>
                  <a:ext uri="{FF2B5EF4-FFF2-40B4-BE49-F238E27FC236}">
                    <a16:creationId xmlns:a16="http://schemas.microsoft.com/office/drawing/2014/main" id="{C3DD2340-8934-8AFB-A07B-5AB285A3A100}"/>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7">
                <a:extLst>
                  <a:ext uri="{FF2B5EF4-FFF2-40B4-BE49-F238E27FC236}">
                    <a16:creationId xmlns:a16="http://schemas.microsoft.com/office/drawing/2014/main" id="{CA3A414B-4336-DE54-E563-2F25C96D92DC}"/>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653358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5F432815-2549-7220-188A-BD76C1393210}"/>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1376628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5_タイトルとコンテンツ">
    <p:bg>
      <p:bgPr>
        <a:gradFill flip="none" rotWithShape="1">
          <a:gsLst>
            <a:gs pos="0">
              <a:schemeClr val="bg2">
                <a:lumMod val="18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A9B8EE89-B488-B35E-815B-F58FC01E16F5}"/>
              </a:ext>
            </a:extLst>
          </p:cNvPr>
          <p:cNvSpPr>
            <a:spLocks noGrp="1"/>
          </p:cNvSpPr>
          <p:nvPr>
            <p:ph type="sldNum" sz="quarter" idx="12"/>
          </p:nvPr>
        </p:nvSpPr>
        <p:spPr>
          <a:xfrm>
            <a:off x="-2" y="6491293"/>
            <a:ext cx="540000" cy="231025"/>
          </a:xfrm>
          <a:prstGeom prst="rect">
            <a:avLst/>
          </a:prstGeom>
        </p:spPr>
        <p:txBody>
          <a:bodyPr lIns="108000" tIns="36000" rIns="0" bIns="36000" anchor="ctr"/>
          <a:lstStyle>
            <a:lvl1pPr algn="l">
              <a:defRPr b="0" i="0">
                <a:solidFill>
                  <a:schemeClr val="bg1">
                    <a:lumMod val="95000"/>
                  </a:schemeClr>
                </a:solidFill>
                <a:latin typeface="Arial Nova Cond Light" panose="020B0306020202020204" pitchFamily="34" charset="0"/>
              </a:defRPr>
            </a:lvl1pPr>
          </a:lstStyle>
          <a:p>
            <a:fld id="{6FB8D711-A6AE-4DCD-B09A-C2554588049A}" type="slidenum">
              <a:rPr lang="ja-JP" altLang="en-US" sz="800" smtClean="0"/>
              <a:pPr/>
              <a:t>‹#›</a:t>
            </a:fld>
            <a:endParaRPr lang="ja-JP" altLang="en-US" sz="800" dirty="0"/>
          </a:p>
        </p:txBody>
      </p:sp>
    </p:spTree>
    <p:extLst>
      <p:ext uri="{BB962C8B-B14F-4D97-AF65-F5344CB8AC3E}">
        <p14:creationId xmlns:p14="http://schemas.microsoft.com/office/powerpoint/2010/main" val="35530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とコンテンツ">
    <p:bg>
      <p:bgPr>
        <a:gradFill flip="none" rotWithShape="1">
          <a:gsLst>
            <a:gs pos="0">
              <a:schemeClr val="bg2">
                <a:lumMod val="25000"/>
              </a:schemeClr>
            </a:gs>
            <a:gs pos="52000">
              <a:schemeClr val="bg2">
                <a:lumMod val="15000"/>
              </a:schemeClr>
            </a:gs>
            <a:gs pos="86000">
              <a:schemeClr val="bg2">
                <a:lumMod val="5000"/>
              </a:schemeClr>
            </a:gs>
            <a:gs pos="72000">
              <a:schemeClr val="bg2">
                <a:lumMod val="10000"/>
              </a:schemeClr>
            </a:gs>
            <a:gs pos="100000">
              <a:schemeClr val="bg2">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30947B1-C22D-1A4E-0752-537FBC711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6032" y="6426886"/>
            <a:ext cx="1415968" cy="430227"/>
          </a:xfrm>
          <a:prstGeom prst="rect">
            <a:avLst/>
          </a:prstGeom>
        </p:spPr>
      </p:pic>
      <p:sp>
        <p:nvSpPr>
          <p:cNvPr id="6" name="スライド番号プレースホルダー 3">
            <a:extLst>
              <a:ext uri="{FF2B5EF4-FFF2-40B4-BE49-F238E27FC236}">
                <a16:creationId xmlns:a16="http://schemas.microsoft.com/office/drawing/2014/main" id="{CFC12C34-E469-B7A4-9B6D-811E52ABED7C}"/>
              </a:ext>
            </a:extLst>
          </p:cNvPr>
          <p:cNvSpPr>
            <a:spLocks noGrp="1"/>
          </p:cNvSpPr>
          <p:nvPr>
            <p:ph type="sldNum" sz="quarter" idx="12"/>
          </p:nvPr>
        </p:nvSpPr>
        <p:spPr>
          <a:xfrm>
            <a:off x="0" y="6491293"/>
            <a:ext cx="252000" cy="231025"/>
          </a:xfrm>
          <a:prstGeom prst="rect">
            <a:avLst/>
          </a:prstGeom>
        </p:spPr>
        <p:txBody>
          <a:bodyPr lIns="0" tIns="36000" rIns="0" bIns="36000" anchor="ctr"/>
          <a:lstStyle>
            <a:lvl1pPr>
              <a:defRPr>
                <a:solidFill>
                  <a:schemeClr val="bg1"/>
                </a:solidFill>
              </a:defRPr>
            </a:lvl1pPr>
          </a:lstStyle>
          <a:p>
            <a:pPr algn="ctr"/>
            <a:fld id="{6FB8D711-A6AE-4DCD-B09A-C2554588049A}" type="slidenum">
              <a:rPr lang="ja-JP" altLang="en-US" sz="800" smtClean="0"/>
              <a:pPr algn="ctr"/>
              <a:t>‹#›</a:t>
            </a:fld>
            <a:endParaRPr lang="ja-JP" altLang="en-US" sz="800" dirty="0"/>
          </a:p>
        </p:txBody>
      </p:sp>
      <p:sp>
        <p:nvSpPr>
          <p:cNvPr id="9" name="スライド番号プレースホルダー 4">
            <a:extLst>
              <a:ext uri="{FF2B5EF4-FFF2-40B4-BE49-F238E27FC236}">
                <a16:creationId xmlns:a16="http://schemas.microsoft.com/office/drawing/2014/main" id="{4A4F81BB-2CEE-2AE3-150A-42E3365C1A67}"/>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pic>
        <p:nvPicPr>
          <p:cNvPr id="2" name="Graphic 1" descr="Home with solid fill">
            <a:hlinkClick r:id="" action="ppaction://noaction"/>
            <a:extLst>
              <a:ext uri="{FF2B5EF4-FFF2-40B4-BE49-F238E27FC236}">
                <a16:creationId xmlns:a16="http://schemas.microsoft.com/office/drawing/2014/main" id="{AC448D3D-1754-FDA5-B3FD-864967E1E786}"/>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5" name="テキスト プレースホルダー 11">
            <a:extLst>
              <a:ext uri="{FF2B5EF4-FFF2-40B4-BE49-F238E27FC236}">
                <a16:creationId xmlns:a16="http://schemas.microsoft.com/office/drawing/2014/main" id="{BDE52635-21EB-3022-09AE-B1FC306A377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lumMod val="95000"/>
                  </a:schemeClr>
                </a:solidFill>
                <a:latin typeface="游ゴシック" panose="020B0400000000000000" pitchFamily="50" charset="-128"/>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20" name="グループ化 9">
            <a:extLst>
              <a:ext uri="{FF2B5EF4-FFF2-40B4-BE49-F238E27FC236}">
                <a16:creationId xmlns:a16="http://schemas.microsoft.com/office/drawing/2014/main" id="{FB06274B-7EB8-CAAB-7A03-F612F716E331}"/>
              </a:ext>
            </a:extLst>
          </p:cNvPr>
          <p:cNvGrpSpPr/>
          <p:nvPr userDrawn="1"/>
        </p:nvGrpSpPr>
        <p:grpSpPr>
          <a:xfrm>
            <a:off x="151327" y="151578"/>
            <a:ext cx="416046" cy="416046"/>
            <a:chOff x="4237706" y="1961549"/>
            <a:chExt cx="3492000" cy="3492000"/>
          </a:xfrm>
        </p:grpSpPr>
        <p:sp>
          <p:nvSpPr>
            <p:cNvPr id="21" name="フローチャート: 結合子 8">
              <a:extLst>
                <a:ext uri="{FF2B5EF4-FFF2-40B4-BE49-F238E27FC236}">
                  <a16:creationId xmlns:a16="http://schemas.microsoft.com/office/drawing/2014/main" id="{311709F4-6525-3FC2-D917-C660018BC29A}"/>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3">
              <a:extLst>
                <a:ext uri="{FF2B5EF4-FFF2-40B4-BE49-F238E27FC236}">
                  <a16:creationId xmlns:a16="http://schemas.microsoft.com/office/drawing/2014/main" id="{0F9AB51D-4C5A-FC67-8833-0B830B1F5F58}"/>
                </a:ext>
              </a:extLst>
            </p:cNvPr>
            <p:cNvGrpSpPr/>
            <p:nvPr userDrawn="1"/>
          </p:nvGrpSpPr>
          <p:grpSpPr>
            <a:xfrm>
              <a:off x="4630305" y="3185576"/>
              <a:ext cx="2423638" cy="1323800"/>
              <a:chOff x="3308996" y="2289150"/>
              <a:chExt cx="5261699" cy="2873959"/>
            </a:xfrm>
            <a:solidFill>
              <a:srgbClr val="F99900"/>
            </a:solidFill>
          </p:grpSpPr>
          <p:sp>
            <p:nvSpPr>
              <p:cNvPr id="23" name="二等辺三角形 6">
                <a:extLst>
                  <a:ext uri="{FF2B5EF4-FFF2-40B4-BE49-F238E27FC236}">
                    <a16:creationId xmlns:a16="http://schemas.microsoft.com/office/drawing/2014/main" id="{8555C7A1-B441-0B08-7069-1C49D3B5ADE4}"/>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7">
                <a:extLst>
                  <a:ext uri="{FF2B5EF4-FFF2-40B4-BE49-F238E27FC236}">
                    <a16:creationId xmlns:a16="http://schemas.microsoft.com/office/drawing/2014/main" id="{4DC43C14-2D33-C615-E41B-5D5E56BFD125}"/>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75199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タイトルとコンテンツ">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2C5993DC-CEB4-A8C0-0AA0-44B304191867}"/>
              </a:ext>
            </a:extLst>
          </p:cNvPr>
          <p:cNvSpPr txBox="1"/>
          <p:nvPr userDrawn="1"/>
        </p:nvSpPr>
        <p:spPr>
          <a:xfrm>
            <a:off x="-215900" y="5024715"/>
            <a:ext cx="12407900" cy="2436308"/>
          </a:xfrm>
          <a:prstGeom prst="rect">
            <a:avLst/>
          </a:prstGeom>
          <a:noFill/>
        </p:spPr>
        <p:txBody>
          <a:bodyPr wrap="none" lIns="0" tIns="0" rIns="0" bIns="0" anchor="b">
            <a:noAutofit/>
          </a:bodyPr>
          <a:lstStyle/>
          <a:p>
            <a:pPr algn="l">
              <a:lnSpc>
                <a:spcPct val="70000"/>
              </a:lnSpc>
            </a:pPr>
            <a:r>
              <a:rPr kumimoji="1" lang="en-US" altLang="ja-JP" sz="22200" b="1" cap="small" spc="-300" baseline="0" dirty="0">
                <a:solidFill>
                  <a:srgbClr val="F5F5F5"/>
                </a:solidFill>
                <a:latin typeface="Arial Nova" panose="020B0504020202020204" pitchFamily="34" charset="0"/>
                <a:ea typeface="+mj-ea"/>
              </a:rPr>
              <a:t>C</a:t>
            </a:r>
            <a:r>
              <a:rPr kumimoji="1" lang="en-US" altLang="ja-JP" sz="18500" b="1" cap="small" spc="-300" baseline="0" dirty="0">
                <a:solidFill>
                  <a:srgbClr val="F5F5F5"/>
                </a:solidFill>
                <a:latin typeface="Arial Nova" panose="020B0504020202020204" pitchFamily="34" charset="0"/>
                <a:ea typeface="+mj-ea"/>
              </a:rPr>
              <a:t>ontents</a:t>
            </a:r>
            <a:endParaRPr kumimoji="1" lang="ja-JP" altLang="en-US" sz="22200" b="1" cap="small" spc="-300" baseline="0" dirty="0">
              <a:solidFill>
                <a:srgbClr val="F5F5F5"/>
              </a:solidFill>
              <a:latin typeface="Arial Nova" panose="020B0504020202020204" pitchFamily="34" charset="0"/>
              <a:ea typeface="+mj-ea"/>
            </a:endParaRPr>
          </a:p>
        </p:txBody>
      </p:sp>
      <p:sp>
        <p:nvSpPr>
          <p:cNvPr id="3" name="四角形">
            <a:extLst>
              <a:ext uri="{FF2B5EF4-FFF2-40B4-BE49-F238E27FC236}">
                <a16:creationId xmlns:a16="http://schemas.microsoft.com/office/drawing/2014/main" id="{8B90EE84-EA65-3A86-F9C8-D0908A91F288}"/>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4" name="フローチャート: 手操作入力 13">
            <a:extLst>
              <a:ext uri="{FF2B5EF4-FFF2-40B4-BE49-F238E27FC236}">
                <a16:creationId xmlns:a16="http://schemas.microsoft.com/office/drawing/2014/main" id="{879A5C3A-72D2-44BF-71B9-25358170391D}"/>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図 14">
            <a:extLst>
              <a:ext uri="{FF2B5EF4-FFF2-40B4-BE49-F238E27FC236}">
                <a16:creationId xmlns:a16="http://schemas.microsoft.com/office/drawing/2014/main" id="{BB937016-FDB9-4D2E-F24A-1049372276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6" name="スライド番号プレースホルダー 4">
            <a:extLst>
              <a:ext uri="{FF2B5EF4-FFF2-40B4-BE49-F238E27FC236}">
                <a16:creationId xmlns:a16="http://schemas.microsoft.com/office/drawing/2014/main" id="{AD93D765-5EB7-0DFB-C264-FD5FDB999361}"/>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21" name="スライド番号プレースホルダー 3">
            <a:extLst>
              <a:ext uri="{FF2B5EF4-FFF2-40B4-BE49-F238E27FC236}">
                <a16:creationId xmlns:a16="http://schemas.microsoft.com/office/drawing/2014/main" id="{265A33AD-3211-1660-AB10-3AF0FD4C1253}"/>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spTree>
    <p:extLst>
      <p:ext uri="{BB962C8B-B14F-4D97-AF65-F5344CB8AC3E}">
        <p14:creationId xmlns:p14="http://schemas.microsoft.com/office/powerpoint/2010/main" val="368898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タイトルとコンテンツ">
    <p:spTree>
      <p:nvGrpSpPr>
        <p:cNvPr id="1" name=""/>
        <p:cNvGrpSpPr/>
        <p:nvPr/>
      </p:nvGrpSpPr>
      <p:grpSpPr>
        <a:xfrm>
          <a:off x="0" y="0"/>
          <a:ext cx="0" cy="0"/>
          <a:chOff x="0" y="0"/>
          <a:chExt cx="0" cy="0"/>
        </a:xfrm>
      </p:grpSpPr>
      <p:sp>
        <p:nvSpPr>
          <p:cNvPr id="2" name="四角形">
            <a:extLst>
              <a:ext uri="{FF2B5EF4-FFF2-40B4-BE49-F238E27FC236}">
                <a16:creationId xmlns:a16="http://schemas.microsoft.com/office/drawing/2014/main" id="{9D9BD50C-3A75-F0DD-A892-83D2379D35C3}"/>
              </a:ext>
            </a:extLst>
          </p:cNvPr>
          <p:cNvSpPr/>
          <p:nvPr userDrawn="1"/>
        </p:nvSpPr>
        <p:spPr>
          <a:xfrm flipV="1">
            <a:off x="0" y="0"/>
            <a:ext cx="12192000" cy="719202"/>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9" name="四角形">
            <a:extLst>
              <a:ext uri="{FF2B5EF4-FFF2-40B4-BE49-F238E27FC236}">
                <a16:creationId xmlns:a16="http://schemas.microsoft.com/office/drawing/2014/main" id="{69F8F292-4D19-5904-5C9D-6DBEEDB7C832}"/>
              </a:ext>
            </a:extLst>
          </p:cNvPr>
          <p:cNvSpPr/>
          <p:nvPr userDrawn="1"/>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10" name="フローチャート: 手操作入力 9">
            <a:extLst>
              <a:ext uri="{FF2B5EF4-FFF2-40B4-BE49-F238E27FC236}">
                <a16:creationId xmlns:a16="http://schemas.microsoft.com/office/drawing/2014/main" id="{1E89BA15-4DD0-D260-25FC-3EAF87668D65}"/>
              </a:ext>
            </a:extLst>
          </p:cNvPr>
          <p:cNvSpPr/>
          <p:nvPr userDrawn="1"/>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a:extLst>
              <a:ext uri="{FF2B5EF4-FFF2-40B4-BE49-F238E27FC236}">
                <a16:creationId xmlns:a16="http://schemas.microsoft.com/office/drawing/2014/main" id="{4DE564A3-9E8A-E136-06A6-A21B7D038C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sp>
        <p:nvSpPr>
          <p:cNvPr id="14" name="スライド番号プレースホルダー 4">
            <a:extLst>
              <a:ext uri="{FF2B5EF4-FFF2-40B4-BE49-F238E27FC236}">
                <a16:creationId xmlns:a16="http://schemas.microsoft.com/office/drawing/2014/main" id="{7E265437-DF9C-4CB4-29B9-164CE466B254}"/>
              </a:ext>
            </a:extLst>
          </p:cNvPr>
          <p:cNvSpPr txBox="1">
            <a:spLocks/>
          </p:cNvSpPr>
          <p:nvPr userDrawn="1"/>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tx1"/>
              </a:solidFill>
              <a:latin typeface="Arial Nova Light" panose="020B0304020202020204" pitchFamily="34" charset="0"/>
              <a:ea typeface="メイリオ" panose="020B0604030504040204" pitchFamily="50" charset="-128"/>
              <a:cs typeface="Arial" panose="020B0604020202020204" pitchFamily="34" charset="0"/>
            </a:endParaRPr>
          </a:p>
        </p:txBody>
      </p:sp>
      <p:sp>
        <p:nvSpPr>
          <p:cNvPr id="17" name="スライド番号プレースホルダー 3">
            <a:extLst>
              <a:ext uri="{FF2B5EF4-FFF2-40B4-BE49-F238E27FC236}">
                <a16:creationId xmlns:a16="http://schemas.microsoft.com/office/drawing/2014/main" id="{47CA6FBE-B7F2-299D-D2CD-A8FF24DF7971}"/>
              </a:ext>
            </a:extLst>
          </p:cNvPr>
          <p:cNvSpPr>
            <a:spLocks noGrp="1"/>
          </p:cNvSpPr>
          <p:nvPr>
            <p:ph type="sldNum" sz="quarter" idx="12"/>
          </p:nvPr>
        </p:nvSpPr>
        <p:spPr>
          <a:xfrm>
            <a:off x="0" y="6491293"/>
            <a:ext cx="252000" cy="231025"/>
          </a:xfrm>
          <a:prstGeom prst="rect">
            <a:avLst/>
          </a:prstGeom>
        </p:spPr>
        <p:txBody>
          <a:bodyPr lIns="0" tIns="36000" rIns="0" bIns="36000" anchor="ctr"/>
          <a:lstStyle/>
          <a:p>
            <a:pPr algn="ctr"/>
            <a:fld id="{6FB8D711-A6AE-4DCD-B09A-C2554588049A}" type="slidenum">
              <a:rPr lang="ja-JP" altLang="en-US" sz="800" smtClean="0"/>
              <a:pPr algn="ctr"/>
              <a:t>‹#›</a:t>
            </a:fld>
            <a:endParaRPr lang="ja-JP" altLang="en-US" sz="800" dirty="0"/>
          </a:p>
        </p:txBody>
      </p:sp>
      <p:pic>
        <p:nvPicPr>
          <p:cNvPr id="3" name="Graphic 2" descr="Home with solid fill">
            <a:hlinkClick r:id="" action="ppaction://noaction"/>
            <a:extLst>
              <a:ext uri="{FF2B5EF4-FFF2-40B4-BE49-F238E27FC236}">
                <a16:creationId xmlns:a16="http://schemas.microsoft.com/office/drawing/2014/main" id="{54502947-0C0D-97B2-847F-CAA07795BDA9}"/>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15" name="テキスト プレースホルダー 11">
            <a:extLst>
              <a:ext uri="{FF2B5EF4-FFF2-40B4-BE49-F238E27FC236}">
                <a16:creationId xmlns:a16="http://schemas.microsoft.com/office/drawing/2014/main" id="{41177F12-E906-AA72-E698-EF4885E46E34}"/>
              </a:ext>
            </a:extLst>
          </p:cNvPr>
          <p:cNvSpPr>
            <a:spLocks noGrp="1"/>
          </p:cNvSpPr>
          <p:nvPr>
            <p:ph type="body" sz="quarter" idx="13"/>
          </p:nvPr>
        </p:nvSpPr>
        <p:spPr>
          <a:xfrm>
            <a:off x="657225" y="0"/>
            <a:ext cx="11534775" cy="719203"/>
          </a:xfrm>
          <a:prstGeom prst="rect">
            <a:avLst/>
          </a:prstGeom>
        </p:spPr>
        <p:txBody>
          <a:bodyPr anchor="ctr">
            <a:normAutofit/>
          </a:bodyPr>
          <a:lstStyle>
            <a:lvl1pPr marL="0" indent="0">
              <a:lnSpc>
                <a:spcPct val="100000"/>
              </a:lnSpc>
              <a:spcBef>
                <a:spcPts val="0"/>
              </a:spcBef>
              <a:buNone/>
              <a:defRPr sz="2400" b="0">
                <a:solidFill>
                  <a:schemeClr val="bg1"/>
                </a:solidFill>
                <a:latin typeface="Arial Nova Light" panose="020B0304020202020204" pitchFamily="34" charset="0"/>
                <a:ea typeface="游ゴシック" panose="020B0400000000000000" pitchFamily="50" charset="-128"/>
              </a:defRPr>
            </a:lvl1pPr>
            <a:lvl2pPr marL="457200" indent="0">
              <a:buNone/>
              <a:defRPr/>
            </a:lvl2pPr>
          </a:lstStyle>
          <a:p>
            <a:pPr lvl="0"/>
            <a:r>
              <a:rPr kumimoji="1" lang="ja-JP" altLang="en-US" dirty="0"/>
              <a:t>マスター テキストの書式設定</a:t>
            </a:r>
          </a:p>
        </p:txBody>
      </p:sp>
      <p:grpSp>
        <p:nvGrpSpPr>
          <p:cNvPr id="18" name="グループ化 9">
            <a:extLst>
              <a:ext uri="{FF2B5EF4-FFF2-40B4-BE49-F238E27FC236}">
                <a16:creationId xmlns:a16="http://schemas.microsoft.com/office/drawing/2014/main" id="{64A51B83-CD98-0F05-46C0-678FB46EF957}"/>
              </a:ext>
            </a:extLst>
          </p:cNvPr>
          <p:cNvGrpSpPr/>
          <p:nvPr userDrawn="1"/>
        </p:nvGrpSpPr>
        <p:grpSpPr>
          <a:xfrm>
            <a:off x="151327" y="151578"/>
            <a:ext cx="416046" cy="416046"/>
            <a:chOff x="4237706" y="1961549"/>
            <a:chExt cx="3492000" cy="3492000"/>
          </a:xfrm>
        </p:grpSpPr>
        <p:sp>
          <p:nvSpPr>
            <p:cNvPr id="19" name="フローチャート: 結合子 8">
              <a:extLst>
                <a:ext uri="{FF2B5EF4-FFF2-40B4-BE49-F238E27FC236}">
                  <a16:creationId xmlns:a16="http://schemas.microsoft.com/office/drawing/2014/main" id="{155B0510-7A2F-89F3-A5C6-AE309E855B88}"/>
                </a:ext>
              </a:extLst>
            </p:cNvPr>
            <p:cNvSpPr/>
            <p:nvPr userDrawn="1"/>
          </p:nvSpPr>
          <p:spPr>
            <a:xfrm>
              <a:off x="4237706" y="1961549"/>
              <a:ext cx="3492000" cy="34920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3">
              <a:extLst>
                <a:ext uri="{FF2B5EF4-FFF2-40B4-BE49-F238E27FC236}">
                  <a16:creationId xmlns:a16="http://schemas.microsoft.com/office/drawing/2014/main" id="{0574FC22-DE59-DA8A-3B3E-AD36823C78F3}"/>
                </a:ext>
              </a:extLst>
            </p:cNvPr>
            <p:cNvGrpSpPr/>
            <p:nvPr userDrawn="1"/>
          </p:nvGrpSpPr>
          <p:grpSpPr>
            <a:xfrm>
              <a:off x="4630305" y="3185576"/>
              <a:ext cx="2423638" cy="1323800"/>
              <a:chOff x="3308996" y="2289150"/>
              <a:chExt cx="5261699" cy="2873959"/>
            </a:xfrm>
            <a:solidFill>
              <a:srgbClr val="F99900"/>
            </a:solidFill>
          </p:grpSpPr>
          <p:sp>
            <p:nvSpPr>
              <p:cNvPr id="21" name="二等辺三角形 6">
                <a:extLst>
                  <a:ext uri="{FF2B5EF4-FFF2-40B4-BE49-F238E27FC236}">
                    <a16:creationId xmlns:a16="http://schemas.microsoft.com/office/drawing/2014/main" id="{30D3872D-1F6D-E88D-FE05-5BB36D127E3F}"/>
                  </a:ext>
                </a:extLst>
              </p:cNvPr>
              <p:cNvSpPr/>
              <p:nvPr userDrawn="1"/>
            </p:nvSpPr>
            <p:spPr>
              <a:xfrm rot="7968638">
                <a:off x="4130900" y="2483468"/>
                <a:ext cx="1841390" cy="3485197"/>
              </a:xfrm>
              <a:prstGeom prst="triangle">
                <a:avLst>
                  <a:gd name="adj" fmla="val 52123"/>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7">
                <a:extLst>
                  <a:ext uri="{FF2B5EF4-FFF2-40B4-BE49-F238E27FC236}">
                    <a16:creationId xmlns:a16="http://schemas.microsoft.com/office/drawing/2014/main" id="{4E996E75-2EA3-3209-E38B-0965C891FE71}"/>
                  </a:ext>
                </a:extLst>
              </p:cNvPr>
              <p:cNvSpPr/>
              <p:nvPr userDrawn="1"/>
            </p:nvSpPr>
            <p:spPr>
              <a:xfrm rot="13315072" flipH="1">
                <a:off x="6820912" y="2289150"/>
                <a:ext cx="1749783" cy="2873959"/>
              </a:xfrm>
              <a:prstGeom prst="triangle">
                <a:avLst>
                  <a:gd name="adj" fmla="val 57401"/>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64085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表 12">
            <a:extLst>
              <a:ext uri="{FF2B5EF4-FFF2-40B4-BE49-F238E27FC236}">
                <a16:creationId xmlns:a16="http://schemas.microsoft.com/office/drawing/2014/main" id="{DA360C21-B87B-77E8-7220-E4A26FBABACC}"/>
              </a:ext>
            </a:extLst>
          </p:cNvPr>
          <p:cNvGraphicFramePr>
            <a:graphicFrameLocks noGrp="1"/>
          </p:cNvGraphicFramePr>
          <p:nvPr userDrawn="1">
            <p:extLst>
              <p:ext uri="{D42A27DB-BD31-4B8C-83A1-F6EECF244321}">
                <p14:modId xmlns:p14="http://schemas.microsoft.com/office/powerpoint/2010/main" val="2539226599"/>
              </p:ext>
            </p:extLst>
          </p:nvPr>
        </p:nvGraphicFramePr>
        <p:xfrm>
          <a:off x="1" y="-388303"/>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5" name="表 12">
            <a:extLst>
              <a:ext uri="{FF2B5EF4-FFF2-40B4-BE49-F238E27FC236}">
                <a16:creationId xmlns:a16="http://schemas.microsoft.com/office/drawing/2014/main" id="{8DB7E433-574B-A187-3159-40266E501BEB}"/>
              </a:ext>
            </a:extLst>
          </p:cNvPr>
          <p:cNvGraphicFramePr>
            <a:graphicFrameLocks noGrp="1"/>
          </p:cNvGraphicFramePr>
          <p:nvPr userDrawn="1">
            <p:extLst>
              <p:ext uri="{D42A27DB-BD31-4B8C-83A1-F6EECF244321}">
                <p14:modId xmlns:p14="http://schemas.microsoft.com/office/powerpoint/2010/main" val="3840107875"/>
              </p:ext>
            </p:extLst>
          </p:nvPr>
        </p:nvGraphicFramePr>
        <p:xfrm>
          <a:off x="1" y="-766763"/>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6" name="表 12">
            <a:extLst>
              <a:ext uri="{FF2B5EF4-FFF2-40B4-BE49-F238E27FC236}">
                <a16:creationId xmlns:a16="http://schemas.microsoft.com/office/drawing/2014/main" id="{9248E13F-2E4D-331F-6952-151FA74D6B24}"/>
              </a:ext>
            </a:extLst>
          </p:cNvPr>
          <p:cNvGraphicFramePr>
            <a:graphicFrameLocks noGrp="1"/>
          </p:cNvGraphicFramePr>
          <p:nvPr userDrawn="1">
            <p:extLst>
              <p:ext uri="{D42A27DB-BD31-4B8C-83A1-F6EECF244321}">
                <p14:modId xmlns:p14="http://schemas.microsoft.com/office/powerpoint/2010/main" val="4225937120"/>
              </p:ext>
            </p:extLst>
          </p:nvPr>
        </p:nvGraphicFramePr>
        <p:xfrm>
          <a:off x="1" y="7261860"/>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7" name="表 12">
            <a:extLst>
              <a:ext uri="{FF2B5EF4-FFF2-40B4-BE49-F238E27FC236}">
                <a16:creationId xmlns:a16="http://schemas.microsoft.com/office/drawing/2014/main" id="{F73E4F17-1CE9-B3AB-10F2-292750DACA73}"/>
              </a:ext>
            </a:extLst>
          </p:cNvPr>
          <p:cNvGraphicFramePr>
            <a:graphicFrameLocks noGrp="1"/>
          </p:cNvGraphicFramePr>
          <p:nvPr userDrawn="1">
            <p:extLst>
              <p:ext uri="{D42A27DB-BD31-4B8C-83A1-F6EECF244321}">
                <p14:modId xmlns:p14="http://schemas.microsoft.com/office/powerpoint/2010/main" val="2264440480"/>
              </p:ext>
            </p:extLst>
          </p:nvPr>
        </p:nvGraphicFramePr>
        <p:xfrm>
          <a:off x="1" y="6883400"/>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8" name="表 12">
            <a:extLst>
              <a:ext uri="{FF2B5EF4-FFF2-40B4-BE49-F238E27FC236}">
                <a16:creationId xmlns:a16="http://schemas.microsoft.com/office/drawing/2014/main" id="{1F7928B7-FB5D-18AC-0607-36817989BACB}"/>
              </a:ext>
            </a:extLst>
          </p:cNvPr>
          <p:cNvGraphicFramePr>
            <a:graphicFrameLocks noGrp="1"/>
          </p:cNvGraphicFramePr>
          <p:nvPr userDrawn="1">
            <p:extLst>
              <p:ext uri="{D42A27DB-BD31-4B8C-83A1-F6EECF244321}">
                <p14:modId xmlns:p14="http://schemas.microsoft.com/office/powerpoint/2010/main" val="4157318299"/>
              </p:ext>
            </p:extLst>
          </p:nvPr>
        </p:nvGraphicFramePr>
        <p:xfrm>
          <a:off x="-381001"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9" name="表 12">
            <a:extLst>
              <a:ext uri="{FF2B5EF4-FFF2-40B4-BE49-F238E27FC236}">
                <a16:creationId xmlns:a16="http://schemas.microsoft.com/office/drawing/2014/main" id="{7E0ECFC8-72AF-A3E8-EDE0-F8B9D91CBD4F}"/>
              </a:ext>
            </a:extLst>
          </p:cNvPr>
          <p:cNvGraphicFramePr>
            <a:graphicFrameLocks noGrp="1"/>
          </p:cNvGraphicFramePr>
          <p:nvPr userDrawn="1">
            <p:extLst>
              <p:ext uri="{D42A27DB-BD31-4B8C-83A1-F6EECF244321}">
                <p14:modId xmlns:p14="http://schemas.microsoft.com/office/powerpoint/2010/main" val="2974222657"/>
              </p:ext>
            </p:extLst>
          </p:nvPr>
        </p:nvGraphicFramePr>
        <p:xfrm>
          <a:off x="-753270"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0" name="表 12">
            <a:extLst>
              <a:ext uri="{FF2B5EF4-FFF2-40B4-BE49-F238E27FC236}">
                <a16:creationId xmlns:a16="http://schemas.microsoft.com/office/drawing/2014/main" id="{A8216D50-BC4E-43EA-8804-90C0DAE63035}"/>
              </a:ext>
            </a:extLst>
          </p:cNvPr>
          <p:cNvGraphicFramePr>
            <a:graphicFrameLocks noGrp="1"/>
          </p:cNvGraphicFramePr>
          <p:nvPr userDrawn="1">
            <p:extLst>
              <p:ext uri="{D42A27DB-BD31-4B8C-83A1-F6EECF244321}">
                <p14:modId xmlns:p14="http://schemas.microsoft.com/office/powerpoint/2010/main" val="3211464077"/>
              </p:ext>
            </p:extLst>
          </p:nvPr>
        </p:nvGraphicFramePr>
        <p:xfrm>
          <a:off x="12589666"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1" name="表 12">
            <a:extLst>
              <a:ext uri="{FF2B5EF4-FFF2-40B4-BE49-F238E27FC236}">
                <a16:creationId xmlns:a16="http://schemas.microsoft.com/office/drawing/2014/main" id="{0C895A0C-2FD7-3569-CD3E-69A64F34A81B}"/>
              </a:ext>
            </a:extLst>
          </p:cNvPr>
          <p:cNvGraphicFramePr>
            <a:graphicFrameLocks noGrp="1"/>
          </p:cNvGraphicFramePr>
          <p:nvPr userDrawn="1">
            <p:extLst>
              <p:ext uri="{D42A27DB-BD31-4B8C-83A1-F6EECF244321}">
                <p14:modId xmlns:p14="http://schemas.microsoft.com/office/powerpoint/2010/main" val="16232390"/>
              </p:ext>
            </p:extLst>
          </p:nvPr>
        </p:nvGraphicFramePr>
        <p:xfrm>
          <a:off x="12217397"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spTree>
    <p:extLst>
      <p:ext uri="{BB962C8B-B14F-4D97-AF65-F5344CB8AC3E}">
        <p14:creationId xmlns:p14="http://schemas.microsoft.com/office/powerpoint/2010/main" val="2205539701"/>
      </p:ext>
    </p:extLst>
  </p:cSld>
  <p:clrMap bg1="lt1" tx1="dk1" bg2="lt2" tx2="dk2" accent1="accent1" accent2="accent2" accent3="accent3" accent4="accent4" accent5="accent5" accent6="accent6" hlink="hlink" folHlink="folHlink"/>
  <p:sldLayoutIdLst>
    <p:sldLayoutId id="2147483696" r:id="rId1"/>
    <p:sldLayoutId id="2147483700" r:id="rId2"/>
    <p:sldLayoutId id="2147483697" r:id="rId3"/>
    <p:sldLayoutId id="2147483698" r:id="rId4"/>
    <p:sldLayoutId id="2147483699" r:id="rId5"/>
    <p:sldLayoutId id="2147483717"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Lst>
  <p:hf hdr="0" ftr="0" dt="0"/>
  <p:txStyles>
    <p:titleStyle>
      <a:lvl1pPr algn="l" defTabSz="914400" rtl="0" eaLnBrk="1" latinLnBrk="0" hangingPunct="1">
        <a:lnSpc>
          <a:spcPct val="90000"/>
        </a:lnSpc>
        <a:spcBef>
          <a:spcPct val="0"/>
        </a:spcBef>
        <a:buNone/>
        <a:defRPr kumimoji="1" sz="1400" kern="1200">
          <a:solidFill>
            <a:schemeClr val="bg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表 12">
            <a:extLst>
              <a:ext uri="{FF2B5EF4-FFF2-40B4-BE49-F238E27FC236}">
                <a16:creationId xmlns:a16="http://schemas.microsoft.com/office/drawing/2014/main" id="{DA360C21-B87B-77E8-7220-E4A26FBABACC}"/>
              </a:ext>
            </a:extLst>
          </p:cNvPr>
          <p:cNvGraphicFramePr>
            <a:graphicFrameLocks noGrp="1"/>
          </p:cNvGraphicFramePr>
          <p:nvPr userDrawn="1">
            <p:extLst>
              <p:ext uri="{D42A27DB-BD31-4B8C-83A1-F6EECF244321}">
                <p14:modId xmlns:p14="http://schemas.microsoft.com/office/powerpoint/2010/main" val="2539226599"/>
              </p:ext>
            </p:extLst>
          </p:nvPr>
        </p:nvGraphicFramePr>
        <p:xfrm>
          <a:off x="1" y="-388303"/>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5" name="表 12">
            <a:extLst>
              <a:ext uri="{FF2B5EF4-FFF2-40B4-BE49-F238E27FC236}">
                <a16:creationId xmlns:a16="http://schemas.microsoft.com/office/drawing/2014/main" id="{8DB7E433-574B-A187-3159-40266E501BEB}"/>
              </a:ext>
            </a:extLst>
          </p:cNvPr>
          <p:cNvGraphicFramePr>
            <a:graphicFrameLocks noGrp="1"/>
          </p:cNvGraphicFramePr>
          <p:nvPr userDrawn="1">
            <p:extLst>
              <p:ext uri="{D42A27DB-BD31-4B8C-83A1-F6EECF244321}">
                <p14:modId xmlns:p14="http://schemas.microsoft.com/office/powerpoint/2010/main" val="3840107875"/>
              </p:ext>
            </p:extLst>
          </p:nvPr>
        </p:nvGraphicFramePr>
        <p:xfrm>
          <a:off x="1" y="-766763"/>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6" name="表 12">
            <a:extLst>
              <a:ext uri="{FF2B5EF4-FFF2-40B4-BE49-F238E27FC236}">
                <a16:creationId xmlns:a16="http://schemas.microsoft.com/office/drawing/2014/main" id="{9248E13F-2E4D-331F-6952-151FA74D6B24}"/>
              </a:ext>
            </a:extLst>
          </p:cNvPr>
          <p:cNvGraphicFramePr>
            <a:graphicFrameLocks noGrp="1"/>
          </p:cNvGraphicFramePr>
          <p:nvPr userDrawn="1">
            <p:extLst>
              <p:ext uri="{D42A27DB-BD31-4B8C-83A1-F6EECF244321}">
                <p14:modId xmlns:p14="http://schemas.microsoft.com/office/powerpoint/2010/main" val="4225937120"/>
              </p:ext>
            </p:extLst>
          </p:nvPr>
        </p:nvGraphicFramePr>
        <p:xfrm>
          <a:off x="1" y="7261860"/>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7" name="表 12">
            <a:extLst>
              <a:ext uri="{FF2B5EF4-FFF2-40B4-BE49-F238E27FC236}">
                <a16:creationId xmlns:a16="http://schemas.microsoft.com/office/drawing/2014/main" id="{F73E4F17-1CE9-B3AB-10F2-292750DACA73}"/>
              </a:ext>
            </a:extLst>
          </p:cNvPr>
          <p:cNvGraphicFramePr>
            <a:graphicFrameLocks noGrp="1"/>
          </p:cNvGraphicFramePr>
          <p:nvPr userDrawn="1">
            <p:extLst>
              <p:ext uri="{D42A27DB-BD31-4B8C-83A1-F6EECF244321}">
                <p14:modId xmlns:p14="http://schemas.microsoft.com/office/powerpoint/2010/main" val="2264440480"/>
              </p:ext>
            </p:extLst>
          </p:nvPr>
        </p:nvGraphicFramePr>
        <p:xfrm>
          <a:off x="1" y="6883400"/>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8" name="表 12">
            <a:extLst>
              <a:ext uri="{FF2B5EF4-FFF2-40B4-BE49-F238E27FC236}">
                <a16:creationId xmlns:a16="http://schemas.microsoft.com/office/drawing/2014/main" id="{1F7928B7-FB5D-18AC-0607-36817989BACB}"/>
              </a:ext>
            </a:extLst>
          </p:cNvPr>
          <p:cNvGraphicFramePr>
            <a:graphicFrameLocks noGrp="1"/>
          </p:cNvGraphicFramePr>
          <p:nvPr userDrawn="1">
            <p:extLst>
              <p:ext uri="{D42A27DB-BD31-4B8C-83A1-F6EECF244321}">
                <p14:modId xmlns:p14="http://schemas.microsoft.com/office/powerpoint/2010/main" val="4157318299"/>
              </p:ext>
            </p:extLst>
          </p:nvPr>
        </p:nvGraphicFramePr>
        <p:xfrm>
          <a:off x="-381001"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9" name="表 12">
            <a:extLst>
              <a:ext uri="{FF2B5EF4-FFF2-40B4-BE49-F238E27FC236}">
                <a16:creationId xmlns:a16="http://schemas.microsoft.com/office/drawing/2014/main" id="{7E0ECFC8-72AF-A3E8-EDE0-F8B9D91CBD4F}"/>
              </a:ext>
            </a:extLst>
          </p:cNvPr>
          <p:cNvGraphicFramePr>
            <a:graphicFrameLocks noGrp="1"/>
          </p:cNvGraphicFramePr>
          <p:nvPr userDrawn="1">
            <p:extLst>
              <p:ext uri="{D42A27DB-BD31-4B8C-83A1-F6EECF244321}">
                <p14:modId xmlns:p14="http://schemas.microsoft.com/office/powerpoint/2010/main" val="2974222657"/>
              </p:ext>
            </p:extLst>
          </p:nvPr>
        </p:nvGraphicFramePr>
        <p:xfrm>
          <a:off x="-753270"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0" name="表 12">
            <a:extLst>
              <a:ext uri="{FF2B5EF4-FFF2-40B4-BE49-F238E27FC236}">
                <a16:creationId xmlns:a16="http://schemas.microsoft.com/office/drawing/2014/main" id="{A8216D50-BC4E-43EA-8804-90C0DAE63035}"/>
              </a:ext>
            </a:extLst>
          </p:cNvPr>
          <p:cNvGraphicFramePr>
            <a:graphicFrameLocks noGrp="1"/>
          </p:cNvGraphicFramePr>
          <p:nvPr userDrawn="1">
            <p:extLst>
              <p:ext uri="{D42A27DB-BD31-4B8C-83A1-F6EECF244321}">
                <p14:modId xmlns:p14="http://schemas.microsoft.com/office/powerpoint/2010/main" val="3211464077"/>
              </p:ext>
            </p:extLst>
          </p:nvPr>
        </p:nvGraphicFramePr>
        <p:xfrm>
          <a:off x="12589666"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1" name="表 12">
            <a:extLst>
              <a:ext uri="{FF2B5EF4-FFF2-40B4-BE49-F238E27FC236}">
                <a16:creationId xmlns:a16="http://schemas.microsoft.com/office/drawing/2014/main" id="{0C895A0C-2FD7-3569-CD3E-69A64F34A81B}"/>
              </a:ext>
            </a:extLst>
          </p:cNvPr>
          <p:cNvGraphicFramePr>
            <a:graphicFrameLocks noGrp="1"/>
          </p:cNvGraphicFramePr>
          <p:nvPr userDrawn="1">
            <p:extLst>
              <p:ext uri="{D42A27DB-BD31-4B8C-83A1-F6EECF244321}">
                <p14:modId xmlns:p14="http://schemas.microsoft.com/office/powerpoint/2010/main" val="16232390"/>
              </p:ext>
            </p:extLst>
          </p:nvPr>
        </p:nvGraphicFramePr>
        <p:xfrm>
          <a:off x="12217397"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spTree>
    <p:extLst>
      <p:ext uri="{BB962C8B-B14F-4D97-AF65-F5344CB8AC3E}">
        <p14:creationId xmlns:p14="http://schemas.microsoft.com/office/powerpoint/2010/main" val="129592674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914400" rtl="0" eaLnBrk="1" latinLnBrk="0" hangingPunct="1">
        <a:lnSpc>
          <a:spcPct val="90000"/>
        </a:lnSpc>
        <a:spcBef>
          <a:spcPct val="0"/>
        </a:spcBef>
        <a:buNone/>
        <a:defRPr kumimoji="1" sz="1400" kern="1200">
          <a:solidFill>
            <a:schemeClr val="bg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表 12">
            <a:extLst>
              <a:ext uri="{FF2B5EF4-FFF2-40B4-BE49-F238E27FC236}">
                <a16:creationId xmlns:a16="http://schemas.microsoft.com/office/drawing/2014/main" id="{DA360C21-B87B-77E8-7220-E4A26FBABACC}"/>
              </a:ext>
            </a:extLst>
          </p:cNvPr>
          <p:cNvGraphicFramePr>
            <a:graphicFrameLocks noGrp="1"/>
          </p:cNvGraphicFramePr>
          <p:nvPr userDrawn="1">
            <p:extLst>
              <p:ext uri="{D42A27DB-BD31-4B8C-83A1-F6EECF244321}">
                <p14:modId xmlns:p14="http://schemas.microsoft.com/office/powerpoint/2010/main" val="2539226599"/>
              </p:ext>
            </p:extLst>
          </p:nvPr>
        </p:nvGraphicFramePr>
        <p:xfrm>
          <a:off x="1" y="-388303"/>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5" name="表 12">
            <a:extLst>
              <a:ext uri="{FF2B5EF4-FFF2-40B4-BE49-F238E27FC236}">
                <a16:creationId xmlns:a16="http://schemas.microsoft.com/office/drawing/2014/main" id="{8DB7E433-574B-A187-3159-40266E501BEB}"/>
              </a:ext>
            </a:extLst>
          </p:cNvPr>
          <p:cNvGraphicFramePr>
            <a:graphicFrameLocks noGrp="1"/>
          </p:cNvGraphicFramePr>
          <p:nvPr userDrawn="1">
            <p:extLst>
              <p:ext uri="{D42A27DB-BD31-4B8C-83A1-F6EECF244321}">
                <p14:modId xmlns:p14="http://schemas.microsoft.com/office/powerpoint/2010/main" val="3840107875"/>
              </p:ext>
            </p:extLst>
          </p:nvPr>
        </p:nvGraphicFramePr>
        <p:xfrm>
          <a:off x="1" y="-766763"/>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6" name="表 12">
            <a:extLst>
              <a:ext uri="{FF2B5EF4-FFF2-40B4-BE49-F238E27FC236}">
                <a16:creationId xmlns:a16="http://schemas.microsoft.com/office/drawing/2014/main" id="{9248E13F-2E4D-331F-6952-151FA74D6B24}"/>
              </a:ext>
            </a:extLst>
          </p:cNvPr>
          <p:cNvGraphicFramePr>
            <a:graphicFrameLocks noGrp="1"/>
          </p:cNvGraphicFramePr>
          <p:nvPr userDrawn="1">
            <p:extLst>
              <p:ext uri="{D42A27DB-BD31-4B8C-83A1-F6EECF244321}">
                <p14:modId xmlns:p14="http://schemas.microsoft.com/office/powerpoint/2010/main" val="4225937120"/>
              </p:ext>
            </p:extLst>
          </p:nvPr>
        </p:nvGraphicFramePr>
        <p:xfrm>
          <a:off x="1" y="7261860"/>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7" name="表 12">
            <a:extLst>
              <a:ext uri="{FF2B5EF4-FFF2-40B4-BE49-F238E27FC236}">
                <a16:creationId xmlns:a16="http://schemas.microsoft.com/office/drawing/2014/main" id="{F73E4F17-1CE9-B3AB-10F2-292750DACA73}"/>
              </a:ext>
            </a:extLst>
          </p:cNvPr>
          <p:cNvGraphicFramePr>
            <a:graphicFrameLocks noGrp="1"/>
          </p:cNvGraphicFramePr>
          <p:nvPr userDrawn="1">
            <p:extLst>
              <p:ext uri="{D42A27DB-BD31-4B8C-83A1-F6EECF244321}">
                <p14:modId xmlns:p14="http://schemas.microsoft.com/office/powerpoint/2010/main" val="2264440480"/>
              </p:ext>
            </p:extLst>
          </p:nvPr>
        </p:nvGraphicFramePr>
        <p:xfrm>
          <a:off x="1" y="6883400"/>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8" name="表 12">
            <a:extLst>
              <a:ext uri="{FF2B5EF4-FFF2-40B4-BE49-F238E27FC236}">
                <a16:creationId xmlns:a16="http://schemas.microsoft.com/office/drawing/2014/main" id="{1F7928B7-FB5D-18AC-0607-36817989BACB}"/>
              </a:ext>
            </a:extLst>
          </p:cNvPr>
          <p:cNvGraphicFramePr>
            <a:graphicFrameLocks noGrp="1"/>
          </p:cNvGraphicFramePr>
          <p:nvPr userDrawn="1">
            <p:extLst>
              <p:ext uri="{D42A27DB-BD31-4B8C-83A1-F6EECF244321}">
                <p14:modId xmlns:p14="http://schemas.microsoft.com/office/powerpoint/2010/main" val="4157318299"/>
              </p:ext>
            </p:extLst>
          </p:nvPr>
        </p:nvGraphicFramePr>
        <p:xfrm>
          <a:off x="-381001"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9" name="表 12">
            <a:extLst>
              <a:ext uri="{FF2B5EF4-FFF2-40B4-BE49-F238E27FC236}">
                <a16:creationId xmlns:a16="http://schemas.microsoft.com/office/drawing/2014/main" id="{7E0ECFC8-72AF-A3E8-EDE0-F8B9D91CBD4F}"/>
              </a:ext>
            </a:extLst>
          </p:cNvPr>
          <p:cNvGraphicFramePr>
            <a:graphicFrameLocks noGrp="1"/>
          </p:cNvGraphicFramePr>
          <p:nvPr userDrawn="1">
            <p:extLst>
              <p:ext uri="{D42A27DB-BD31-4B8C-83A1-F6EECF244321}">
                <p14:modId xmlns:p14="http://schemas.microsoft.com/office/powerpoint/2010/main" val="2974222657"/>
              </p:ext>
            </p:extLst>
          </p:nvPr>
        </p:nvGraphicFramePr>
        <p:xfrm>
          <a:off x="-753270"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0" name="表 12">
            <a:extLst>
              <a:ext uri="{FF2B5EF4-FFF2-40B4-BE49-F238E27FC236}">
                <a16:creationId xmlns:a16="http://schemas.microsoft.com/office/drawing/2014/main" id="{A8216D50-BC4E-43EA-8804-90C0DAE63035}"/>
              </a:ext>
            </a:extLst>
          </p:cNvPr>
          <p:cNvGraphicFramePr>
            <a:graphicFrameLocks noGrp="1"/>
          </p:cNvGraphicFramePr>
          <p:nvPr userDrawn="1">
            <p:extLst>
              <p:ext uri="{D42A27DB-BD31-4B8C-83A1-F6EECF244321}">
                <p14:modId xmlns:p14="http://schemas.microsoft.com/office/powerpoint/2010/main" val="3211464077"/>
              </p:ext>
            </p:extLst>
          </p:nvPr>
        </p:nvGraphicFramePr>
        <p:xfrm>
          <a:off x="12589666"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1" name="表 12">
            <a:extLst>
              <a:ext uri="{FF2B5EF4-FFF2-40B4-BE49-F238E27FC236}">
                <a16:creationId xmlns:a16="http://schemas.microsoft.com/office/drawing/2014/main" id="{0C895A0C-2FD7-3569-CD3E-69A64F34A81B}"/>
              </a:ext>
            </a:extLst>
          </p:cNvPr>
          <p:cNvGraphicFramePr>
            <a:graphicFrameLocks noGrp="1"/>
          </p:cNvGraphicFramePr>
          <p:nvPr userDrawn="1">
            <p:extLst>
              <p:ext uri="{D42A27DB-BD31-4B8C-83A1-F6EECF244321}">
                <p14:modId xmlns:p14="http://schemas.microsoft.com/office/powerpoint/2010/main" val="16232390"/>
              </p:ext>
            </p:extLst>
          </p:nvPr>
        </p:nvGraphicFramePr>
        <p:xfrm>
          <a:off x="12217397"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spTree>
    <p:extLst>
      <p:ext uri="{BB962C8B-B14F-4D97-AF65-F5344CB8AC3E}">
        <p14:creationId xmlns:p14="http://schemas.microsoft.com/office/powerpoint/2010/main" val="428434245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l" defTabSz="914400" rtl="0" eaLnBrk="1" latinLnBrk="0" hangingPunct="1">
        <a:lnSpc>
          <a:spcPct val="90000"/>
        </a:lnSpc>
        <a:spcBef>
          <a:spcPct val="0"/>
        </a:spcBef>
        <a:buNone/>
        <a:defRPr kumimoji="1" sz="1400" kern="1200">
          <a:solidFill>
            <a:schemeClr val="bg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表 12">
            <a:extLst>
              <a:ext uri="{FF2B5EF4-FFF2-40B4-BE49-F238E27FC236}">
                <a16:creationId xmlns:a16="http://schemas.microsoft.com/office/drawing/2014/main" id="{DA360C21-B87B-77E8-7220-E4A26FBABACC}"/>
              </a:ext>
            </a:extLst>
          </p:cNvPr>
          <p:cNvGraphicFramePr>
            <a:graphicFrameLocks noGrp="1"/>
          </p:cNvGraphicFramePr>
          <p:nvPr userDrawn="1">
            <p:extLst>
              <p:ext uri="{D42A27DB-BD31-4B8C-83A1-F6EECF244321}">
                <p14:modId xmlns:p14="http://schemas.microsoft.com/office/powerpoint/2010/main" val="2539226599"/>
              </p:ext>
            </p:extLst>
          </p:nvPr>
        </p:nvGraphicFramePr>
        <p:xfrm>
          <a:off x="1" y="-388303"/>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5" name="表 12">
            <a:extLst>
              <a:ext uri="{FF2B5EF4-FFF2-40B4-BE49-F238E27FC236}">
                <a16:creationId xmlns:a16="http://schemas.microsoft.com/office/drawing/2014/main" id="{8DB7E433-574B-A187-3159-40266E501BEB}"/>
              </a:ext>
            </a:extLst>
          </p:cNvPr>
          <p:cNvGraphicFramePr>
            <a:graphicFrameLocks noGrp="1"/>
          </p:cNvGraphicFramePr>
          <p:nvPr userDrawn="1">
            <p:extLst>
              <p:ext uri="{D42A27DB-BD31-4B8C-83A1-F6EECF244321}">
                <p14:modId xmlns:p14="http://schemas.microsoft.com/office/powerpoint/2010/main" val="3840107875"/>
              </p:ext>
            </p:extLst>
          </p:nvPr>
        </p:nvGraphicFramePr>
        <p:xfrm>
          <a:off x="1" y="-766763"/>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6" name="表 12">
            <a:extLst>
              <a:ext uri="{FF2B5EF4-FFF2-40B4-BE49-F238E27FC236}">
                <a16:creationId xmlns:a16="http://schemas.microsoft.com/office/drawing/2014/main" id="{9248E13F-2E4D-331F-6952-151FA74D6B24}"/>
              </a:ext>
            </a:extLst>
          </p:cNvPr>
          <p:cNvGraphicFramePr>
            <a:graphicFrameLocks noGrp="1"/>
          </p:cNvGraphicFramePr>
          <p:nvPr userDrawn="1">
            <p:extLst>
              <p:ext uri="{D42A27DB-BD31-4B8C-83A1-F6EECF244321}">
                <p14:modId xmlns:p14="http://schemas.microsoft.com/office/powerpoint/2010/main" val="4225937120"/>
              </p:ext>
            </p:extLst>
          </p:nvPr>
        </p:nvGraphicFramePr>
        <p:xfrm>
          <a:off x="1" y="7261860"/>
          <a:ext cx="12191997" cy="3657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621950476"/>
                    </a:ext>
                  </a:extLst>
                </a:gridCol>
                <a:gridCol w="4063999">
                  <a:extLst>
                    <a:ext uri="{9D8B030D-6E8A-4147-A177-3AD203B41FA5}">
                      <a16:colId xmlns:a16="http://schemas.microsoft.com/office/drawing/2014/main" val="788969419"/>
                    </a:ext>
                  </a:extLst>
                </a:gridCol>
                <a:gridCol w="4063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7" name="表 12">
            <a:extLst>
              <a:ext uri="{FF2B5EF4-FFF2-40B4-BE49-F238E27FC236}">
                <a16:creationId xmlns:a16="http://schemas.microsoft.com/office/drawing/2014/main" id="{F73E4F17-1CE9-B3AB-10F2-292750DACA73}"/>
              </a:ext>
            </a:extLst>
          </p:cNvPr>
          <p:cNvGraphicFramePr>
            <a:graphicFrameLocks noGrp="1"/>
          </p:cNvGraphicFramePr>
          <p:nvPr userDrawn="1">
            <p:extLst>
              <p:ext uri="{D42A27DB-BD31-4B8C-83A1-F6EECF244321}">
                <p14:modId xmlns:p14="http://schemas.microsoft.com/office/powerpoint/2010/main" val="2264440480"/>
              </p:ext>
            </p:extLst>
          </p:nvPr>
        </p:nvGraphicFramePr>
        <p:xfrm>
          <a:off x="1" y="6883400"/>
          <a:ext cx="12191996" cy="3657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3621950476"/>
                    </a:ext>
                  </a:extLst>
                </a:gridCol>
                <a:gridCol w="3047999">
                  <a:extLst>
                    <a:ext uri="{9D8B030D-6E8A-4147-A177-3AD203B41FA5}">
                      <a16:colId xmlns:a16="http://schemas.microsoft.com/office/drawing/2014/main" val="788969419"/>
                    </a:ext>
                  </a:extLst>
                </a:gridCol>
                <a:gridCol w="3047999">
                  <a:extLst>
                    <a:ext uri="{9D8B030D-6E8A-4147-A177-3AD203B41FA5}">
                      <a16:colId xmlns:a16="http://schemas.microsoft.com/office/drawing/2014/main" val="2971502700"/>
                    </a:ext>
                  </a:extLst>
                </a:gridCol>
                <a:gridCol w="3047999">
                  <a:extLst>
                    <a:ext uri="{9D8B030D-6E8A-4147-A177-3AD203B41FA5}">
                      <a16:colId xmlns:a16="http://schemas.microsoft.com/office/drawing/2014/main" val="2531369780"/>
                    </a:ext>
                  </a:extLst>
                </a:gridCol>
              </a:tblGrid>
              <a:tr h="324000">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715817221"/>
                  </a:ext>
                </a:extLst>
              </a:tr>
            </a:tbl>
          </a:graphicData>
        </a:graphic>
      </p:graphicFrame>
      <p:graphicFrame>
        <p:nvGraphicFramePr>
          <p:cNvPr id="8" name="表 12">
            <a:extLst>
              <a:ext uri="{FF2B5EF4-FFF2-40B4-BE49-F238E27FC236}">
                <a16:creationId xmlns:a16="http://schemas.microsoft.com/office/drawing/2014/main" id="{1F7928B7-FB5D-18AC-0607-36817989BACB}"/>
              </a:ext>
            </a:extLst>
          </p:cNvPr>
          <p:cNvGraphicFramePr>
            <a:graphicFrameLocks noGrp="1"/>
          </p:cNvGraphicFramePr>
          <p:nvPr userDrawn="1">
            <p:extLst>
              <p:ext uri="{D42A27DB-BD31-4B8C-83A1-F6EECF244321}">
                <p14:modId xmlns:p14="http://schemas.microsoft.com/office/powerpoint/2010/main" val="4157318299"/>
              </p:ext>
            </p:extLst>
          </p:nvPr>
        </p:nvGraphicFramePr>
        <p:xfrm>
          <a:off x="-381001"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9" name="表 12">
            <a:extLst>
              <a:ext uri="{FF2B5EF4-FFF2-40B4-BE49-F238E27FC236}">
                <a16:creationId xmlns:a16="http://schemas.microsoft.com/office/drawing/2014/main" id="{7E0ECFC8-72AF-A3E8-EDE0-F8B9D91CBD4F}"/>
              </a:ext>
            </a:extLst>
          </p:cNvPr>
          <p:cNvGraphicFramePr>
            <a:graphicFrameLocks noGrp="1"/>
          </p:cNvGraphicFramePr>
          <p:nvPr userDrawn="1">
            <p:extLst>
              <p:ext uri="{D42A27DB-BD31-4B8C-83A1-F6EECF244321}">
                <p14:modId xmlns:p14="http://schemas.microsoft.com/office/powerpoint/2010/main" val="2974222657"/>
              </p:ext>
            </p:extLst>
          </p:nvPr>
        </p:nvGraphicFramePr>
        <p:xfrm>
          <a:off x="-753270"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0" name="表 12">
            <a:extLst>
              <a:ext uri="{FF2B5EF4-FFF2-40B4-BE49-F238E27FC236}">
                <a16:creationId xmlns:a16="http://schemas.microsoft.com/office/drawing/2014/main" id="{A8216D50-BC4E-43EA-8804-90C0DAE63035}"/>
              </a:ext>
            </a:extLst>
          </p:cNvPr>
          <p:cNvGraphicFramePr>
            <a:graphicFrameLocks noGrp="1"/>
          </p:cNvGraphicFramePr>
          <p:nvPr userDrawn="1">
            <p:extLst>
              <p:ext uri="{D42A27DB-BD31-4B8C-83A1-F6EECF244321}">
                <p14:modId xmlns:p14="http://schemas.microsoft.com/office/powerpoint/2010/main" val="3211464077"/>
              </p:ext>
            </p:extLst>
          </p:nvPr>
        </p:nvGraphicFramePr>
        <p:xfrm>
          <a:off x="12589666" y="1"/>
          <a:ext cx="359569" cy="6857997"/>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22859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graphicFrame>
        <p:nvGraphicFramePr>
          <p:cNvPr id="11" name="表 12">
            <a:extLst>
              <a:ext uri="{FF2B5EF4-FFF2-40B4-BE49-F238E27FC236}">
                <a16:creationId xmlns:a16="http://schemas.microsoft.com/office/drawing/2014/main" id="{0C895A0C-2FD7-3569-CD3E-69A64F34A81B}"/>
              </a:ext>
            </a:extLst>
          </p:cNvPr>
          <p:cNvGraphicFramePr>
            <a:graphicFrameLocks noGrp="1"/>
          </p:cNvGraphicFramePr>
          <p:nvPr userDrawn="1">
            <p:extLst>
              <p:ext uri="{D42A27DB-BD31-4B8C-83A1-F6EECF244321}">
                <p14:modId xmlns:p14="http://schemas.microsoft.com/office/powerpoint/2010/main" val="16232390"/>
              </p:ext>
            </p:extLst>
          </p:nvPr>
        </p:nvGraphicFramePr>
        <p:xfrm>
          <a:off x="12217397" y="1"/>
          <a:ext cx="359569" cy="6857996"/>
        </p:xfrm>
        <a:graphic>
          <a:graphicData uri="http://schemas.openxmlformats.org/drawingml/2006/table">
            <a:tbl>
              <a:tblPr firstRow="1" bandRow="1">
                <a:tableStyleId>{5C22544A-7EE6-4342-B048-85BDC9FD1C3A}</a:tableStyleId>
              </a:tblPr>
              <a:tblGrid>
                <a:gridCol w="359569">
                  <a:extLst>
                    <a:ext uri="{9D8B030D-6E8A-4147-A177-3AD203B41FA5}">
                      <a16:colId xmlns:a16="http://schemas.microsoft.com/office/drawing/2014/main" val="3621950476"/>
                    </a:ext>
                  </a:extLst>
                </a:gridCol>
              </a:tblGrid>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485300634"/>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89520961"/>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600918635"/>
                  </a:ext>
                </a:extLst>
              </a:tr>
              <a:tr h="1714499">
                <a:tc>
                  <a:txBody>
                    <a:bodyPr/>
                    <a:lstStyle/>
                    <a:p>
                      <a:endParaRPr kumimoji="1" lang="ja-JP" alt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15817221"/>
                  </a:ext>
                </a:extLst>
              </a:tr>
            </a:tbl>
          </a:graphicData>
        </a:graphic>
      </p:graphicFrame>
    </p:spTree>
    <p:extLst>
      <p:ext uri="{BB962C8B-B14F-4D97-AF65-F5344CB8AC3E}">
        <p14:creationId xmlns:p14="http://schemas.microsoft.com/office/powerpoint/2010/main" val="289400351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l" defTabSz="914400" rtl="0" eaLnBrk="1" latinLnBrk="0" hangingPunct="1">
        <a:lnSpc>
          <a:spcPct val="90000"/>
        </a:lnSpc>
        <a:spcBef>
          <a:spcPct val="0"/>
        </a:spcBef>
        <a:buNone/>
        <a:defRPr kumimoji="1" sz="1400" kern="1200">
          <a:solidFill>
            <a:schemeClr val="bg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49.svg"/><Relationship Id="rId5" Type="http://schemas.openxmlformats.org/officeDocument/2006/relationships/image" Target="../media/image48.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jJ6Q-hhXGz8" TargetMode="External"/><Relationship Id="rId1" Type="http://schemas.openxmlformats.org/officeDocument/2006/relationships/slideLayout" Target="../slideLayouts/slideLayout60.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81.png"/><Relationship Id="rId3" Type="http://schemas.openxmlformats.org/officeDocument/2006/relationships/image" Target="../media/image68.png"/><Relationship Id="rId21" Type="http://schemas.openxmlformats.org/officeDocument/2006/relationships/image" Target="../media/image84.svg"/><Relationship Id="rId7" Type="http://schemas.openxmlformats.org/officeDocument/2006/relationships/image" Target="../media/image71.svg"/><Relationship Id="rId12" Type="http://schemas.openxmlformats.org/officeDocument/2006/relationships/image" Target="../media/image76.png"/><Relationship Id="rId17" Type="http://schemas.microsoft.com/office/2007/relationships/hdphoto" Target="../media/hdphoto6.wdp"/><Relationship Id="rId2" Type="http://schemas.openxmlformats.org/officeDocument/2006/relationships/notesSlide" Target="../notesSlides/notesSlide6.xml"/><Relationship Id="rId16" Type="http://schemas.openxmlformats.org/officeDocument/2006/relationships/image" Target="../media/image80.png"/><Relationship Id="rId20" Type="http://schemas.openxmlformats.org/officeDocument/2006/relationships/image" Target="../media/image83.png"/><Relationship Id="rId1" Type="http://schemas.openxmlformats.org/officeDocument/2006/relationships/slideLayout" Target="../slideLayouts/slideLayout22.xml"/><Relationship Id="rId6" Type="http://schemas.openxmlformats.org/officeDocument/2006/relationships/image" Target="../media/image70.png"/><Relationship Id="rId11" Type="http://schemas.openxmlformats.org/officeDocument/2006/relationships/image" Target="../media/image75.svg"/><Relationship Id="rId5" Type="http://schemas.microsoft.com/office/2007/relationships/hdphoto" Target="../media/hdphoto5.wdp"/><Relationship Id="rId15" Type="http://schemas.openxmlformats.org/officeDocument/2006/relationships/image" Target="../media/image79.svg"/><Relationship Id="rId10" Type="http://schemas.openxmlformats.org/officeDocument/2006/relationships/image" Target="../media/image74.png"/><Relationship Id="rId19" Type="http://schemas.openxmlformats.org/officeDocument/2006/relationships/image" Target="../media/image82.svg"/><Relationship Id="rId4" Type="http://schemas.openxmlformats.org/officeDocument/2006/relationships/image" Target="../media/image69.png"/><Relationship Id="rId9" Type="http://schemas.openxmlformats.org/officeDocument/2006/relationships/image" Target="../media/image73.svg"/><Relationship Id="rId14" Type="http://schemas.openxmlformats.org/officeDocument/2006/relationships/image" Target="../media/image78.png"/><Relationship Id="rId22"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67.png"/><Relationship Id="rId7" Type="http://schemas.openxmlformats.org/officeDocument/2006/relationships/image" Target="../media/image88.svg"/><Relationship Id="rId12" Type="http://schemas.openxmlformats.org/officeDocument/2006/relationships/image" Target="../media/image93.png"/><Relationship Id="rId17" Type="http://schemas.openxmlformats.org/officeDocument/2006/relationships/image" Target="../media/image98.svg"/><Relationship Id="rId2" Type="http://schemas.openxmlformats.org/officeDocument/2006/relationships/notesSlide" Target="../notesSlides/notesSlide7.xml"/><Relationship Id="rId16"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5" Type="http://schemas.openxmlformats.org/officeDocument/2006/relationships/image" Target="../media/image9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pocketalk.jp/device/spec/global-si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pocketalk.jp/device/spec/language_list/" TargetMode="External"/><Relationship Id="rId5" Type="http://schemas.microsoft.com/office/2007/relationships/hdphoto" Target="../media/hdphoto7.wdp"/><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18" Type="http://schemas.openxmlformats.org/officeDocument/2006/relationships/image" Target="../media/image123.sv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svg"/><Relationship Id="rId17" Type="http://schemas.openxmlformats.org/officeDocument/2006/relationships/image" Target="../media/image122.png"/><Relationship Id="rId2" Type="http://schemas.openxmlformats.org/officeDocument/2006/relationships/notesSlide" Target="../notesSlides/notesSlide10.xml"/><Relationship Id="rId16" Type="http://schemas.openxmlformats.org/officeDocument/2006/relationships/image" Target="../media/image121.svg"/><Relationship Id="rId20" Type="http://schemas.openxmlformats.org/officeDocument/2006/relationships/image" Target="../media/image125.svg"/><Relationship Id="rId1" Type="http://schemas.openxmlformats.org/officeDocument/2006/relationships/slideLayout" Target="../slideLayouts/slideLayout12.xml"/><Relationship Id="rId6" Type="http://schemas.openxmlformats.org/officeDocument/2006/relationships/image" Target="../media/image111.svg"/><Relationship Id="rId11" Type="http://schemas.openxmlformats.org/officeDocument/2006/relationships/image" Target="../media/image116.png"/><Relationship Id="rId24" Type="http://schemas.openxmlformats.org/officeDocument/2006/relationships/image" Target="../media/image129.sv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10" Type="http://schemas.openxmlformats.org/officeDocument/2006/relationships/image" Target="../media/image115.svg"/><Relationship Id="rId19" Type="http://schemas.openxmlformats.org/officeDocument/2006/relationships/image" Target="../media/image124.png"/><Relationship Id="rId4" Type="http://schemas.openxmlformats.org/officeDocument/2006/relationships/image" Target="../media/image109.svg"/><Relationship Id="rId9" Type="http://schemas.openxmlformats.org/officeDocument/2006/relationships/image" Target="../media/image114.png"/><Relationship Id="rId14" Type="http://schemas.openxmlformats.org/officeDocument/2006/relationships/image" Target="../media/image119.svg"/><Relationship Id="rId22" Type="http://schemas.openxmlformats.org/officeDocument/2006/relationships/image" Target="../media/image127.svg"/></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png"/><Relationship Id="rId18" Type="http://schemas.openxmlformats.org/officeDocument/2006/relationships/image" Target="../media/image119.svg"/><Relationship Id="rId3" Type="http://schemas.openxmlformats.org/officeDocument/2006/relationships/image" Target="../media/image130.png"/><Relationship Id="rId21" Type="http://schemas.openxmlformats.org/officeDocument/2006/relationships/image" Target="../media/image122.png"/><Relationship Id="rId7" Type="http://schemas.openxmlformats.org/officeDocument/2006/relationships/image" Target="../media/image134.png"/><Relationship Id="rId12" Type="http://schemas.openxmlformats.org/officeDocument/2006/relationships/image" Target="../media/image139.svg"/><Relationship Id="rId17" Type="http://schemas.openxmlformats.org/officeDocument/2006/relationships/image" Target="../media/image118.png"/><Relationship Id="rId2" Type="http://schemas.openxmlformats.org/officeDocument/2006/relationships/notesSlide" Target="../notesSlides/notesSlide11.xml"/><Relationship Id="rId16" Type="http://schemas.microsoft.com/office/2007/relationships/hdphoto" Target="../media/hdphoto8.wdp"/><Relationship Id="rId20" Type="http://schemas.openxmlformats.org/officeDocument/2006/relationships/image" Target="../media/image121.svg"/><Relationship Id="rId1" Type="http://schemas.openxmlformats.org/officeDocument/2006/relationships/slideLayout" Target="../slideLayouts/slideLayout12.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svg"/><Relationship Id="rId19" Type="http://schemas.openxmlformats.org/officeDocument/2006/relationships/image" Target="../media/image120.png"/><Relationship Id="rId4" Type="http://schemas.openxmlformats.org/officeDocument/2006/relationships/image" Target="../media/image131.svg"/><Relationship Id="rId9" Type="http://schemas.openxmlformats.org/officeDocument/2006/relationships/image" Target="../media/image136.png"/><Relationship Id="rId14" Type="http://schemas.openxmlformats.org/officeDocument/2006/relationships/image" Target="../media/image141.svg"/><Relationship Id="rId22" Type="http://schemas.openxmlformats.org/officeDocument/2006/relationships/image" Target="../media/image123.svg"/></Relationships>
</file>

<file path=ppt/slides/_rels/slide31.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18.png"/><Relationship Id="rId18" Type="http://schemas.openxmlformats.org/officeDocument/2006/relationships/image" Target="../media/image123.svg"/><Relationship Id="rId3" Type="http://schemas.openxmlformats.org/officeDocument/2006/relationships/image" Target="../media/image130.png"/><Relationship Id="rId7" Type="http://schemas.openxmlformats.org/officeDocument/2006/relationships/image" Target="../media/image145.png"/><Relationship Id="rId12" Type="http://schemas.microsoft.com/office/2007/relationships/hdphoto" Target="../media/hdphoto8.wdp"/><Relationship Id="rId17" Type="http://schemas.openxmlformats.org/officeDocument/2006/relationships/image" Target="../media/image122.png"/><Relationship Id="rId2" Type="http://schemas.openxmlformats.org/officeDocument/2006/relationships/notesSlide" Target="../notesSlides/notesSlide12.xml"/><Relationship Id="rId16" Type="http://schemas.openxmlformats.org/officeDocument/2006/relationships/image" Target="../media/image121.svg"/><Relationship Id="rId1" Type="http://schemas.openxmlformats.org/officeDocument/2006/relationships/slideLayout" Target="../slideLayouts/slideLayout12.xml"/><Relationship Id="rId6" Type="http://schemas.openxmlformats.org/officeDocument/2006/relationships/image" Target="../media/image144.png"/><Relationship Id="rId11" Type="http://schemas.openxmlformats.org/officeDocument/2006/relationships/image" Target="../media/image142.png"/><Relationship Id="rId5" Type="http://schemas.openxmlformats.org/officeDocument/2006/relationships/image" Target="../media/image143.png"/><Relationship Id="rId15" Type="http://schemas.openxmlformats.org/officeDocument/2006/relationships/image" Target="../media/image120.png"/><Relationship Id="rId10" Type="http://schemas.openxmlformats.org/officeDocument/2006/relationships/image" Target="../media/image148.png"/><Relationship Id="rId4" Type="http://schemas.openxmlformats.org/officeDocument/2006/relationships/image" Target="../media/image131.svg"/><Relationship Id="rId9" Type="http://schemas.openxmlformats.org/officeDocument/2006/relationships/image" Target="../media/image147.png"/><Relationship Id="rId14" Type="http://schemas.openxmlformats.org/officeDocument/2006/relationships/image" Target="../media/image119.svg"/></Relationships>
</file>

<file path=ppt/slides/_rels/slide32.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19.svg"/><Relationship Id="rId3" Type="http://schemas.openxmlformats.org/officeDocument/2006/relationships/image" Target="../media/image130.png"/><Relationship Id="rId7" Type="http://schemas.openxmlformats.org/officeDocument/2006/relationships/image" Target="../media/image151.png"/><Relationship Id="rId12" Type="http://schemas.openxmlformats.org/officeDocument/2006/relationships/image" Target="../media/image118.png"/><Relationship Id="rId17" Type="http://schemas.openxmlformats.org/officeDocument/2006/relationships/image" Target="../media/image123.svg"/><Relationship Id="rId2" Type="http://schemas.openxmlformats.org/officeDocument/2006/relationships/notesSlide" Target="../notesSlides/notesSlide13.xml"/><Relationship Id="rId16" Type="http://schemas.openxmlformats.org/officeDocument/2006/relationships/image" Target="../media/image122.png"/><Relationship Id="rId1" Type="http://schemas.openxmlformats.org/officeDocument/2006/relationships/slideLayout" Target="../slideLayouts/slideLayout12.xml"/><Relationship Id="rId6" Type="http://schemas.openxmlformats.org/officeDocument/2006/relationships/image" Target="../media/image150.png"/><Relationship Id="rId11" Type="http://schemas.microsoft.com/office/2007/relationships/hdphoto" Target="../media/hdphoto8.wdp"/><Relationship Id="rId5" Type="http://schemas.openxmlformats.org/officeDocument/2006/relationships/image" Target="../media/image149.png"/><Relationship Id="rId15" Type="http://schemas.openxmlformats.org/officeDocument/2006/relationships/image" Target="../media/image121.svg"/><Relationship Id="rId10" Type="http://schemas.openxmlformats.org/officeDocument/2006/relationships/image" Target="../media/image142.png"/><Relationship Id="rId4" Type="http://schemas.openxmlformats.org/officeDocument/2006/relationships/image" Target="../media/image131.svg"/><Relationship Id="rId9" Type="http://schemas.openxmlformats.org/officeDocument/2006/relationships/image" Target="../media/image153.svg"/><Relationship Id="rId14" Type="http://schemas.openxmlformats.org/officeDocument/2006/relationships/image" Target="../media/image120.png"/></Relationships>
</file>

<file path=ppt/slides/_rels/slide33.xml.rels><?xml version="1.0" encoding="UTF-8" standalone="yes"?>
<Relationships xmlns="http://schemas.openxmlformats.org/package/2006/relationships"><Relationship Id="rId8" Type="http://schemas.openxmlformats.org/officeDocument/2006/relationships/image" Target="../media/image159.svg"/><Relationship Id="rId13" Type="http://schemas.openxmlformats.org/officeDocument/2006/relationships/image" Target="../media/image164.png"/><Relationship Id="rId18" Type="http://schemas.openxmlformats.org/officeDocument/2006/relationships/image" Target="../media/image111.svg"/><Relationship Id="rId26" Type="http://schemas.openxmlformats.org/officeDocument/2006/relationships/image" Target="../media/image171.svg"/><Relationship Id="rId3" Type="http://schemas.openxmlformats.org/officeDocument/2006/relationships/image" Target="../media/image154.png"/><Relationship Id="rId21" Type="http://schemas.openxmlformats.org/officeDocument/2006/relationships/image" Target="../media/image166.png"/><Relationship Id="rId7" Type="http://schemas.openxmlformats.org/officeDocument/2006/relationships/image" Target="../media/image158.png"/><Relationship Id="rId12" Type="http://schemas.openxmlformats.org/officeDocument/2006/relationships/image" Target="../media/image163.svg"/><Relationship Id="rId17" Type="http://schemas.openxmlformats.org/officeDocument/2006/relationships/image" Target="../media/image110.png"/><Relationship Id="rId25" Type="http://schemas.openxmlformats.org/officeDocument/2006/relationships/image" Target="../media/image170.png"/><Relationship Id="rId33" Type="http://schemas.openxmlformats.org/officeDocument/2006/relationships/image" Target="../media/image176.svg"/><Relationship Id="rId2" Type="http://schemas.openxmlformats.org/officeDocument/2006/relationships/notesSlide" Target="../notesSlides/notesSlide14.xml"/><Relationship Id="rId16" Type="http://schemas.openxmlformats.org/officeDocument/2006/relationships/image" Target="../media/image86.svg"/><Relationship Id="rId20" Type="http://schemas.openxmlformats.org/officeDocument/2006/relationships/image" Target="../media/image117.svg"/><Relationship Id="rId29" Type="http://schemas.openxmlformats.org/officeDocument/2006/relationships/image" Target="../media/image174.svg"/><Relationship Id="rId1" Type="http://schemas.openxmlformats.org/officeDocument/2006/relationships/slideLayout" Target="../slideLayouts/slideLayout12.xml"/><Relationship Id="rId6" Type="http://schemas.openxmlformats.org/officeDocument/2006/relationships/image" Target="../media/image157.svg"/><Relationship Id="rId11" Type="http://schemas.openxmlformats.org/officeDocument/2006/relationships/image" Target="../media/image162.png"/><Relationship Id="rId24" Type="http://schemas.openxmlformats.org/officeDocument/2006/relationships/image" Target="../media/image169.svg"/><Relationship Id="rId32" Type="http://schemas.openxmlformats.org/officeDocument/2006/relationships/image" Target="../media/image175.png"/><Relationship Id="rId5" Type="http://schemas.openxmlformats.org/officeDocument/2006/relationships/image" Target="../media/image156.png"/><Relationship Id="rId15" Type="http://schemas.openxmlformats.org/officeDocument/2006/relationships/image" Target="../media/image85.png"/><Relationship Id="rId23" Type="http://schemas.openxmlformats.org/officeDocument/2006/relationships/image" Target="../media/image168.png"/><Relationship Id="rId28" Type="http://schemas.openxmlformats.org/officeDocument/2006/relationships/image" Target="../media/image173.png"/><Relationship Id="rId10" Type="http://schemas.openxmlformats.org/officeDocument/2006/relationships/image" Target="../media/image161.svg"/><Relationship Id="rId19" Type="http://schemas.openxmlformats.org/officeDocument/2006/relationships/image" Target="../media/image116.png"/><Relationship Id="rId31" Type="http://schemas.openxmlformats.org/officeDocument/2006/relationships/image" Target="../media/image121.svg"/><Relationship Id="rId4" Type="http://schemas.openxmlformats.org/officeDocument/2006/relationships/image" Target="../media/image155.svg"/><Relationship Id="rId9" Type="http://schemas.openxmlformats.org/officeDocument/2006/relationships/image" Target="../media/image160.png"/><Relationship Id="rId14" Type="http://schemas.openxmlformats.org/officeDocument/2006/relationships/image" Target="../media/image165.svg"/><Relationship Id="rId22" Type="http://schemas.openxmlformats.org/officeDocument/2006/relationships/image" Target="../media/image167.svg"/><Relationship Id="rId27" Type="http://schemas.openxmlformats.org/officeDocument/2006/relationships/image" Target="../media/image172.svg"/><Relationship Id="rId30" Type="http://schemas.openxmlformats.org/officeDocument/2006/relationships/image" Target="../media/image120.png"/></Relationships>
</file>

<file path=ppt/slides/_rels/slide34.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186.png"/><Relationship Id="rId18" Type="http://schemas.openxmlformats.org/officeDocument/2006/relationships/image" Target="../media/image191.svg"/><Relationship Id="rId26" Type="http://schemas.openxmlformats.org/officeDocument/2006/relationships/image" Target="../media/image199.svg"/><Relationship Id="rId3" Type="http://schemas.openxmlformats.org/officeDocument/2006/relationships/image" Target="../media/image177.png"/><Relationship Id="rId21" Type="http://schemas.openxmlformats.org/officeDocument/2006/relationships/image" Target="../media/image194.png"/><Relationship Id="rId7" Type="http://schemas.openxmlformats.org/officeDocument/2006/relationships/image" Target="../media/image180.png"/><Relationship Id="rId12" Type="http://schemas.openxmlformats.org/officeDocument/2006/relationships/image" Target="../media/image185.svg"/><Relationship Id="rId17" Type="http://schemas.openxmlformats.org/officeDocument/2006/relationships/image" Target="../media/image190.png"/><Relationship Id="rId25" Type="http://schemas.openxmlformats.org/officeDocument/2006/relationships/image" Target="../media/image198.png"/><Relationship Id="rId2" Type="http://schemas.openxmlformats.org/officeDocument/2006/relationships/notesSlide" Target="../notesSlides/notesSlide15.xml"/><Relationship Id="rId16" Type="http://schemas.openxmlformats.org/officeDocument/2006/relationships/image" Target="../media/image189.svg"/><Relationship Id="rId20" Type="http://schemas.openxmlformats.org/officeDocument/2006/relationships/image" Target="../media/image193.svg"/><Relationship Id="rId1" Type="http://schemas.openxmlformats.org/officeDocument/2006/relationships/slideLayout" Target="../slideLayouts/slideLayout9.xml"/><Relationship Id="rId6" Type="http://schemas.openxmlformats.org/officeDocument/2006/relationships/image" Target="../media/image179.svg"/><Relationship Id="rId11" Type="http://schemas.openxmlformats.org/officeDocument/2006/relationships/image" Target="../media/image184.png"/><Relationship Id="rId24" Type="http://schemas.openxmlformats.org/officeDocument/2006/relationships/image" Target="../media/image197.svg"/><Relationship Id="rId5" Type="http://schemas.openxmlformats.org/officeDocument/2006/relationships/image" Target="../media/image178.png"/><Relationship Id="rId15" Type="http://schemas.openxmlformats.org/officeDocument/2006/relationships/image" Target="../media/image188.png"/><Relationship Id="rId23" Type="http://schemas.openxmlformats.org/officeDocument/2006/relationships/image" Target="../media/image196.png"/><Relationship Id="rId28" Type="http://schemas.openxmlformats.org/officeDocument/2006/relationships/image" Target="../media/image200.png"/><Relationship Id="rId10" Type="http://schemas.openxmlformats.org/officeDocument/2006/relationships/image" Target="../media/image183.svg"/><Relationship Id="rId19" Type="http://schemas.openxmlformats.org/officeDocument/2006/relationships/image" Target="../media/image192.png"/><Relationship Id="rId4" Type="http://schemas.openxmlformats.org/officeDocument/2006/relationships/image" Target="../media/image102.png"/><Relationship Id="rId9" Type="http://schemas.openxmlformats.org/officeDocument/2006/relationships/image" Target="../media/image182.png"/><Relationship Id="rId14" Type="http://schemas.openxmlformats.org/officeDocument/2006/relationships/image" Target="../media/image187.svg"/><Relationship Id="rId22" Type="http://schemas.openxmlformats.org/officeDocument/2006/relationships/image" Target="../media/image195.svg"/><Relationship Id="rId27"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9.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3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9.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10.png"/></Relationships>
</file>

<file path=ppt/slides/_rels/slide37.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211.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77.png"/><Relationship Id="rId1" Type="http://schemas.openxmlformats.org/officeDocument/2006/relationships/slideLayout" Target="../slideLayouts/slideLayout9.xml"/><Relationship Id="rId5" Type="http://schemas.openxmlformats.org/officeDocument/2006/relationships/image" Target="../media/image200.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3.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1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3.png"/><Relationship Id="rId1" Type="http://schemas.openxmlformats.org/officeDocument/2006/relationships/slideLayout" Target="../slideLayouts/slideLayout9.xml"/><Relationship Id="rId5" Type="http://schemas.microsoft.com/office/2007/relationships/hdphoto" Target="../media/hdphoto12.wdp"/><Relationship Id="rId4" Type="http://schemas.openxmlformats.org/officeDocument/2006/relationships/image" Target="../media/image214.png"/></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3.png"/><Relationship Id="rId1" Type="http://schemas.openxmlformats.org/officeDocument/2006/relationships/slideLayout" Target="../slideLayouts/slideLayout9.xml"/><Relationship Id="rId5" Type="http://schemas.microsoft.com/office/2007/relationships/hdphoto" Target="../media/hdphoto14.wdp"/><Relationship Id="rId4" Type="http://schemas.openxmlformats.org/officeDocument/2006/relationships/image" Target="../media/image21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pocketalk.jp/business?i=nav" TargetMode="Externa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hyperlink" Target="https://www.mext.go.jp/content/20240808-mxt_kyokoku-000037366_02.pdf" TargetMode="External"/><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43.emf"/></Relationships>
</file>

<file path=ppt/slides/_rels/slide9.xml.rels><?xml version="1.0" encoding="UTF-8" standalone="yes"?>
<Relationships xmlns="http://schemas.openxmlformats.org/package/2006/relationships"><Relationship Id="rId3" Type="http://schemas.openxmlformats.org/officeDocument/2006/relationships/hyperlink" Target="https://www.mext.go.jp/content/20240808-mxt_kyokoku-000037366_3.pdf" TargetMode="External"/><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D716E-B18C-2B60-EBD7-E20BA9D2B9B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331BA77-4388-F91E-D3A4-A9D3A6DD537A}"/>
              </a:ext>
            </a:extLst>
          </p:cNvPr>
          <p:cNvSpPr>
            <a:spLocks noGrp="1"/>
          </p:cNvSpPr>
          <p:nvPr>
            <p:ph type="ctrTitle"/>
          </p:nvPr>
        </p:nvSpPr>
        <p:spPr/>
        <p:txBody>
          <a:bodyPr/>
          <a:lstStyle/>
          <a:p>
            <a:r>
              <a:rPr lang="ja-JP" altLang="en-US" sz="4400" dirty="0"/>
              <a:t>ポケトーク　ご紹介資料</a:t>
            </a:r>
          </a:p>
        </p:txBody>
      </p:sp>
      <p:sp>
        <p:nvSpPr>
          <p:cNvPr id="6" name="テキスト ボックス 1">
            <a:extLst>
              <a:ext uri="{FF2B5EF4-FFF2-40B4-BE49-F238E27FC236}">
                <a16:creationId xmlns:a16="http://schemas.microsoft.com/office/drawing/2014/main" id="{BF44CF06-C0C6-F32A-C425-4FCACFCF39DD}"/>
              </a:ext>
            </a:extLst>
          </p:cNvPr>
          <p:cNvSpPr txBox="1"/>
          <p:nvPr/>
        </p:nvSpPr>
        <p:spPr>
          <a:xfrm>
            <a:off x="9620250" y="6673334"/>
            <a:ext cx="2571750" cy="184666"/>
          </a:xfrm>
          <a:prstGeom prst="rect">
            <a:avLst/>
          </a:prstGeom>
          <a:noFill/>
        </p:spPr>
        <p:txBody>
          <a:bodyPr wrap="square" rtlCol="0" anchor="ctr">
            <a:spAutoFit/>
          </a:bodyPr>
          <a:lstStyle/>
          <a:p>
            <a:pPr algn="r"/>
            <a:r>
              <a:rPr kumimoji="1" lang="en-US" altLang="ja-JP" sz="600" dirty="0">
                <a:solidFill>
                  <a:schemeClr val="bg1">
                    <a:lumMod val="75000"/>
                  </a:schemeClr>
                </a:solidFill>
                <a:latin typeface="Arial Nova Light" panose="020B0304020202020204" pitchFamily="34" charset="0"/>
              </a:rPr>
              <a:t>PTD-P-YSK-240724-V8</a:t>
            </a:r>
          </a:p>
        </p:txBody>
      </p:sp>
    </p:spTree>
    <p:extLst>
      <p:ext uri="{BB962C8B-B14F-4D97-AF65-F5344CB8AC3E}">
        <p14:creationId xmlns:p14="http://schemas.microsoft.com/office/powerpoint/2010/main" val="4259411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3A944-BA35-7869-FD64-B542FC027CA5}"/>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7ED99CF-F3CE-CC2F-5D5C-B85EB9618713}"/>
              </a:ext>
            </a:extLst>
          </p:cNvPr>
          <p:cNvSpPr>
            <a:spLocks noGrp="1"/>
          </p:cNvSpPr>
          <p:nvPr>
            <p:ph type="body" sz="quarter" idx="13"/>
          </p:nvPr>
        </p:nvSpPr>
        <p:spPr/>
        <p:txBody>
          <a:bodyPr/>
          <a:lstStyle/>
          <a:p>
            <a:r>
              <a:rPr lang="ja-JP" altLang="en-US" dirty="0"/>
              <a:t>教育現場でのお悩み</a:t>
            </a:r>
            <a:endParaRPr kumimoji="1" lang="ja-JP" altLang="en-US" dirty="0"/>
          </a:p>
        </p:txBody>
      </p:sp>
      <p:pic>
        <p:nvPicPr>
          <p:cNvPr id="5" name="図 4">
            <a:extLst>
              <a:ext uri="{FF2B5EF4-FFF2-40B4-BE49-F238E27FC236}">
                <a16:creationId xmlns:a16="http://schemas.microsoft.com/office/drawing/2014/main" id="{F18B2B74-1E8F-CCE3-E5C0-32658FAAB69A}"/>
              </a:ext>
            </a:extLst>
          </p:cNvPr>
          <p:cNvPicPr>
            <a:picLocks noChangeAspect="1"/>
          </p:cNvPicPr>
          <p:nvPr/>
        </p:nvPicPr>
        <p:blipFill>
          <a:blip r:embed="rId2"/>
          <a:srcRect t="12587"/>
          <a:stretch>
            <a:fillRect/>
          </a:stretch>
        </p:blipFill>
        <p:spPr>
          <a:xfrm>
            <a:off x="0" y="1254032"/>
            <a:ext cx="12192000" cy="4827956"/>
          </a:xfrm>
          <a:prstGeom prst="rect">
            <a:avLst/>
          </a:prstGeom>
        </p:spPr>
      </p:pic>
      <p:sp>
        <p:nvSpPr>
          <p:cNvPr id="4" name="スライド番号プレースホルダー 3">
            <a:extLst>
              <a:ext uri="{FF2B5EF4-FFF2-40B4-BE49-F238E27FC236}">
                <a16:creationId xmlns:a16="http://schemas.microsoft.com/office/drawing/2014/main" id="{BC7BC301-2C53-0670-6CA8-12EC84DD6D58}"/>
              </a:ext>
            </a:extLst>
          </p:cNvPr>
          <p:cNvSpPr>
            <a:spLocks noGrp="1"/>
          </p:cNvSpPr>
          <p:nvPr>
            <p:ph type="sldNum" sz="quarter" idx="12"/>
          </p:nvPr>
        </p:nvSpPr>
        <p:spPr>
          <a:xfrm>
            <a:off x="0" y="6081988"/>
            <a:ext cx="252000" cy="231025"/>
          </a:xfrm>
        </p:spPr>
        <p:txBody>
          <a:bodyPr/>
          <a:lstStyle/>
          <a:p>
            <a:pPr algn="ctr"/>
            <a:fld id="{6FB8D711-A6AE-4DCD-B09A-C2554588049A}" type="slidenum">
              <a:rPr lang="ja-JP" altLang="en-US" sz="800" smtClean="0"/>
              <a:pPr algn="ctr"/>
              <a:t>10</a:t>
            </a:fld>
            <a:endParaRPr lang="ja-JP" altLang="en-US" sz="800" dirty="0"/>
          </a:p>
        </p:txBody>
      </p:sp>
      <p:sp>
        <p:nvSpPr>
          <p:cNvPr id="7" name="四角形: 角を丸くする 6">
            <a:extLst>
              <a:ext uri="{FF2B5EF4-FFF2-40B4-BE49-F238E27FC236}">
                <a16:creationId xmlns:a16="http://schemas.microsoft.com/office/drawing/2014/main" id="{E540D9B0-DC43-0967-59C0-E54FA1FBD5AF}"/>
              </a:ext>
            </a:extLst>
          </p:cNvPr>
          <p:cNvSpPr/>
          <p:nvPr/>
        </p:nvSpPr>
        <p:spPr>
          <a:xfrm>
            <a:off x="4154225" y="1823412"/>
            <a:ext cx="1706211" cy="895546"/>
          </a:xfrm>
          <a:prstGeom prst="roundRect">
            <a:avLst/>
          </a:prstGeom>
          <a:solidFill>
            <a:srgbClr val="F1E5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急な</a:t>
            </a:r>
            <a:r>
              <a:rPr kumimoji="1" lang="ja-JP" altLang="en-US" sz="1200" b="1" dirty="0">
                <a:solidFill>
                  <a:schemeClr val="tx1"/>
                </a:solidFill>
              </a:rPr>
              <a:t>外国人生徒で、</a:t>
            </a:r>
            <a:endParaRPr kumimoji="1" lang="en-US" altLang="ja-JP" sz="1200" b="1" dirty="0">
              <a:solidFill>
                <a:schemeClr val="tx1"/>
              </a:solidFill>
            </a:endParaRPr>
          </a:p>
          <a:p>
            <a:pPr algn="ctr"/>
            <a:r>
              <a:rPr kumimoji="1" lang="ja-JP" altLang="en-US" sz="1200" b="1" dirty="0">
                <a:solidFill>
                  <a:schemeClr val="tx1"/>
                </a:solidFill>
              </a:rPr>
              <a:t>現場の教員が対応に</a:t>
            </a:r>
            <a:endParaRPr kumimoji="1" lang="en-US" altLang="ja-JP" sz="1200" b="1" dirty="0">
              <a:solidFill>
                <a:schemeClr val="tx1"/>
              </a:solidFill>
            </a:endParaRPr>
          </a:p>
          <a:p>
            <a:pPr algn="ctr"/>
            <a:r>
              <a:rPr kumimoji="1" lang="ja-JP" altLang="en-US" sz="1200" b="1" dirty="0">
                <a:solidFill>
                  <a:schemeClr val="tx1"/>
                </a:solidFill>
              </a:rPr>
              <a:t>苦慮している</a:t>
            </a:r>
          </a:p>
        </p:txBody>
      </p:sp>
      <p:sp>
        <p:nvSpPr>
          <p:cNvPr id="11" name="四角形: 角を丸くする 10">
            <a:extLst>
              <a:ext uri="{FF2B5EF4-FFF2-40B4-BE49-F238E27FC236}">
                <a16:creationId xmlns:a16="http://schemas.microsoft.com/office/drawing/2014/main" id="{20BF85EC-4028-67F5-9403-D7486DB0FE35}"/>
              </a:ext>
            </a:extLst>
          </p:cNvPr>
          <p:cNvSpPr/>
          <p:nvPr/>
        </p:nvSpPr>
        <p:spPr>
          <a:xfrm>
            <a:off x="8424370" y="1805994"/>
            <a:ext cx="1674980" cy="895546"/>
          </a:xfrm>
          <a:prstGeom prst="roundRect">
            <a:avLst/>
          </a:prstGeom>
          <a:solidFill>
            <a:srgbClr val="F1E5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rPr>
              <a:t>通訳者の調整</a:t>
            </a:r>
            <a:r>
              <a:rPr kumimoji="1" lang="ja-JP" altLang="en-US" sz="1200" b="1" dirty="0">
                <a:solidFill>
                  <a:schemeClr val="tx1"/>
                </a:solidFill>
              </a:rPr>
              <a:t>により、教育委員会の業務を圧迫している</a:t>
            </a:r>
          </a:p>
        </p:txBody>
      </p:sp>
      <p:sp>
        <p:nvSpPr>
          <p:cNvPr id="12" name="四角形: 角を丸くする 11">
            <a:extLst>
              <a:ext uri="{FF2B5EF4-FFF2-40B4-BE49-F238E27FC236}">
                <a16:creationId xmlns:a16="http://schemas.microsoft.com/office/drawing/2014/main" id="{14960810-E30D-8CA1-90D1-266A47C95DFE}"/>
              </a:ext>
            </a:extLst>
          </p:cNvPr>
          <p:cNvSpPr/>
          <p:nvPr/>
        </p:nvSpPr>
        <p:spPr>
          <a:xfrm>
            <a:off x="6284431" y="1805994"/>
            <a:ext cx="1706211" cy="895546"/>
          </a:xfrm>
          <a:prstGeom prst="roundRect">
            <a:avLst/>
          </a:prstGeom>
          <a:solidFill>
            <a:srgbClr val="F1E5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予算の関係で、</a:t>
            </a:r>
            <a:endParaRPr kumimoji="1" lang="en-US" altLang="ja-JP" sz="1200" b="1" dirty="0">
              <a:solidFill>
                <a:schemeClr val="tx1"/>
              </a:solidFill>
            </a:endParaRPr>
          </a:p>
          <a:p>
            <a:pPr algn="ctr"/>
            <a:r>
              <a:rPr kumimoji="1" lang="ja-JP" altLang="en-US" sz="1200" b="1" dirty="0">
                <a:solidFill>
                  <a:srgbClr val="FF0000"/>
                </a:solidFill>
              </a:rPr>
              <a:t>生徒一人ひとりへの支援が手薄に</a:t>
            </a:r>
            <a:r>
              <a:rPr kumimoji="1" lang="ja-JP" altLang="en-US" sz="1200" b="1" dirty="0">
                <a:solidFill>
                  <a:schemeClr val="tx1"/>
                </a:solidFill>
              </a:rPr>
              <a:t>なってきている</a:t>
            </a:r>
          </a:p>
        </p:txBody>
      </p:sp>
      <p:sp>
        <p:nvSpPr>
          <p:cNvPr id="13" name="四角形: 角を丸くする 12">
            <a:extLst>
              <a:ext uri="{FF2B5EF4-FFF2-40B4-BE49-F238E27FC236}">
                <a16:creationId xmlns:a16="http://schemas.microsoft.com/office/drawing/2014/main" id="{6550CF59-1A76-1B5D-F0D0-643B6535086F}"/>
              </a:ext>
            </a:extLst>
          </p:cNvPr>
          <p:cNvSpPr/>
          <p:nvPr/>
        </p:nvSpPr>
        <p:spPr>
          <a:xfrm>
            <a:off x="2033294" y="1823412"/>
            <a:ext cx="1706211" cy="895546"/>
          </a:xfrm>
          <a:prstGeom prst="roundRect">
            <a:avLst/>
          </a:prstGeom>
          <a:solidFill>
            <a:srgbClr val="F1E5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外国人生徒が</a:t>
            </a:r>
            <a:endParaRPr kumimoji="1" lang="en-US" altLang="ja-JP" sz="1200" b="1" dirty="0">
              <a:solidFill>
                <a:schemeClr val="tx1"/>
              </a:solidFill>
            </a:endParaRPr>
          </a:p>
          <a:p>
            <a:pPr algn="ctr"/>
            <a:r>
              <a:rPr kumimoji="1" lang="ja-JP" altLang="en-US" sz="1200" b="1" dirty="0">
                <a:solidFill>
                  <a:schemeClr val="tx1"/>
                </a:solidFill>
              </a:rPr>
              <a:t>日本語の</a:t>
            </a:r>
            <a:r>
              <a:rPr kumimoji="1" lang="ja-JP" altLang="en-US" sz="1200" b="1" dirty="0">
                <a:solidFill>
                  <a:srgbClr val="FF0000"/>
                </a:solidFill>
              </a:rPr>
              <a:t>授業に</a:t>
            </a:r>
            <a:endParaRPr kumimoji="1" lang="en-US" altLang="ja-JP" sz="1200" b="1" dirty="0">
              <a:solidFill>
                <a:srgbClr val="FF0000"/>
              </a:solidFill>
            </a:endParaRPr>
          </a:p>
          <a:p>
            <a:pPr algn="ctr"/>
            <a:r>
              <a:rPr lang="ja-JP" altLang="en-US" sz="1200" b="1" dirty="0">
                <a:solidFill>
                  <a:srgbClr val="FF0000"/>
                </a:solidFill>
              </a:rPr>
              <a:t>ついていけない</a:t>
            </a:r>
            <a:endParaRPr kumimoji="1" lang="ja-JP" altLang="en-US" sz="1200" b="1" dirty="0">
              <a:solidFill>
                <a:srgbClr val="FF0000"/>
              </a:solidFill>
            </a:endParaRPr>
          </a:p>
        </p:txBody>
      </p:sp>
    </p:spTree>
    <p:extLst>
      <p:ext uri="{BB962C8B-B14F-4D97-AF65-F5344CB8AC3E}">
        <p14:creationId xmlns:p14="http://schemas.microsoft.com/office/powerpoint/2010/main" val="13717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9A336-D004-211F-919F-1AD0EE3110FC}"/>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3D8DDB5-64E5-C36B-89C9-82B410A1CCD6}"/>
              </a:ext>
            </a:extLst>
          </p:cNvPr>
          <p:cNvSpPr>
            <a:spLocks noGrp="1"/>
          </p:cNvSpPr>
          <p:nvPr>
            <p:ph type="body" sz="quarter" idx="13"/>
          </p:nvPr>
        </p:nvSpPr>
        <p:spPr/>
        <p:txBody>
          <a:bodyPr/>
          <a:lstStyle/>
          <a:p>
            <a:r>
              <a:rPr kumimoji="1" lang="ja-JP" altLang="en-US" dirty="0"/>
              <a:t>ポケトーク </a:t>
            </a:r>
            <a:r>
              <a:rPr kumimoji="1" lang="en-US" altLang="ja-JP" dirty="0"/>
              <a:t>for </a:t>
            </a:r>
            <a:r>
              <a:rPr kumimoji="1" lang="ja-JP" altLang="en-US" dirty="0"/>
              <a:t>スクール</a:t>
            </a:r>
            <a:r>
              <a:rPr lang="ja-JP" altLang="en-US" dirty="0"/>
              <a:t>　が解決します</a:t>
            </a:r>
            <a:endParaRPr kumimoji="1" lang="ja-JP" altLang="en-US" dirty="0"/>
          </a:p>
        </p:txBody>
      </p:sp>
      <p:pic>
        <p:nvPicPr>
          <p:cNvPr id="5" name="図 4">
            <a:extLst>
              <a:ext uri="{FF2B5EF4-FFF2-40B4-BE49-F238E27FC236}">
                <a16:creationId xmlns:a16="http://schemas.microsoft.com/office/drawing/2014/main" id="{033A6E19-91D4-213F-B1A7-76550EF21DC0}"/>
              </a:ext>
            </a:extLst>
          </p:cNvPr>
          <p:cNvPicPr>
            <a:picLocks noChangeAspect="1"/>
          </p:cNvPicPr>
          <p:nvPr/>
        </p:nvPicPr>
        <p:blipFill>
          <a:blip r:embed="rId2"/>
          <a:stretch>
            <a:fillRect/>
          </a:stretch>
        </p:blipFill>
        <p:spPr>
          <a:xfrm>
            <a:off x="991891" y="933055"/>
            <a:ext cx="9715240" cy="5558238"/>
          </a:xfrm>
          <a:prstGeom prst="rect">
            <a:avLst/>
          </a:prstGeom>
        </p:spPr>
      </p:pic>
      <p:sp>
        <p:nvSpPr>
          <p:cNvPr id="4" name="スライド番号プレースホルダー 3">
            <a:extLst>
              <a:ext uri="{FF2B5EF4-FFF2-40B4-BE49-F238E27FC236}">
                <a16:creationId xmlns:a16="http://schemas.microsoft.com/office/drawing/2014/main" id="{C69EDB59-F663-952F-0DA2-3E125313BC3F}"/>
              </a:ext>
            </a:extLst>
          </p:cNvPr>
          <p:cNvSpPr>
            <a:spLocks noGrp="1"/>
          </p:cNvSpPr>
          <p:nvPr>
            <p:ph type="sldNum" sz="quarter" idx="12"/>
          </p:nvPr>
        </p:nvSpPr>
        <p:spPr/>
        <p:txBody>
          <a:bodyPr/>
          <a:lstStyle/>
          <a:p>
            <a:fld id="{6FB8D711-A6AE-4DCD-B09A-C2554588049A}" type="slidenum">
              <a:rPr lang="ja-JP" altLang="en-US" sz="800" smtClean="0"/>
              <a:pPr/>
              <a:t>11</a:t>
            </a:fld>
            <a:endParaRPr lang="ja-JP" altLang="en-US" sz="800" dirty="0"/>
          </a:p>
        </p:txBody>
      </p:sp>
    </p:spTree>
    <p:extLst>
      <p:ext uri="{BB962C8B-B14F-4D97-AF65-F5344CB8AC3E}">
        <p14:creationId xmlns:p14="http://schemas.microsoft.com/office/powerpoint/2010/main" val="1047626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9608-BF95-F7EC-EC43-64A8F61AA847}"/>
            </a:ext>
          </a:extLst>
        </p:cNvPr>
        <p:cNvGrpSpPr/>
        <p:nvPr/>
      </p:nvGrpSpPr>
      <p:grpSpPr>
        <a:xfrm>
          <a:off x="0" y="0"/>
          <a:ext cx="0" cy="0"/>
          <a:chOff x="0" y="0"/>
          <a:chExt cx="0" cy="0"/>
        </a:xfrm>
      </p:grpSpPr>
      <p:sp>
        <p:nvSpPr>
          <p:cNvPr id="29" name="Round Same Side Corner Rectangle 28">
            <a:extLst>
              <a:ext uri="{FF2B5EF4-FFF2-40B4-BE49-F238E27FC236}">
                <a16:creationId xmlns:a16="http://schemas.microsoft.com/office/drawing/2014/main" id="{06C96E6E-4340-4F83-2E0C-0B0A6EED9F36}"/>
              </a:ext>
            </a:extLst>
          </p:cNvPr>
          <p:cNvSpPr/>
          <p:nvPr/>
        </p:nvSpPr>
        <p:spPr>
          <a:xfrm rot="16200000">
            <a:off x="8152140" y="1271966"/>
            <a:ext cx="4356704" cy="3747723"/>
          </a:xfrm>
          <a:prstGeom prst="round2SameRect">
            <a:avLst>
              <a:gd name="adj1" fmla="val 3673"/>
              <a:gd name="adj2" fmla="val 0"/>
            </a:avLst>
          </a:prstGeom>
          <a:solidFill>
            <a:srgbClr val="DBE3ED">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JP"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9" name="Text Placeholder 8">
            <a:extLst>
              <a:ext uri="{FF2B5EF4-FFF2-40B4-BE49-F238E27FC236}">
                <a16:creationId xmlns:a16="http://schemas.microsoft.com/office/drawing/2014/main" id="{1EBBC8C6-BC6C-1121-97B4-8E190356DAC4}"/>
              </a:ext>
            </a:extLst>
          </p:cNvPr>
          <p:cNvSpPr>
            <a:spLocks noGrp="1"/>
          </p:cNvSpPr>
          <p:nvPr>
            <p:ph type="body" sz="quarter" idx="13"/>
          </p:nvPr>
        </p:nvSpPr>
        <p:spPr/>
        <p:txBody>
          <a:bodyPr>
            <a:normAutofit/>
          </a:bodyPr>
          <a:lstStyle/>
          <a:p>
            <a:r>
              <a:rPr lang="ja-JP" altLang="en-US" dirty="0"/>
              <a:t>ポケトーク</a:t>
            </a:r>
            <a:r>
              <a:rPr lang="en-US" altLang="ja-JP" dirty="0"/>
              <a:t> </a:t>
            </a:r>
            <a:r>
              <a:rPr lang="en-US" altLang="ja-JP" b="1" dirty="0"/>
              <a:t>for </a:t>
            </a:r>
            <a:r>
              <a:rPr lang="ja-JP" altLang="en-US" b="1" dirty="0"/>
              <a:t>スクール</a:t>
            </a:r>
            <a:r>
              <a:rPr lang="ja-JP" altLang="en-US" dirty="0"/>
              <a:t>　｜　授業が、母国語で分かる。</a:t>
            </a:r>
          </a:p>
        </p:txBody>
      </p:sp>
      <p:sp>
        <p:nvSpPr>
          <p:cNvPr id="6" name="object 2">
            <a:extLst>
              <a:ext uri="{FF2B5EF4-FFF2-40B4-BE49-F238E27FC236}">
                <a16:creationId xmlns:a16="http://schemas.microsoft.com/office/drawing/2014/main" id="{9F2EE8D6-3358-DE12-9C20-7F8FF1D7065C}"/>
              </a:ext>
            </a:extLst>
          </p:cNvPr>
          <p:cNvSpPr txBox="1"/>
          <p:nvPr/>
        </p:nvSpPr>
        <p:spPr>
          <a:xfrm>
            <a:off x="8651364" y="1206149"/>
            <a:ext cx="3329179" cy="3990836"/>
          </a:xfrm>
          <a:prstGeom prst="rect">
            <a:avLst/>
          </a:prstGeom>
        </p:spPr>
        <p:txBody>
          <a:bodyPr vert="horz" wrap="square" lIns="0" tIns="12700" rIns="0" bIns="0" rtlCol="0" anchor="ctr">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ja-JP" altLang="en-US" sz="3600" b="1" i="0" u="none" strike="noStrike" kern="0" cap="none" spc="0" normalizeH="0" baseline="0" noProof="0" dirty="0">
                <a:ln>
                  <a:noFill/>
                </a:ln>
                <a:solidFill>
                  <a:srgbClr val="00A2E9"/>
                </a:solidFill>
                <a:effectLst/>
                <a:uLnTx/>
                <a:uFillTx/>
                <a:latin typeface="Yu Gothic" panose="020B0400000000000000" pitchFamily="34" charset="-128"/>
                <a:ea typeface="Yu Gothic" panose="020B0400000000000000" pitchFamily="34" charset="-128"/>
                <a:cs typeface="メイリオ"/>
              </a:rPr>
              <a:t>導入決定</a:t>
            </a:r>
            <a:endParaRPr kumimoji="0" lang="en-US" altLang="ja-JP" sz="3600" b="1" i="0" u="none" strike="noStrike" kern="0" cap="none" spc="0" normalizeH="0" baseline="0" noProof="0" dirty="0">
              <a:ln>
                <a:noFill/>
              </a:ln>
              <a:solidFill>
                <a:srgbClr val="00A2E9"/>
              </a:solidFill>
              <a:effectLst/>
              <a:uLnTx/>
              <a:uFillTx/>
              <a:latin typeface="Yu Gothic" panose="020B0400000000000000" pitchFamily="34" charset="-128"/>
              <a:ea typeface="Yu Gothic" panose="020B0400000000000000" pitchFamily="34" charset="-128"/>
              <a:cs typeface="メイリオ"/>
            </a:endParaRPr>
          </a:p>
          <a:p>
            <a:pPr marL="298450" lvl="0" indent="-285750">
              <a:spcBef>
                <a:spcPts val="100"/>
              </a:spcBef>
              <a:buFont typeface="Arial" panose="020B0604020202020204" pitchFamily="34" charset="0"/>
              <a:buChar char="•"/>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神戸市教育委員会様</a:t>
            </a:r>
            <a:r>
              <a:rPr kumimoji="0" lang="en-US" altLang="ja-JP" sz="1400" kern="0" dirty="0">
                <a:solidFill>
                  <a:srgbClr val="004B9E"/>
                </a:solidFill>
                <a:latin typeface="Yu Gothic" panose="020B0400000000000000" pitchFamily="34" charset="-128"/>
                <a:ea typeface="Yu Gothic" panose="020B0400000000000000" pitchFamily="34" charset="-128"/>
                <a:cs typeface="メイリオ"/>
              </a:rPr>
              <a:t>	25L</a:t>
            </a:r>
            <a:endPar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姫路市教育委員会様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10L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仙台市教育委員会様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18L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名古屋市教育委員会様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10L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練馬区教育委員会様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12L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尼崎市教育委員会様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18L</a:t>
            </a:r>
            <a:endPar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青森県教育委員会様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3L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一関市教育委員会様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北海道鷹栖町様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紀の川市様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3L</a:t>
            </a:r>
            <a:endParaRPr kumimoji="0" lang="en-US" altLang="ja-JP" sz="1400" b="1"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東京福祉専門学校様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2L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広島県立呉高等技術専門校様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1L</a:t>
            </a:r>
            <a:endPar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三幸学園様</a:t>
            </a: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6L</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US" altLang="ja-JP" sz="1400" kern="0" dirty="0">
              <a:solidFill>
                <a:srgbClr val="004B9E"/>
              </a:solidFill>
              <a:latin typeface="Yu Gothic" panose="020B0400000000000000" pitchFamily="34" charset="-128"/>
              <a:ea typeface="Yu Gothic" panose="020B0400000000000000" pitchFamily="34" charset="-128"/>
              <a:cs typeface="メイリオ"/>
            </a:endParaRPr>
          </a:p>
          <a:p>
            <a:pPr marL="12700" marR="0" lvl="0" algn="r" defTabSz="914400" rtl="0" eaLnBrk="1" fontAlgn="auto" latinLnBrk="0" hangingPunct="1">
              <a:lnSpc>
                <a:spcPct val="100000"/>
              </a:lnSpc>
              <a:spcBef>
                <a:spcPts val="100"/>
              </a:spcBef>
              <a:spcAft>
                <a:spcPts val="0"/>
              </a:spcAft>
              <a:buClrTx/>
              <a:buSzTx/>
              <a:tabLst/>
              <a:defRPr/>
            </a:pPr>
            <a:r>
              <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rPr>
              <a:t>  L =</a:t>
            </a:r>
            <a:r>
              <a:rPr kumimoji="0" lang="en-US" altLang="ja-JP" sz="1400" kern="0" dirty="0">
                <a:solidFill>
                  <a:srgbClr val="004B9E"/>
                </a:solidFill>
                <a:latin typeface="Yu Gothic" panose="020B0400000000000000" pitchFamily="34" charset="-128"/>
                <a:ea typeface="Yu Gothic" panose="020B0400000000000000" pitchFamily="34" charset="-128"/>
                <a:cs typeface="メイリオ"/>
              </a:rPr>
              <a:t>  </a:t>
            </a:r>
            <a:r>
              <a:rPr kumimoji="0" lang="ja-JP" altLang="en-US" sz="1400" kern="0" dirty="0">
                <a:solidFill>
                  <a:srgbClr val="004B9E"/>
                </a:solidFill>
                <a:latin typeface="Yu Gothic" panose="020B0400000000000000" pitchFamily="34" charset="-128"/>
                <a:ea typeface="Yu Gothic" panose="020B0400000000000000" pitchFamily="34" charset="-128"/>
                <a:cs typeface="メイリオ"/>
              </a:rPr>
              <a:t>ライセンス　</a:t>
            </a:r>
            <a:endParaRPr kumimoji="0" lang="en-US" altLang="ja-JP" sz="1400" b="0" i="0" u="none" strike="noStrike" kern="0" cap="none" spc="0" normalizeH="0" baseline="0" noProof="0" dirty="0">
              <a:ln>
                <a:noFill/>
              </a:ln>
              <a:solidFill>
                <a:srgbClr val="004B9E"/>
              </a:solidFill>
              <a:effectLst/>
              <a:uLnTx/>
              <a:uFillTx/>
              <a:latin typeface="Yu Gothic" panose="020B0400000000000000" pitchFamily="34" charset="-128"/>
              <a:ea typeface="Yu Gothic" panose="020B0400000000000000" pitchFamily="34" charset="-128"/>
              <a:cs typeface="メイリオ"/>
            </a:endParaRPr>
          </a:p>
        </p:txBody>
      </p:sp>
      <p:grpSp>
        <p:nvGrpSpPr>
          <p:cNvPr id="30" name="Group 29">
            <a:extLst>
              <a:ext uri="{FF2B5EF4-FFF2-40B4-BE49-F238E27FC236}">
                <a16:creationId xmlns:a16="http://schemas.microsoft.com/office/drawing/2014/main" id="{32D5CE93-3A5A-193A-ABED-F8BE869AF5F0}"/>
              </a:ext>
            </a:extLst>
          </p:cNvPr>
          <p:cNvGrpSpPr/>
          <p:nvPr/>
        </p:nvGrpSpPr>
        <p:grpSpPr>
          <a:xfrm>
            <a:off x="3189490" y="1446723"/>
            <a:ext cx="4978350" cy="4978350"/>
            <a:chOff x="4143238" y="1741312"/>
            <a:chExt cx="3623733" cy="3623733"/>
          </a:xfrm>
        </p:grpSpPr>
        <p:pic>
          <p:nvPicPr>
            <p:cNvPr id="10242" name="Picture 2" descr="日本地図のドットイラスト画像 - 日本地図無料イラスト素材集">
              <a:extLst>
                <a:ext uri="{FF2B5EF4-FFF2-40B4-BE49-F238E27FC236}">
                  <a16:creationId xmlns:a16="http://schemas.microsoft.com/office/drawing/2014/main" id="{6A40CCCE-AC54-9E3B-AEE6-662D6DD9E1B6}"/>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43238" y="1741312"/>
              <a:ext cx="3623733" cy="3623733"/>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Marker with solid fill">
              <a:extLst>
                <a:ext uri="{FF2B5EF4-FFF2-40B4-BE49-F238E27FC236}">
                  <a16:creationId xmlns:a16="http://schemas.microsoft.com/office/drawing/2014/main" id="{B3A87606-C2DC-20C6-FE78-E2BDF7CA10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4486" y="4049517"/>
              <a:ext cx="432000" cy="432000"/>
            </a:xfrm>
            <a:prstGeom prst="rect">
              <a:avLst/>
            </a:prstGeom>
          </p:spPr>
        </p:pic>
        <p:pic>
          <p:nvPicPr>
            <p:cNvPr id="12" name="Graphic 11" descr="Marker with solid fill">
              <a:extLst>
                <a:ext uri="{FF2B5EF4-FFF2-40B4-BE49-F238E27FC236}">
                  <a16:creationId xmlns:a16="http://schemas.microsoft.com/office/drawing/2014/main" id="{5ECA7722-D4B4-0EBD-E5A3-6967B00CF5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6821" y="3996240"/>
              <a:ext cx="432000" cy="432000"/>
            </a:xfrm>
            <a:prstGeom prst="rect">
              <a:avLst/>
            </a:prstGeom>
          </p:spPr>
        </p:pic>
        <p:pic>
          <p:nvPicPr>
            <p:cNvPr id="13" name="Graphic 12" descr="Marker with solid fill">
              <a:extLst>
                <a:ext uri="{FF2B5EF4-FFF2-40B4-BE49-F238E27FC236}">
                  <a16:creationId xmlns:a16="http://schemas.microsoft.com/office/drawing/2014/main" id="{B71FB26B-DD51-C2F5-B25B-F80D58AAE0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1909" y="2720683"/>
              <a:ext cx="432000" cy="432000"/>
            </a:xfrm>
            <a:prstGeom prst="rect">
              <a:avLst/>
            </a:prstGeom>
          </p:spPr>
        </p:pic>
        <p:pic>
          <p:nvPicPr>
            <p:cNvPr id="14" name="Graphic 13" descr="Marker with solid fill">
              <a:extLst>
                <a:ext uri="{FF2B5EF4-FFF2-40B4-BE49-F238E27FC236}">
                  <a16:creationId xmlns:a16="http://schemas.microsoft.com/office/drawing/2014/main" id="{4EAD11E8-D2A1-74A8-DB62-7853A1DAF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7145" y="3938802"/>
              <a:ext cx="432000" cy="432000"/>
            </a:xfrm>
            <a:prstGeom prst="rect">
              <a:avLst/>
            </a:prstGeom>
          </p:spPr>
        </p:pic>
        <p:pic>
          <p:nvPicPr>
            <p:cNvPr id="15" name="Graphic 14" descr="Marker with solid fill">
              <a:extLst>
                <a:ext uri="{FF2B5EF4-FFF2-40B4-BE49-F238E27FC236}">
                  <a16:creationId xmlns:a16="http://schemas.microsoft.com/office/drawing/2014/main" id="{5922CED8-C074-912B-8693-155425FF90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5909" y="3780860"/>
              <a:ext cx="432000" cy="432000"/>
            </a:xfrm>
            <a:prstGeom prst="rect">
              <a:avLst/>
            </a:prstGeom>
          </p:spPr>
        </p:pic>
        <p:pic>
          <p:nvPicPr>
            <p:cNvPr id="16" name="Graphic 15" descr="Marker with solid fill">
              <a:extLst>
                <a:ext uri="{FF2B5EF4-FFF2-40B4-BE49-F238E27FC236}">
                  <a16:creationId xmlns:a16="http://schemas.microsoft.com/office/drawing/2014/main" id="{7BC5388B-479E-F85D-21F1-D7C1620208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1816" y="3996240"/>
              <a:ext cx="432000" cy="432000"/>
            </a:xfrm>
            <a:prstGeom prst="rect">
              <a:avLst/>
            </a:prstGeom>
          </p:spPr>
        </p:pic>
        <p:pic>
          <p:nvPicPr>
            <p:cNvPr id="18" name="Graphic 17" descr="Marker with solid fill">
              <a:extLst>
                <a:ext uri="{FF2B5EF4-FFF2-40B4-BE49-F238E27FC236}">
                  <a16:creationId xmlns:a16="http://schemas.microsoft.com/office/drawing/2014/main" id="{64D6674D-C92B-0FE8-457F-DC200AA6A1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9909" y="3348860"/>
              <a:ext cx="432000" cy="432000"/>
            </a:xfrm>
            <a:prstGeom prst="rect">
              <a:avLst/>
            </a:prstGeom>
          </p:spPr>
        </p:pic>
        <p:pic>
          <p:nvPicPr>
            <p:cNvPr id="19" name="Graphic 18" descr="Marker with solid fill">
              <a:extLst>
                <a:ext uri="{FF2B5EF4-FFF2-40B4-BE49-F238E27FC236}">
                  <a16:creationId xmlns:a16="http://schemas.microsoft.com/office/drawing/2014/main" id="{02E6F21F-806B-5834-9488-B2C3F2F10A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2309" y="3018660"/>
              <a:ext cx="432000" cy="432000"/>
            </a:xfrm>
            <a:prstGeom prst="rect">
              <a:avLst/>
            </a:prstGeom>
          </p:spPr>
        </p:pic>
        <p:pic>
          <p:nvPicPr>
            <p:cNvPr id="20" name="Graphic 19" descr="Marker with solid fill">
              <a:extLst>
                <a:ext uri="{FF2B5EF4-FFF2-40B4-BE49-F238E27FC236}">
                  <a16:creationId xmlns:a16="http://schemas.microsoft.com/office/drawing/2014/main" id="{E74916DE-D169-E8C4-B626-88A74C0119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0842" y="1994094"/>
              <a:ext cx="432000" cy="432000"/>
            </a:xfrm>
            <a:prstGeom prst="rect">
              <a:avLst/>
            </a:prstGeom>
          </p:spPr>
        </p:pic>
        <p:pic>
          <p:nvPicPr>
            <p:cNvPr id="21" name="Graphic 20" descr="Marker with solid fill">
              <a:extLst>
                <a:ext uri="{FF2B5EF4-FFF2-40B4-BE49-F238E27FC236}">
                  <a16:creationId xmlns:a16="http://schemas.microsoft.com/office/drawing/2014/main" id="{C0CC6460-490C-864D-53A1-A9B529A3C4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4381" y="4194643"/>
              <a:ext cx="432000" cy="432000"/>
            </a:xfrm>
            <a:prstGeom prst="rect">
              <a:avLst/>
            </a:prstGeom>
          </p:spPr>
        </p:pic>
        <p:pic>
          <p:nvPicPr>
            <p:cNvPr id="22" name="Graphic 21" descr="Marker with solid fill">
              <a:extLst>
                <a:ext uri="{FF2B5EF4-FFF2-40B4-BE49-F238E27FC236}">
                  <a16:creationId xmlns:a16="http://schemas.microsoft.com/office/drawing/2014/main" id="{C801A132-1933-07CB-D714-DECD2FF4EC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2909" y="3806260"/>
              <a:ext cx="432000" cy="432000"/>
            </a:xfrm>
            <a:prstGeom prst="rect">
              <a:avLst/>
            </a:prstGeom>
          </p:spPr>
        </p:pic>
        <p:pic>
          <p:nvPicPr>
            <p:cNvPr id="23" name="Graphic 22" descr="Marker with solid fill">
              <a:extLst>
                <a:ext uri="{FF2B5EF4-FFF2-40B4-BE49-F238E27FC236}">
                  <a16:creationId xmlns:a16="http://schemas.microsoft.com/office/drawing/2014/main" id="{77B802DD-0BDA-97AC-B89B-A8B6A126CA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82754" y="4131707"/>
              <a:ext cx="432000" cy="432000"/>
            </a:xfrm>
            <a:prstGeom prst="rect">
              <a:avLst/>
            </a:prstGeom>
          </p:spPr>
        </p:pic>
        <p:pic>
          <p:nvPicPr>
            <p:cNvPr id="25" name="Graphic 24" descr="Marker with solid fill">
              <a:extLst>
                <a:ext uri="{FF2B5EF4-FFF2-40B4-BE49-F238E27FC236}">
                  <a16:creationId xmlns:a16="http://schemas.microsoft.com/office/drawing/2014/main" id="{1FABF1BA-EC1D-7C8C-1D7A-46929B8353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1687" y="4370802"/>
              <a:ext cx="432000" cy="432000"/>
            </a:xfrm>
            <a:prstGeom prst="rect">
              <a:avLst/>
            </a:prstGeom>
          </p:spPr>
        </p:pic>
        <p:pic>
          <p:nvPicPr>
            <p:cNvPr id="27" name="Graphic 26" descr="Marker with solid fill">
              <a:extLst>
                <a:ext uri="{FF2B5EF4-FFF2-40B4-BE49-F238E27FC236}">
                  <a16:creationId xmlns:a16="http://schemas.microsoft.com/office/drawing/2014/main" id="{C22178AF-0899-FA1D-D520-110DC2DC5D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0091" y="3634603"/>
              <a:ext cx="432000" cy="432000"/>
            </a:xfrm>
            <a:prstGeom prst="rect">
              <a:avLst/>
            </a:prstGeom>
          </p:spPr>
        </p:pic>
      </p:grpSp>
      <p:sp>
        <p:nvSpPr>
          <p:cNvPr id="28" name="テキスト ボックス 11">
            <a:extLst>
              <a:ext uri="{FF2B5EF4-FFF2-40B4-BE49-F238E27FC236}">
                <a16:creationId xmlns:a16="http://schemas.microsoft.com/office/drawing/2014/main" id="{B5D4FFE8-4BC3-5609-7A3C-34F9C3832E4B}"/>
              </a:ext>
            </a:extLst>
          </p:cNvPr>
          <p:cNvSpPr txBox="1"/>
          <p:nvPr/>
        </p:nvSpPr>
        <p:spPr>
          <a:xfrm>
            <a:off x="600806" y="1454777"/>
            <a:ext cx="5846002" cy="2187879"/>
          </a:xfrm>
          <a:prstGeom prst="rect">
            <a:avLst/>
          </a:prstGeom>
          <a:noFill/>
          <a:effectLst/>
        </p:spPr>
        <p:txBody>
          <a:bodyPr wrap="square" lIns="108000" tIns="108000" rIns="108000" bIns="10800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8000" b="0" i="0" u="none" strike="noStrike" kern="1200" cap="none" spc="0" normalizeH="0" baseline="0" noProof="0" dirty="0">
                <a:ln>
                  <a:noFill/>
                </a:ln>
                <a:solidFill>
                  <a:srgbClr val="636B70"/>
                </a:solidFill>
                <a:effectLst/>
                <a:uLnTx/>
                <a:uFillTx/>
                <a:latin typeface="HGP創英角ｺﾞｼｯｸUB" panose="020B0900000000000000" pitchFamily="50" charset="-128"/>
                <a:ea typeface="HGP創英角ｺﾞｼｯｸUB" panose="020B0900000000000000" pitchFamily="50" charset="-128"/>
                <a:cs typeface="+mn-cs"/>
              </a:rPr>
              <a:t>どんどん</a:t>
            </a:r>
            <a:endParaRPr kumimoji="1" lang="en-US" altLang="ja-JP" sz="8000" b="0" i="0" u="none" strike="noStrike" kern="1200" cap="none" spc="0" normalizeH="0" baseline="0" noProof="0" dirty="0">
              <a:ln>
                <a:noFill/>
              </a:ln>
              <a:solidFill>
                <a:srgbClr val="636B7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8000" b="0" i="0" u="none" strike="noStrike" kern="1200" cap="none" spc="0" normalizeH="0" baseline="0" noProof="0" dirty="0">
                <a:ln>
                  <a:noFill/>
                </a:ln>
                <a:solidFill>
                  <a:srgbClr val="636B70"/>
                </a:solidFill>
                <a:effectLst/>
                <a:uLnTx/>
                <a:uFillTx/>
                <a:latin typeface="HGP創英角ｺﾞｼｯｸUB" panose="020B0900000000000000" pitchFamily="50" charset="-128"/>
                <a:ea typeface="HGP創英角ｺﾞｼｯｸUB" panose="020B0900000000000000" pitchFamily="50" charset="-128"/>
                <a:cs typeface="+mn-cs"/>
              </a:rPr>
              <a:t>拡がる導入。</a:t>
            </a:r>
          </a:p>
        </p:txBody>
      </p:sp>
      <p:sp>
        <p:nvSpPr>
          <p:cNvPr id="7" name="テキスト ボックス 6">
            <a:extLst>
              <a:ext uri="{FF2B5EF4-FFF2-40B4-BE49-F238E27FC236}">
                <a16:creationId xmlns:a16="http://schemas.microsoft.com/office/drawing/2014/main" id="{E1D0918F-95EF-E20B-7701-F30B932F56B7}"/>
              </a:ext>
            </a:extLst>
          </p:cNvPr>
          <p:cNvSpPr txBox="1"/>
          <p:nvPr/>
        </p:nvSpPr>
        <p:spPr>
          <a:xfrm>
            <a:off x="8456630" y="5479317"/>
            <a:ext cx="37477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トライアル</a:t>
            </a:r>
            <a:r>
              <a:rPr lang="ja-JP" altLang="en-US" sz="1200" b="1" dirty="0">
                <a:solidFill>
                  <a:srgbClr val="10171B"/>
                </a:solidFill>
                <a:latin typeface="YuGothic-Bold"/>
                <a:ea typeface="游ゴシック" panose="020B0400000000000000" pitchFamily="50" charset="-128"/>
              </a:rPr>
              <a:t>済、予算化検討</a:t>
            </a:r>
            <a:r>
              <a:rPr kumimoji="1" lang="ja-JP" altLang="en-US" sz="12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中</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10171B"/>
                </a:solidFill>
                <a:effectLst/>
                <a:uLnTx/>
                <a:uFillTx/>
                <a:latin typeface="YuGothic-Regular"/>
                <a:ea typeface="游ゴシック" panose="020B0400000000000000" pitchFamily="50" charset="-128"/>
                <a:cs typeface="+mn-cs"/>
              </a:rPr>
              <a:t>・北海道　・北海道札幌市　・寒川町　・茅ヶ崎市　</a:t>
            </a:r>
            <a:endParaRPr kumimoji="1" lang="en-US" altLang="ja-JP" sz="1200" b="0" i="0" u="none" strike="noStrike" kern="1200" cap="none" spc="0" normalizeH="0" baseline="0" noProof="0" dirty="0">
              <a:ln>
                <a:noFill/>
              </a:ln>
              <a:solidFill>
                <a:srgbClr val="10171B"/>
              </a:solidFill>
              <a:effectLst/>
              <a:uLnTx/>
              <a:uFillTx/>
              <a:latin typeface="YuGothic-Regular"/>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10171B"/>
                </a:solidFill>
                <a:effectLst/>
                <a:uLnTx/>
                <a:uFillTx/>
                <a:latin typeface="YuGothic-Regular"/>
                <a:ea typeface="游ゴシック" panose="020B0400000000000000" pitchFamily="50" charset="-128"/>
                <a:cs typeface="+mn-cs"/>
              </a:rPr>
              <a:t>・秦野市　・岸和田市　・たつの市　・三木市　</a:t>
            </a:r>
            <a:endParaRPr kumimoji="1" lang="en-US" altLang="ja-JP" sz="1200" b="0" i="0" u="none" strike="noStrike" kern="1200" cap="none" spc="0" normalizeH="0" baseline="0" noProof="0" dirty="0">
              <a:ln>
                <a:noFill/>
              </a:ln>
              <a:solidFill>
                <a:srgbClr val="10171B"/>
              </a:solidFill>
              <a:effectLst/>
              <a:uLnTx/>
              <a:uFillTx/>
              <a:latin typeface="YuGothic-Regular"/>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10171B"/>
                </a:solidFill>
                <a:effectLst/>
                <a:uLnTx/>
                <a:uFillTx/>
                <a:latin typeface="YuGothic-Regular"/>
                <a:ea typeface="游ゴシック" panose="020B0400000000000000" pitchFamily="50" charset="-128"/>
                <a:cs typeface="+mn-cs"/>
              </a:rPr>
              <a:t>・愛荘町　・練馬区　　など</a:t>
            </a:r>
            <a:endParaRPr kumimoji="1" lang="en-US" altLang="ja-JP" sz="1200" b="0" i="0" u="none" strike="noStrike" kern="1200" cap="none" spc="0" normalizeH="0" baseline="0" noProof="0" dirty="0">
              <a:ln>
                <a:noFill/>
              </a:ln>
              <a:solidFill>
                <a:srgbClr val="10171B"/>
              </a:solidFill>
              <a:effectLst/>
              <a:uLnTx/>
              <a:uFillTx/>
              <a:latin typeface="YuGothic-Regular"/>
              <a:ea typeface="游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000" dirty="0">
                <a:solidFill>
                  <a:srgbClr val="10171B"/>
                </a:solidFill>
                <a:latin typeface="YuGothic-Regular"/>
                <a:ea typeface="游ゴシック" panose="020B0400000000000000" pitchFamily="50" charset="-128"/>
              </a:rPr>
              <a:t>2025</a:t>
            </a:r>
            <a:r>
              <a:rPr lang="ja-JP" altLang="en-US" sz="1000" dirty="0">
                <a:solidFill>
                  <a:srgbClr val="10171B"/>
                </a:solidFill>
                <a:latin typeface="YuGothic-Regular"/>
                <a:ea typeface="游ゴシック" panose="020B0400000000000000" pitchFamily="50" charset="-128"/>
              </a:rPr>
              <a:t>年</a:t>
            </a:r>
            <a:r>
              <a:rPr lang="en-US" altLang="ja-JP" sz="1000" dirty="0">
                <a:solidFill>
                  <a:srgbClr val="10171B"/>
                </a:solidFill>
                <a:latin typeface="YuGothic-Regular"/>
                <a:ea typeface="游ゴシック" panose="020B0400000000000000" pitchFamily="50" charset="-128"/>
              </a:rPr>
              <a:t>05</a:t>
            </a:r>
            <a:r>
              <a:rPr lang="ja-JP" altLang="en-US" sz="1000" dirty="0">
                <a:solidFill>
                  <a:srgbClr val="10171B"/>
                </a:solidFill>
                <a:latin typeface="YuGothic-Regular"/>
                <a:ea typeface="游ゴシック" panose="020B0400000000000000" pitchFamily="50" charset="-128"/>
              </a:rPr>
              <a:t>月時点</a:t>
            </a:r>
            <a:endParaRPr kumimoji="1" lang="ja-JP" altLang="en-US" sz="1200" b="0" i="0" u="none" strike="noStrike" kern="1200" cap="none" spc="0" normalizeH="0" baseline="0" noProof="0" dirty="0">
              <a:ln>
                <a:noFill/>
              </a:ln>
              <a:solidFill>
                <a:srgbClr val="10171B"/>
              </a:solidFill>
              <a:effectLst/>
              <a:uLnTx/>
              <a:uFillTx/>
              <a:latin typeface="游ゴシック" panose="020F0502020204030204"/>
              <a:ea typeface="游ゴシック" panose="020B0400000000000000" pitchFamily="50" charset="-128"/>
              <a:cs typeface="+mn-cs"/>
            </a:endParaRPr>
          </a:p>
        </p:txBody>
      </p:sp>
      <p:sp>
        <p:nvSpPr>
          <p:cNvPr id="2" name="スライド番号プレースホルダー 1">
            <a:extLst>
              <a:ext uri="{FF2B5EF4-FFF2-40B4-BE49-F238E27FC236}">
                <a16:creationId xmlns:a16="http://schemas.microsoft.com/office/drawing/2014/main" id="{F67D0267-9005-174E-C87F-D28766018C63}"/>
              </a:ext>
            </a:extLst>
          </p:cNvPr>
          <p:cNvSpPr>
            <a:spLocks noGrp="1"/>
          </p:cNvSpPr>
          <p:nvPr>
            <p:ph type="sldNum" sz="quarter" idx="12"/>
          </p:nvPr>
        </p:nvSpPr>
        <p:spPr/>
        <p:txBody>
          <a:bodyPr/>
          <a:lstStyle/>
          <a:p>
            <a:fld id="{6FB8D711-A6AE-4DCD-B09A-C2554588049A}" type="slidenum">
              <a:rPr lang="ja-JP" altLang="en-US" sz="800" smtClean="0"/>
              <a:pPr/>
              <a:t>12</a:t>
            </a:fld>
            <a:endParaRPr lang="ja-JP" altLang="en-US" sz="800" dirty="0"/>
          </a:p>
        </p:txBody>
      </p:sp>
    </p:spTree>
    <p:extLst>
      <p:ext uri="{BB962C8B-B14F-4D97-AF65-F5344CB8AC3E}">
        <p14:creationId xmlns:p14="http://schemas.microsoft.com/office/powerpoint/2010/main" val="1221858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9FB7-39D6-984A-7DA5-45EC847B462A}"/>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C693423-2C5A-D767-D781-983A327149B8}"/>
              </a:ext>
            </a:extLst>
          </p:cNvPr>
          <p:cNvSpPr>
            <a:spLocks noGrp="1"/>
          </p:cNvSpPr>
          <p:nvPr>
            <p:ph type="body" sz="quarter" idx="13"/>
          </p:nvPr>
        </p:nvSpPr>
        <p:spPr/>
        <p:txBody>
          <a:bodyPr/>
          <a:lstStyle/>
          <a:p>
            <a:r>
              <a:rPr kumimoji="1" lang="ja-JP" altLang="en-US" dirty="0"/>
              <a:t>ポケトーク </a:t>
            </a:r>
            <a:r>
              <a:rPr kumimoji="1" lang="en-US" altLang="ja-JP" dirty="0"/>
              <a:t>for </a:t>
            </a:r>
            <a:r>
              <a:rPr kumimoji="1" lang="ja-JP" altLang="en-US" dirty="0"/>
              <a:t>スクール　</a:t>
            </a:r>
            <a:r>
              <a:rPr lang="ja-JP" altLang="en-US" dirty="0"/>
              <a:t>｜　授業が、母国語で分かる。</a:t>
            </a:r>
            <a:endParaRPr kumimoji="1" lang="ja-JP" altLang="en-US" dirty="0"/>
          </a:p>
        </p:txBody>
      </p:sp>
      <p:pic>
        <p:nvPicPr>
          <p:cNvPr id="4" name="図 3">
            <a:hlinkClick r:id="rId2"/>
            <a:extLst>
              <a:ext uri="{FF2B5EF4-FFF2-40B4-BE49-F238E27FC236}">
                <a16:creationId xmlns:a16="http://schemas.microsoft.com/office/drawing/2014/main" id="{F60538AB-9D03-B43B-B4B7-FE235D79797B}"/>
              </a:ext>
            </a:extLst>
          </p:cNvPr>
          <p:cNvPicPr>
            <a:picLocks noChangeAspect="1"/>
          </p:cNvPicPr>
          <p:nvPr/>
        </p:nvPicPr>
        <p:blipFill>
          <a:blip r:embed="rId3"/>
          <a:stretch>
            <a:fillRect/>
          </a:stretch>
        </p:blipFill>
        <p:spPr>
          <a:xfrm>
            <a:off x="557692" y="2589624"/>
            <a:ext cx="6461298" cy="3406286"/>
          </a:xfrm>
          <a:prstGeom prst="rect">
            <a:avLst/>
          </a:prstGeom>
        </p:spPr>
      </p:pic>
      <p:pic>
        <p:nvPicPr>
          <p:cNvPr id="6" name="図 5">
            <a:extLst>
              <a:ext uri="{FF2B5EF4-FFF2-40B4-BE49-F238E27FC236}">
                <a16:creationId xmlns:a16="http://schemas.microsoft.com/office/drawing/2014/main" id="{BE569083-BA6A-B1CE-852B-1DD7FCEEF7FA}"/>
              </a:ext>
            </a:extLst>
          </p:cNvPr>
          <p:cNvPicPr>
            <a:picLocks noChangeAspect="1"/>
          </p:cNvPicPr>
          <p:nvPr/>
        </p:nvPicPr>
        <p:blipFill>
          <a:blip r:embed="rId4"/>
          <a:stretch>
            <a:fillRect/>
          </a:stretch>
        </p:blipFill>
        <p:spPr>
          <a:xfrm>
            <a:off x="7352110" y="1165714"/>
            <a:ext cx="4282198" cy="2332205"/>
          </a:xfrm>
          <a:prstGeom prst="rect">
            <a:avLst/>
          </a:prstGeom>
        </p:spPr>
      </p:pic>
      <p:pic>
        <p:nvPicPr>
          <p:cNvPr id="7" name="図 6">
            <a:extLst>
              <a:ext uri="{FF2B5EF4-FFF2-40B4-BE49-F238E27FC236}">
                <a16:creationId xmlns:a16="http://schemas.microsoft.com/office/drawing/2014/main" id="{7BC4728E-E4A9-8D84-CDF3-6F26F0994984}"/>
              </a:ext>
            </a:extLst>
          </p:cNvPr>
          <p:cNvPicPr>
            <a:picLocks noChangeAspect="1"/>
          </p:cNvPicPr>
          <p:nvPr/>
        </p:nvPicPr>
        <p:blipFill>
          <a:blip r:embed="rId5"/>
          <a:stretch>
            <a:fillRect/>
          </a:stretch>
        </p:blipFill>
        <p:spPr>
          <a:xfrm>
            <a:off x="7352110" y="3621237"/>
            <a:ext cx="4299892" cy="2374673"/>
          </a:xfrm>
          <a:prstGeom prst="rect">
            <a:avLst/>
          </a:prstGeom>
        </p:spPr>
      </p:pic>
      <p:sp>
        <p:nvSpPr>
          <p:cNvPr id="8" name="テキスト ボックス 11">
            <a:extLst>
              <a:ext uri="{FF2B5EF4-FFF2-40B4-BE49-F238E27FC236}">
                <a16:creationId xmlns:a16="http://schemas.microsoft.com/office/drawing/2014/main" id="{E7184EE8-9AEB-A033-8BA4-18EAED859197}"/>
              </a:ext>
            </a:extLst>
          </p:cNvPr>
          <p:cNvSpPr txBox="1"/>
          <p:nvPr/>
        </p:nvSpPr>
        <p:spPr>
          <a:xfrm>
            <a:off x="557692" y="1361180"/>
            <a:ext cx="6294755" cy="809040"/>
          </a:xfrm>
          <a:prstGeom prst="rect">
            <a:avLst/>
          </a:prstGeom>
          <a:noFill/>
          <a:effectLst/>
        </p:spPr>
        <p:txBody>
          <a:bodyPr wrap="square" lIns="108000" tIns="108000" rIns="108000" bIns="10800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636B70"/>
                </a:solidFill>
                <a:effectLst/>
                <a:uLnTx/>
                <a:uFillTx/>
                <a:latin typeface="HGP創英角ｺﾞｼｯｸUB" panose="020B0900000000000000" pitchFamily="50" charset="-128"/>
                <a:ea typeface="HGP創英角ｺﾞｼｯｸUB" panose="020B0900000000000000" pitchFamily="50" charset="-128"/>
                <a:cs typeface="+mn-cs"/>
              </a:rPr>
              <a:t>神戸市教育委員会 様</a:t>
            </a:r>
          </a:p>
        </p:txBody>
      </p:sp>
      <p:sp>
        <p:nvSpPr>
          <p:cNvPr id="5" name="スライド番号プレースホルダー 4">
            <a:extLst>
              <a:ext uri="{FF2B5EF4-FFF2-40B4-BE49-F238E27FC236}">
                <a16:creationId xmlns:a16="http://schemas.microsoft.com/office/drawing/2014/main" id="{8957EE39-A4B2-CDC8-FA36-6A9F331A2190}"/>
              </a:ext>
            </a:extLst>
          </p:cNvPr>
          <p:cNvSpPr>
            <a:spLocks noGrp="1"/>
          </p:cNvSpPr>
          <p:nvPr>
            <p:ph type="sldNum" sz="quarter" idx="12"/>
          </p:nvPr>
        </p:nvSpPr>
        <p:spPr/>
        <p:txBody>
          <a:bodyPr/>
          <a:lstStyle/>
          <a:p>
            <a:fld id="{6FB8D711-A6AE-4DCD-B09A-C2554588049A}" type="slidenum">
              <a:rPr lang="ja-JP" altLang="en-US" sz="800" smtClean="0"/>
              <a:pPr/>
              <a:t>13</a:t>
            </a:fld>
            <a:endParaRPr lang="ja-JP" altLang="en-US" sz="800" dirty="0"/>
          </a:p>
        </p:txBody>
      </p:sp>
    </p:spTree>
    <p:extLst>
      <p:ext uri="{BB962C8B-B14F-4D97-AF65-F5344CB8AC3E}">
        <p14:creationId xmlns:p14="http://schemas.microsoft.com/office/powerpoint/2010/main" val="181092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AEC29-F5BC-5A1D-0CD8-D305C892EDC4}"/>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51DD778-0149-D209-C283-EECC3FC76765}"/>
              </a:ext>
            </a:extLst>
          </p:cNvPr>
          <p:cNvSpPr>
            <a:spLocks noGrp="1"/>
          </p:cNvSpPr>
          <p:nvPr>
            <p:ph type="body" sz="quarter" idx="13"/>
          </p:nvPr>
        </p:nvSpPr>
        <p:spPr/>
        <p:txBody>
          <a:bodyPr/>
          <a:lstStyle/>
          <a:p>
            <a:r>
              <a:rPr kumimoji="1" lang="ja-JP" altLang="en-US" dirty="0"/>
              <a:t>シーンごとの製品使い分け</a:t>
            </a:r>
          </a:p>
        </p:txBody>
      </p:sp>
      <p:pic>
        <p:nvPicPr>
          <p:cNvPr id="7" name="図 6">
            <a:extLst>
              <a:ext uri="{FF2B5EF4-FFF2-40B4-BE49-F238E27FC236}">
                <a16:creationId xmlns:a16="http://schemas.microsoft.com/office/drawing/2014/main" id="{B2616864-E293-B49A-4592-01579C339235}"/>
              </a:ext>
            </a:extLst>
          </p:cNvPr>
          <p:cNvPicPr>
            <a:picLocks noChangeAspect="1"/>
          </p:cNvPicPr>
          <p:nvPr/>
        </p:nvPicPr>
        <p:blipFill>
          <a:blip r:embed="rId2"/>
          <a:stretch>
            <a:fillRect/>
          </a:stretch>
        </p:blipFill>
        <p:spPr>
          <a:xfrm>
            <a:off x="617988" y="1384663"/>
            <a:ext cx="5833744" cy="5222142"/>
          </a:xfrm>
          <a:prstGeom prst="rect">
            <a:avLst/>
          </a:prstGeom>
        </p:spPr>
      </p:pic>
      <p:sp>
        <p:nvSpPr>
          <p:cNvPr id="8" name="テキスト ボックス 7">
            <a:extLst>
              <a:ext uri="{FF2B5EF4-FFF2-40B4-BE49-F238E27FC236}">
                <a16:creationId xmlns:a16="http://schemas.microsoft.com/office/drawing/2014/main" id="{F038CA47-C891-F973-5B08-670276FF0AC7}"/>
              </a:ext>
            </a:extLst>
          </p:cNvPr>
          <p:cNvSpPr txBox="1"/>
          <p:nvPr/>
        </p:nvSpPr>
        <p:spPr>
          <a:xfrm>
            <a:off x="-2265049" y="897402"/>
            <a:ext cx="12192000" cy="400110"/>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組み合わせることで</a:t>
            </a:r>
            <a:r>
              <a:rPr lang="ja-JP" altLang="en-US" sz="2000" b="1" dirty="0">
                <a:solidFill>
                  <a:srgbClr val="10171B"/>
                </a:solidFill>
                <a:latin typeface="游ゴシック" panose="020B0400000000000000" pitchFamily="50" charset="-128"/>
                <a:ea typeface="游ゴシック" panose="020B0400000000000000" pitchFamily="50" charset="-128"/>
              </a:rPr>
              <a:t>、幅広いシーンをサポートできます。</a:t>
            </a:r>
            <a:endParaRPr kumimoji="1" lang="ja-JP" altLang="en-US" sz="20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6B2453DD-0F46-130E-3193-F3BF70137C4E}"/>
              </a:ext>
            </a:extLst>
          </p:cNvPr>
          <p:cNvSpPr>
            <a:spLocks noGrp="1"/>
          </p:cNvSpPr>
          <p:nvPr>
            <p:ph type="sldNum" sz="quarter" idx="12"/>
          </p:nvPr>
        </p:nvSpPr>
        <p:spPr/>
        <p:txBody>
          <a:bodyPr/>
          <a:lstStyle/>
          <a:p>
            <a:pPr algn="ctr"/>
            <a:fld id="{6FB8D711-A6AE-4DCD-B09A-C2554588049A}" type="slidenum">
              <a:rPr lang="ja-JP" altLang="en-US" sz="800" smtClean="0"/>
              <a:pPr algn="ctr"/>
              <a:t>14</a:t>
            </a:fld>
            <a:endParaRPr lang="ja-JP" altLang="en-US" sz="800" dirty="0"/>
          </a:p>
        </p:txBody>
      </p:sp>
      <p:sp>
        <p:nvSpPr>
          <p:cNvPr id="5" name="楕円 4">
            <a:extLst>
              <a:ext uri="{FF2B5EF4-FFF2-40B4-BE49-F238E27FC236}">
                <a16:creationId xmlns:a16="http://schemas.microsoft.com/office/drawing/2014/main" id="{1008B709-0A1C-DF09-4A2F-19D3067EF241}"/>
              </a:ext>
            </a:extLst>
          </p:cNvPr>
          <p:cNvSpPr/>
          <p:nvPr/>
        </p:nvSpPr>
        <p:spPr>
          <a:xfrm rot="20699618">
            <a:off x="1657664" y="2399242"/>
            <a:ext cx="845971" cy="85631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t>双方向</a:t>
            </a:r>
          </a:p>
        </p:txBody>
      </p:sp>
      <p:sp>
        <p:nvSpPr>
          <p:cNvPr id="9" name="楕円 8">
            <a:extLst>
              <a:ext uri="{FF2B5EF4-FFF2-40B4-BE49-F238E27FC236}">
                <a16:creationId xmlns:a16="http://schemas.microsoft.com/office/drawing/2014/main" id="{71AF77AA-DEA0-8371-9B08-A34D32DF35D2}"/>
              </a:ext>
            </a:extLst>
          </p:cNvPr>
          <p:cNvSpPr/>
          <p:nvPr/>
        </p:nvSpPr>
        <p:spPr>
          <a:xfrm rot="866202">
            <a:off x="5858281" y="2402229"/>
            <a:ext cx="845971" cy="85631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p>
        </p:txBody>
      </p:sp>
      <p:sp>
        <p:nvSpPr>
          <p:cNvPr id="10" name="テキスト ボックス 9">
            <a:extLst>
              <a:ext uri="{FF2B5EF4-FFF2-40B4-BE49-F238E27FC236}">
                <a16:creationId xmlns:a16="http://schemas.microsoft.com/office/drawing/2014/main" id="{7644CA27-C88D-EFE3-2585-090C5BC2C2A2}"/>
              </a:ext>
            </a:extLst>
          </p:cNvPr>
          <p:cNvSpPr txBox="1"/>
          <p:nvPr/>
        </p:nvSpPr>
        <p:spPr>
          <a:xfrm rot="1017039">
            <a:off x="5908969" y="2723228"/>
            <a:ext cx="896645" cy="261610"/>
          </a:xfrm>
          <a:prstGeom prst="rect">
            <a:avLst/>
          </a:prstGeom>
          <a:noFill/>
        </p:spPr>
        <p:txBody>
          <a:bodyPr wrap="square" rtlCol="0">
            <a:spAutoFit/>
          </a:bodyPr>
          <a:lstStyle/>
          <a:p>
            <a:r>
              <a:rPr kumimoji="1" lang="ja-JP" altLang="en-US" sz="1100" b="1" dirty="0">
                <a:solidFill>
                  <a:schemeClr val="bg1"/>
                </a:solidFill>
              </a:rPr>
              <a:t>一方通行</a:t>
            </a:r>
          </a:p>
        </p:txBody>
      </p:sp>
      <p:sp>
        <p:nvSpPr>
          <p:cNvPr id="11" name="テキスト ボックス 10">
            <a:extLst>
              <a:ext uri="{FF2B5EF4-FFF2-40B4-BE49-F238E27FC236}">
                <a16:creationId xmlns:a16="http://schemas.microsoft.com/office/drawing/2014/main" id="{14BBAECC-8B78-9D54-4F19-EFB2FB35B757}"/>
              </a:ext>
            </a:extLst>
          </p:cNvPr>
          <p:cNvSpPr txBox="1"/>
          <p:nvPr/>
        </p:nvSpPr>
        <p:spPr>
          <a:xfrm>
            <a:off x="1275571" y="1873434"/>
            <a:ext cx="2281562" cy="430887"/>
          </a:xfrm>
          <a:prstGeom prst="rect">
            <a:avLst/>
          </a:prstGeom>
          <a:noFill/>
        </p:spPr>
        <p:txBody>
          <a:bodyPr wrap="square" rtlCol="0">
            <a:spAutoFit/>
          </a:bodyPr>
          <a:lstStyle/>
          <a:p>
            <a:r>
              <a:rPr kumimoji="1" lang="ja-JP" altLang="en-US" sz="1050" dirty="0"/>
              <a:t>・面談に</a:t>
            </a:r>
            <a:endParaRPr kumimoji="1" lang="en-US" altLang="ja-JP" sz="1050" dirty="0"/>
          </a:p>
          <a:p>
            <a:r>
              <a:rPr lang="ja-JP" altLang="en-US" sz="1050" dirty="0"/>
              <a:t>・生徒同士の会話に</a:t>
            </a:r>
            <a:endParaRPr kumimoji="1" lang="ja-JP" altLang="en-US" sz="1050" dirty="0"/>
          </a:p>
        </p:txBody>
      </p:sp>
      <p:sp>
        <p:nvSpPr>
          <p:cNvPr id="12" name="テキスト ボックス 11">
            <a:extLst>
              <a:ext uri="{FF2B5EF4-FFF2-40B4-BE49-F238E27FC236}">
                <a16:creationId xmlns:a16="http://schemas.microsoft.com/office/drawing/2014/main" id="{86D67BC8-563B-535C-99A2-2C2DB6BE8545}"/>
              </a:ext>
            </a:extLst>
          </p:cNvPr>
          <p:cNvSpPr txBox="1"/>
          <p:nvPr/>
        </p:nvSpPr>
        <p:spPr>
          <a:xfrm>
            <a:off x="6096000" y="1935824"/>
            <a:ext cx="2281562" cy="430887"/>
          </a:xfrm>
          <a:prstGeom prst="rect">
            <a:avLst/>
          </a:prstGeom>
          <a:noFill/>
        </p:spPr>
        <p:txBody>
          <a:bodyPr wrap="square" rtlCol="0">
            <a:spAutoFit/>
          </a:bodyPr>
          <a:lstStyle/>
          <a:p>
            <a:r>
              <a:rPr kumimoji="1" lang="ja-JP" altLang="en-US" sz="1050" dirty="0"/>
              <a:t>・授業に</a:t>
            </a:r>
            <a:endParaRPr kumimoji="1" lang="en-US" altLang="ja-JP" sz="1050" dirty="0"/>
          </a:p>
          <a:p>
            <a:r>
              <a:rPr lang="ja-JP" altLang="en-US" sz="1050" dirty="0"/>
              <a:t>・保護者会に</a:t>
            </a:r>
            <a:endParaRPr kumimoji="1" lang="ja-JP" altLang="en-US" sz="1050" dirty="0"/>
          </a:p>
        </p:txBody>
      </p:sp>
      <p:pic>
        <p:nvPicPr>
          <p:cNvPr id="6" name="図 5">
            <a:extLst>
              <a:ext uri="{FF2B5EF4-FFF2-40B4-BE49-F238E27FC236}">
                <a16:creationId xmlns:a16="http://schemas.microsoft.com/office/drawing/2014/main" id="{297F9A66-E896-81BB-BDB5-B0FDF4DE3A75}"/>
              </a:ext>
            </a:extLst>
          </p:cNvPr>
          <p:cNvPicPr>
            <a:picLocks noChangeAspect="1"/>
          </p:cNvPicPr>
          <p:nvPr/>
        </p:nvPicPr>
        <p:blipFill>
          <a:blip r:embed="rId3"/>
          <a:stretch>
            <a:fillRect/>
          </a:stretch>
        </p:blipFill>
        <p:spPr>
          <a:xfrm>
            <a:off x="9421420" y="2338427"/>
            <a:ext cx="2363483" cy="1312218"/>
          </a:xfrm>
          <a:prstGeom prst="rect">
            <a:avLst/>
          </a:prstGeom>
        </p:spPr>
      </p:pic>
      <p:sp>
        <p:nvSpPr>
          <p:cNvPr id="19" name="テキスト ボックス 18">
            <a:extLst>
              <a:ext uri="{FF2B5EF4-FFF2-40B4-BE49-F238E27FC236}">
                <a16:creationId xmlns:a16="http://schemas.microsoft.com/office/drawing/2014/main" id="{72D4F4A7-3844-EFD4-42E3-5CF875F061A7}"/>
              </a:ext>
            </a:extLst>
          </p:cNvPr>
          <p:cNvSpPr txBox="1"/>
          <p:nvPr/>
        </p:nvSpPr>
        <p:spPr>
          <a:xfrm>
            <a:off x="7482636" y="2825259"/>
            <a:ext cx="1770130" cy="338554"/>
          </a:xfrm>
          <a:prstGeom prst="rect">
            <a:avLst/>
          </a:prstGeom>
          <a:noFill/>
        </p:spPr>
        <p:txBody>
          <a:bodyPr wrap="square" lIns="0" r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rPr>
              <a:t>授業内の個別指導</a:t>
            </a:r>
          </a:p>
        </p:txBody>
      </p:sp>
      <p:sp>
        <p:nvSpPr>
          <p:cNvPr id="20" name="テキスト ボックス 19">
            <a:extLst>
              <a:ext uri="{FF2B5EF4-FFF2-40B4-BE49-F238E27FC236}">
                <a16:creationId xmlns:a16="http://schemas.microsoft.com/office/drawing/2014/main" id="{97903BF2-4190-4EDF-30F3-76460FB2937F}"/>
              </a:ext>
            </a:extLst>
          </p:cNvPr>
          <p:cNvSpPr txBox="1"/>
          <p:nvPr/>
        </p:nvSpPr>
        <p:spPr>
          <a:xfrm>
            <a:off x="7482637" y="1338095"/>
            <a:ext cx="1770130" cy="338554"/>
          </a:xfrm>
          <a:prstGeom prst="rect">
            <a:avLst/>
          </a:prstGeom>
          <a:noFill/>
        </p:spPr>
        <p:txBody>
          <a:bodyPr wrap="square" lIns="0" r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rPr>
              <a:t>一斉授業</a:t>
            </a: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p:txBody>
      </p:sp>
      <p:pic>
        <p:nvPicPr>
          <p:cNvPr id="22" name="図 21">
            <a:extLst>
              <a:ext uri="{FF2B5EF4-FFF2-40B4-BE49-F238E27FC236}">
                <a16:creationId xmlns:a16="http://schemas.microsoft.com/office/drawing/2014/main" id="{28290E4F-496E-62FE-7061-2343545526F8}"/>
              </a:ext>
            </a:extLst>
          </p:cNvPr>
          <p:cNvPicPr>
            <a:picLocks noChangeAspect="1"/>
          </p:cNvPicPr>
          <p:nvPr/>
        </p:nvPicPr>
        <p:blipFill>
          <a:blip r:embed="rId4"/>
          <a:stretch>
            <a:fillRect/>
          </a:stretch>
        </p:blipFill>
        <p:spPr>
          <a:xfrm>
            <a:off x="9421420" y="1000675"/>
            <a:ext cx="2363483" cy="1066661"/>
          </a:xfrm>
          <a:prstGeom prst="rect">
            <a:avLst/>
          </a:prstGeom>
        </p:spPr>
      </p:pic>
      <p:pic>
        <p:nvPicPr>
          <p:cNvPr id="24" name="図 23">
            <a:extLst>
              <a:ext uri="{FF2B5EF4-FFF2-40B4-BE49-F238E27FC236}">
                <a16:creationId xmlns:a16="http://schemas.microsoft.com/office/drawing/2014/main" id="{3601ED93-6DA5-CE19-61B8-1E9C6E4C89F0}"/>
              </a:ext>
            </a:extLst>
          </p:cNvPr>
          <p:cNvPicPr>
            <a:picLocks noChangeAspect="1"/>
          </p:cNvPicPr>
          <p:nvPr/>
        </p:nvPicPr>
        <p:blipFill>
          <a:blip r:embed="rId5"/>
          <a:stretch>
            <a:fillRect/>
          </a:stretch>
        </p:blipFill>
        <p:spPr>
          <a:xfrm>
            <a:off x="9419002" y="3921736"/>
            <a:ext cx="2365901" cy="1249530"/>
          </a:xfrm>
          <a:prstGeom prst="rect">
            <a:avLst/>
          </a:prstGeom>
        </p:spPr>
      </p:pic>
      <p:sp>
        <p:nvSpPr>
          <p:cNvPr id="25" name="テキスト ボックス 24">
            <a:extLst>
              <a:ext uri="{FF2B5EF4-FFF2-40B4-BE49-F238E27FC236}">
                <a16:creationId xmlns:a16="http://schemas.microsoft.com/office/drawing/2014/main" id="{D906F15E-13BB-A9B6-03E3-7BE8AB814E2B}"/>
              </a:ext>
            </a:extLst>
          </p:cNvPr>
          <p:cNvSpPr txBox="1"/>
          <p:nvPr/>
        </p:nvSpPr>
        <p:spPr>
          <a:xfrm>
            <a:off x="7482637" y="4238404"/>
            <a:ext cx="1770130" cy="584775"/>
          </a:xfrm>
          <a:prstGeom prst="rect">
            <a:avLst/>
          </a:prstGeom>
          <a:noFill/>
        </p:spPr>
        <p:txBody>
          <a:bodyPr wrap="square" lIns="0" r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rPr>
              <a:t>グループワークに入る前の指示</a:t>
            </a:r>
          </a:p>
        </p:txBody>
      </p:sp>
      <p:sp>
        <p:nvSpPr>
          <p:cNvPr id="2" name="左中かっこ 1">
            <a:extLst>
              <a:ext uri="{FF2B5EF4-FFF2-40B4-BE49-F238E27FC236}">
                <a16:creationId xmlns:a16="http://schemas.microsoft.com/office/drawing/2014/main" id="{F200DBB8-F96E-676A-57CE-C8B9391EB78A}"/>
              </a:ext>
            </a:extLst>
          </p:cNvPr>
          <p:cNvSpPr/>
          <p:nvPr/>
        </p:nvSpPr>
        <p:spPr>
          <a:xfrm>
            <a:off x="6378960" y="1112364"/>
            <a:ext cx="1633824" cy="5378930"/>
          </a:xfrm>
          <a:prstGeom prst="leftBrace">
            <a:avLst>
              <a:gd name="adj1" fmla="val 8333"/>
              <a:gd name="adj2" fmla="val 66910"/>
            </a:avLst>
          </a:prstGeom>
          <a:ln w="76200">
            <a:solidFill>
              <a:srgbClr val="BFE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4" name="図 13" descr="人, グループ, 民衆, フロント が含まれている画像&#10;&#10;AI 生成コンテンツは誤りを含む可能性があります。">
            <a:extLst>
              <a:ext uri="{FF2B5EF4-FFF2-40B4-BE49-F238E27FC236}">
                <a16:creationId xmlns:a16="http://schemas.microsoft.com/office/drawing/2014/main" id="{5A7AD004-553A-D20E-8687-85F6D9C5D0E8}"/>
              </a:ext>
            </a:extLst>
          </p:cNvPr>
          <p:cNvPicPr>
            <a:picLocks noChangeAspect="1"/>
          </p:cNvPicPr>
          <p:nvPr/>
        </p:nvPicPr>
        <p:blipFill>
          <a:blip r:embed="rId6">
            <a:extLst>
              <a:ext uri="{28A0092B-C50C-407E-A947-70E740481C1C}">
                <a14:useLocalDpi xmlns:a14="http://schemas.microsoft.com/office/drawing/2010/main" val="0"/>
              </a:ext>
            </a:extLst>
          </a:blip>
          <a:srcRect t="51498"/>
          <a:stretch>
            <a:fillRect/>
          </a:stretch>
        </p:blipFill>
        <p:spPr>
          <a:xfrm>
            <a:off x="9425770" y="5343773"/>
            <a:ext cx="2365902" cy="1147520"/>
          </a:xfrm>
          <a:prstGeom prst="rect">
            <a:avLst/>
          </a:prstGeom>
        </p:spPr>
      </p:pic>
      <p:sp>
        <p:nvSpPr>
          <p:cNvPr id="17" name="テキスト ボックス 16">
            <a:extLst>
              <a:ext uri="{FF2B5EF4-FFF2-40B4-BE49-F238E27FC236}">
                <a16:creationId xmlns:a16="http://schemas.microsoft.com/office/drawing/2014/main" id="{06AE85BA-62A1-44EE-721E-1C4C2D29E5EC}"/>
              </a:ext>
            </a:extLst>
          </p:cNvPr>
          <p:cNvSpPr txBox="1"/>
          <p:nvPr/>
        </p:nvSpPr>
        <p:spPr>
          <a:xfrm>
            <a:off x="7482636" y="5679401"/>
            <a:ext cx="1770130" cy="338554"/>
          </a:xfrm>
          <a:prstGeom prst="rect">
            <a:avLst/>
          </a:prstGeom>
          <a:noFill/>
        </p:spPr>
        <p:txBody>
          <a:bodyPr wrap="square" lIns="0" r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rPr>
              <a:t>保護者会</a:t>
            </a:r>
            <a:r>
              <a:rPr lang="ja-JP" altLang="en-US" sz="1600" b="1" dirty="0">
                <a:solidFill>
                  <a:srgbClr val="10171B"/>
                </a:solidFill>
                <a:latin typeface="游ゴシック" panose="020B0400000000000000" pitchFamily="50" charset="-128"/>
                <a:ea typeface="游ゴシック" panose="020B0400000000000000" pitchFamily="50" charset="-128"/>
              </a:rPr>
              <a:t>・説明会</a:t>
            </a: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639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
                                        <p:tgtEl>
                                          <p:spTgt spid="20"/>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50"/>
                                        <p:tgtEl>
                                          <p:spTgt spid="2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85AF-C43D-626F-305D-C6FEBA8EC4D9}"/>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80B0512-A2F8-074E-2DAF-FDD5CF46E3B2}"/>
              </a:ext>
            </a:extLst>
          </p:cNvPr>
          <p:cNvSpPr>
            <a:spLocks noGrp="1"/>
          </p:cNvSpPr>
          <p:nvPr>
            <p:ph type="body" sz="quarter" idx="13"/>
          </p:nvPr>
        </p:nvSpPr>
        <p:spPr/>
        <p:txBody>
          <a:bodyPr/>
          <a:lstStyle/>
          <a:p>
            <a:r>
              <a:rPr kumimoji="1" lang="ja-JP" altLang="en-US" dirty="0"/>
              <a:t>ポケトーク </a:t>
            </a:r>
            <a:r>
              <a:rPr kumimoji="1" lang="en-US" altLang="ja-JP" dirty="0"/>
              <a:t>for </a:t>
            </a:r>
            <a:r>
              <a:rPr kumimoji="1" lang="ja-JP" altLang="en-US" dirty="0"/>
              <a:t>スクール　</a:t>
            </a:r>
            <a:r>
              <a:rPr lang="ja-JP" altLang="en-US" dirty="0"/>
              <a:t>｜　授業が、母国語で分かる。</a:t>
            </a:r>
            <a:endParaRPr kumimoji="1" lang="ja-JP" altLang="en-US" dirty="0"/>
          </a:p>
        </p:txBody>
      </p:sp>
      <p:sp>
        <p:nvSpPr>
          <p:cNvPr id="8" name="テキスト ボックス 11">
            <a:extLst>
              <a:ext uri="{FF2B5EF4-FFF2-40B4-BE49-F238E27FC236}">
                <a16:creationId xmlns:a16="http://schemas.microsoft.com/office/drawing/2014/main" id="{F43C8336-10A0-8809-36CA-68C308AAC6D2}"/>
              </a:ext>
            </a:extLst>
          </p:cNvPr>
          <p:cNvSpPr txBox="1"/>
          <p:nvPr/>
        </p:nvSpPr>
        <p:spPr>
          <a:xfrm>
            <a:off x="557692" y="1361180"/>
            <a:ext cx="6294755" cy="809040"/>
          </a:xfrm>
          <a:prstGeom prst="rect">
            <a:avLst/>
          </a:prstGeom>
          <a:noFill/>
          <a:effectLst/>
        </p:spPr>
        <p:txBody>
          <a:bodyPr wrap="square" lIns="108000" tIns="108000" rIns="108000" bIns="10800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636B70"/>
                </a:solidFill>
                <a:effectLst/>
                <a:uLnTx/>
                <a:uFillTx/>
                <a:latin typeface="HGP創英角ｺﾞｼｯｸUB" panose="020B0900000000000000" pitchFamily="50" charset="-128"/>
                <a:ea typeface="HGP創英角ｺﾞｼｯｸUB" panose="020B0900000000000000" pitchFamily="50" charset="-128"/>
                <a:cs typeface="+mn-cs"/>
              </a:rPr>
              <a:t>神戸市教育委員会 様</a:t>
            </a:r>
          </a:p>
        </p:txBody>
      </p:sp>
      <p:sp>
        <p:nvSpPr>
          <p:cNvPr id="5" name="テキスト ボックス 4">
            <a:extLst>
              <a:ext uri="{FF2B5EF4-FFF2-40B4-BE49-F238E27FC236}">
                <a16:creationId xmlns:a16="http://schemas.microsoft.com/office/drawing/2014/main" id="{EE43A4A6-1E72-6919-4FE6-1492D66D92D8}"/>
              </a:ext>
            </a:extLst>
          </p:cNvPr>
          <p:cNvSpPr txBox="1"/>
          <p:nvPr/>
        </p:nvSpPr>
        <p:spPr>
          <a:xfrm>
            <a:off x="657225" y="2336309"/>
            <a:ext cx="10207087"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サバイバルレベルの児童生徒に対して重点的に配備</a:t>
            </a:r>
            <a:endParaRPr kumimoji="1" lang="en-US" altLang="ja-JP" sz="24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　→　</a:t>
            </a:r>
            <a:r>
              <a:rPr kumimoji="1" lang="ja-JP" altLang="en-US" sz="2400" b="1" i="0" u="sng"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新渡日</a:t>
            </a:r>
            <a:r>
              <a:rPr kumimoji="1" lang="en-US" altLang="ja-JP" sz="2400" b="1" i="0" u="sng"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4</a:t>
            </a:r>
            <a:r>
              <a:rPr kumimoji="1" lang="ja-JP" altLang="en-US" sz="2400" b="1" i="0" u="sng"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ヶ月以内</a:t>
            </a:r>
            <a:r>
              <a:rPr kumimoji="1" lang="ja-JP" altLang="en-US" sz="24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かつ</a:t>
            </a:r>
            <a:r>
              <a:rPr kumimoji="1" lang="ja-JP" altLang="en-US" sz="2400" b="1" i="0" u="sng"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小学</a:t>
            </a:r>
            <a:r>
              <a:rPr kumimoji="1" lang="en-US" altLang="ja-JP" sz="2400" b="1" i="0" u="sng"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4</a:t>
            </a:r>
            <a:r>
              <a:rPr kumimoji="1" lang="ja-JP" altLang="en-US" sz="2400" b="1" i="0" u="sng"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年生以上</a:t>
            </a:r>
            <a:r>
              <a:rPr kumimoji="1" lang="ja-JP" altLang="en-US" sz="24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に限定して使用</a:t>
            </a:r>
            <a:endParaRPr kumimoji="1" lang="en-US" altLang="ja-JP" sz="24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rgbClr val="10171B"/>
                </a:solidFill>
                <a:latin typeface="YuGothic-Bold"/>
                <a:ea typeface="游ゴシック" panose="020B0400000000000000" pitchFamily="50" charset="-128"/>
              </a:rPr>
              <a:t>（参考）</a:t>
            </a:r>
            <a:endParaRPr lang="en-US" altLang="ja-JP" sz="20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・導入数：</a:t>
            </a:r>
            <a:r>
              <a:rPr kumimoji="1" lang="en-US" altLang="ja-JP"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25</a:t>
            </a: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アカウント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（配布方法：学校に希望を募り、手を上げた学校に配布）</a:t>
            </a:r>
            <a:endParaRPr lang="en-US" altLang="ja-JP" sz="20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・日本語指導が必要な児童生徒数：約</a:t>
            </a:r>
            <a:r>
              <a:rPr kumimoji="1" lang="en-US" altLang="ja-JP"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650</a:t>
            </a: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名（</a:t>
            </a:r>
            <a:r>
              <a:rPr kumimoji="1" lang="en-US" altLang="ja-JP"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R6</a:t>
            </a: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年</a:t>
            </a:r>
            <a:r>
              <a:rPr kumimoji="1" lang="en-US" altLang="ja-JP"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5</a:t>
            </a: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月現在）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・そのうち、新渡日児童生徒数：年間約</a:t>
            </a:r>
            <a:r>
              <a:rPr kumimoji="1" lang="en-US" altLang="ja-JP"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100</a:t>
            </a:r>
            <a:r>
              <a:rPr kumimoji="1" lang="ja-JP" altLang="en-US" sz="20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人</a:t>
            </a:r>
          </a:p>
        </p:txBody>
      </p:sp>
      <p:sp>
        <p:nvSpPr>
          <p:cNvPr id="9" name="吹き出し: 角を丸めた四角形 8">
            <a:extLst>
              <a:ext uri="{FF2B5EF4-FFF2-40B4-BE49-F238E27FC236}">
                <a16:creationId xmlns:a16="http://schemas.microsoft.com/office/drawing/2014/main" id="{591EA9BA-31BF-96F8-8918-A9C1A6DC3C37}"/>
              </a:ext>
            </a:extLst>
          </p:cNvPr>
          <p:cNvSpPr/>
          <p:nvPr/>
        </p:nvSpPr>
        <p:spPr>
          <a:xfrm>
            <a:off x="557692" y="3258518"/>
            <a:ext cx="5316166" cy="1297984"/>
          </a:xfrm>
          <a:prstGeom prst="wedgeRoundRectCallout">
            <a:avLst>
              <a:gd name="adj1" fmla="val 2490"/>
              <a:gd name="adj2" fmla="val -56740"/>
              <a:gd name="adj3" fmla="val 16667"/>
            </a:avLst>
          </a:prstGeom>
          <a:solidFill>
            <a:srgbClr val="597A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rPr>
              <a:t>日本語の習得も必ず必要だが</a:t>
            </a:r>
            <a:endParaRPr kumimoji="1" lang="en-US" altLang="ja-JP" sz="2000" dirty="0">
              <a:solidFill>
                <a:schemeClr val="bg1"/>
              </a:solidFill>
            </a:endParaRPr>
          </a:p>
          <a:p>
            <a:pPr algn="ctr"/>
            <a:r>
              <a:rPr kumimoji="1" lang="ja-JP" altLang="en-US" sz="2000" dirty="0">
                <a:solidFill>
                  <a:schemeClr val="bg1"/>
                </a:solidFill>
              </a:rPr>
              <a:t>来日すぐサバイバル状態には</a:t>
            </a:r>
            <a:endParaRPr kumimoji="1" lang="en-US" altLang="ja-JP" sz="2000" dirty="0">
              <a:solidFill>
                <a:schemeClr val="bg1"/>
              </a:solidFill>
            </a:endParaRPr>
          </a:p>
          <a:p>
            <a:pPr algn="ctr"/>
            <a:r>
              <a:rPr kumimoji="1" lang="ja-JP" altLang="en-US" sz="2000" dirty="0">
                <a:solidFill>
                  <a:schemeClr val="bg1"/>
                </a:solidFill>
              </a:rPr>
              <a:t>母語支援も重要</a:t>
            </a:r>
          </a:p>
        </p:txBody>
      </p:sp>
      <p:sp>
        <p:nvSpPr>
          <p:cNvPr id="10" name="吹き出し: 角を丸めた四角形 9">
            <a:extLst>
              <a:ext uri="{FF2B5EF4-FFF2-40B4-BE49-F238E27FC236}">
                <a16:creationId xmlns:a16="http://schemas.microsoft.com/office/drawing/2014/main" id="{7F0E26BA-A690-101B-6CA8-A5886B97FA24}"/>
              </a:ext>
            </a:extLst>
          </p:cNvPr>
          <p:cNvSpPr/>
          <p:nvPr/>
        </p:nvSpPr>
        <p:spPr>
          <a:xfrm>
            <a:off x="6318142" y="3258518"/>
            <a:ext cx="5316166" cy="1297984"/>
          </a:xfrm>
          <a:prstGeom prst="wedgeRoundRectCallout">
            <a:avLst>
              <a:gd name="adj1" fmla="val -48237"/>
              <a:gd name="adj2" fmla="val -57742"/>
              <a:gd name="adj3" fmla="val 16667"/>
            </a:avLst>
          </a:prstGeom>
          <a:solidFill>
            <a:srgbClr val="597A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rPr>
              <a:t>母語の習熟度が高ければ、</a:t>
            </a:r>
            <a:endParaRPr kumimoji="1" lang="en-US" altLang="ja-JP" sz="2000" dirty="0">
              <a:solidFill>
                <a:schemeClr val="bg1"/>
              </a:solidFill>
            </a:endParaRPr>
          </a:p>
          <a:p>
            <a:pPr algn="ctr"/>
            <a:r>
              <a:rPr kumimoji="1" lang="ja-JP" altLang="en-US" sz="2000" dirty="0">
                <a:solidFill>
                  <a:schemeClr val="bg1"/>
                </a:solidFill>
              </a:rPr>
              <a:t>母語で表示される翻訳結果も</a:t>
            </a:r>
            <a:endParaRPr kumimoji="1" lang="en-US" altLang="ja-JP" sz="2000" dirty="0">
              <a:solidFill>
                <a:schemeClr val="bg1"/>
              </a:solidFill>
            </a:endParaRPr>
          </a:p>
          <a:p>
            <a:pPr algn="ctr"/>
            <a:r>
              <a:rPr lang="ja-JP" altLang="en-US" sz="2000" dirty="0">
                <a:solidFill>
                  <a:schemeClr val="bg1"/>
                </a:solidFill>
              </a:rPr>
              <a:t>十分に理解できる</a:t>
            </a:r>
            <a:endParaRPr kumimoji="1" lang="ja-JP" altLang="en-US" sz="2000" dirty="0">
              <a:solidFill>
                <a:schemeClr val="bg1"/>
              </a:solidFill>
            </a:endParaRPr>
          </a:p>
        </p:txBody>
      </p:sp>
      <p:sp>
        <p:nvSpPr>
          <p:cNvPr id="4" name="スライド番号プレースホルダー 3">
            <a:extLst>
              <a:ext uri="{FF2B5EF4-FFF2-40B4-BE49-F238E27FC236}">
                <a16:creationId xmlns:a16="http://schemas.microsoft.com/office/drawing/2014/main" id="{D6198AD8-1199-42B8-534B-DD955BBAD286}"/>
              </a:ext>
            </a:extLst>
          </p:cNvPr>
          <p:cNvSpPr>
            <a:spLocks noGrp="1"/>
          </p:cNvSpPr>
          <p:nvPr>
            <p:ph type="sldNum" sz="quarter" idx="12"/>
          </p:nvPr>
        </p:nvSpPr>
        <p:spPr/>
        <p:txBody>
          <a:bodyPr/>
          <a:lstStyle/>
          <a:p>
            <a:fld id="{6FB8D711-A6AE-4DCD-B09A-C2554588049A}" type="slidenum">
              <a:rPr lang="ja-JP" altLang="en-US" sz="800" smtClean="0"/>
              <a:pPr/>
              <a:t>15</a:t>
            </a:fld>
            <a:endParaRPr lang="ja-JP" altLang="en-US" sz="800" dirty="0"/>
          </a:p>
        </p:txBody>
      </p:sp>
    </p:spTree>
    <p:extLst>
      <p:ext uri="{BB962C8B-B14F-4D97-AF65-F5344CB8AC3E}">
        <p14:creationId xmlns:p14="http://schemas.microsoft.com/office/powerpoint/2010/main" val="208085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B5875-6153-573E-BC3B-F11FB177F58B}"/>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DAC4160-0760-7D17-835D-63F06898CF7F}"/>
              </a:ext>
            </a:extLst>
          </p:cNvPr>
          <p:cNvSpPr>
            <a:spLocks noGrp="1"/>
          </p:cNvSpPr>
          <p:nvPr>
            <p:ph type="body" sz="quarter" idx="13"/>
          </p:nvPr>
        </p:nvSpPr>
        <p:spPr/>
        <p:txBody>
          <a:bodyPr/>
          <a:lstStyle/>
          <a:p>
            <a:r>
              <a:rPr kumimoji="1" lang="ja-JP" altLang="en-US" dirty="0"/>
              <a:t>ポケトーク </a:t>
            </a:r>
            <a:r>
              <a:rPr kumimoji="1" lang="en-US" altLang="ja-JP" dirty="0"/>
              <a:t>for </a:t>
            </a:r>
            <a:r>
              <a:rPr kumimoji="1" lang="ja-JP" altLang="en-US" dirty="0"/>
              <a:t>スクール　</a:t>
            </a:r>
            <a:r>
              <a:rPr lang="ja-JP" altLang="en-US" dirty="0"/>
              <a:t>｜　トライアル後アンケート</a:t>
            </a:r>
            <a:endParaRPr kumimoji="1" lang="ja-JP" altLang="en-US" dirty="0"/>
          </a:p>
        </p:txBody>
      </p:sp>
      <p:sp>
        <p:nvSpPr>
          <p:cNvPr id="5" name="テキスト ボックス 4">
            <a:extLst>
              <a:ext uri="{FF2B5EF4-FFF2-40B4-BE49-F238E27FC236}">
                <a16:creationId xmlns:a16="http://schemas.microsoft.com/office/drawing/2014/main" id="{C63C7C76-0863-FF8C-A82F-608E53BB07A4}"/>
              </a:ext>
            </a:extLst>
          </p:cNvPr>
          <p:cNvSpPr txBox="1"/>
          <p:nvPr/>
        </p:nvSpPr>
        <p:spPr>
          <a:xfrm>
            <a:off x="539998" y="1012102"/>
            <a:ext cx="11076616" cy="566308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トライアルいただいたお客様にアンケートに回答いただきました</a:t>
            </a:r>
            <a:endParaRPr lang="en-US" altLang="ja-JP" sz="2000" b="1" dirty="0">
              <a:solidFill>
                <a:srgbClr val="10171B"/>
              </a:solidFill>
              <a:latin typeface="YuGothic-Bold"/>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b="1"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■サマリ　</a:t>
            </a:r>
            <a:endParaRPr kumimoji="1" lang="en-US" altLang="ja-JP" sz="1600" b="1"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　・</a:t>
            </a:r>
            <a:r>
              <a:rPr kumimoji="1" lang="ja-JP" altLang="en-US" sz="1600" i="0" u="none" strike="noStrike" kern="1200" cap="none" spc="0" normalizeH="0" baseline="0" noProof="0" dirty="0">
                <a:ln>
                  <a:noFill/>
                </a:ln>
                <a:solidFill>
                  <a:srgbClr val="10171B"/>
                </a:solidFill>
                <a:effectLst/>
                <a:highlight>
                  <a:srgbClr val="FFFF00"/>
                </a:highlight>
                <a:uLnTx/>
                <a:uFillTx/>
                <a:latin typeface="YuGothic-Bold"/>
                <a:ea typeface="游ゴシック" panose="020B0400000000000000" pitchFamily="50" charset="-128"/>
                <a:cs typeface="+mn-cs"/>
              </a:rPr>
              <a:t>中学年代</a:t>
            </a:r>
            <a:r>
              <a:rPr kumimoji="1" lang="ja-JP" altLang="en-US" sz="16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での効果が高い</a:t>
            </a:r>
            <a:endParaRPr kumimoji="1" lang="en-US" altLang="ja-JP" sz="16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rgbClr val="10171B"/>
                </a:solidFill>
                <a:latin typeface="YuGothic-Bold"/>
                <a:ea typeface="游ゴシック" panose="020B0400000000000000" pitchFamily="50" charset="-128"/>
              </a:rPr>
              <a:t>　・</a:t>
            </a:r>
            <a:r>
              <a:rPr kumimoji="1" lang="ja-JP" altLang="en-US" sz="16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国語、社会など</a:t>
            </a:r>
            <a:r>
              <a:rPr kumimoji="1" lang="ja-JP" altLang="en-US" sz="1600" i="0" u="none" strike="noStrike" kern="1200" cap="none" spc="0" normalizeH="0" baseline="0" noProof="0" dirty="0">
                <a:ln>
                  <a:noFill/>
                </a:ln>
                <a:solidFill>
                  <a:srgbClr val="10171B"/>
                </a:solidFill>
                <a:effectLst/>
                <a:highlight>
                  <a:srgbClr val="FFFF00"/>
                </a:highlight>
                <a:uLnTx/>
                <a:uFillTx/>
                <a:latin typeface="YuGothic-Bold"/>
                <a:ea typeface="游ゴシック" panose="020B0400000000000000" pitchFamily="50" charset="-128"/>
                <a:cs typeface="+mn-cs"/>
              </a:rPr>
              <a:t>日本語での高い理解が求められる教科</a:t>
            </a:r>
            <a:r>
              <a:rPr kumimoji="1" lang="ja-JP" altLang="en-US" sz="16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で効果が高い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　・授業以外の</a:t>
            </a:r>
            <a:r>
              <a:rPr kumimoji="1" lang="ja-JP" altLang="en-US" sz="1600" i="0" u="none" strike="noStrike" kern="1200" cap="none" spc="0" normalizeH="0" baseline="0" noProof="0" dirty="0">
                <a:ln>
                  <a:noFill/>
                </a:ln>
                <a:solidFill>
                  <a:srgbClr val="10171B"/>
                </a:solidFill>
                <a:effectLst/>
                <a:highlight>
                  <a:srgbClr val="FFFF00"/>
                </a:highlight>
                <a:uLnTx/>
                <a:uFillTx/>
                <a:latin typeface="YuGothic-Bold"/>
                <a:ea typeface="游ゴシック" panose="020B0400000000000000" pitchFamily="50" charset="-128"/>
                <a:cs typeface="+mn-cs"/>
              </a:rPr>
              <a:t>保護者への入学説明</a:t>
            </a:r>
            <a:r>
              <a:rPr kumimoji="1" lang="ja-JP" altLang="en-US" sz="1600" i="0" u="none" strike="noStrike" kern="1200" cap="none" spc="0" normalizeH="0" baseline="0" noProof="0" dirty="0">
                <a:ln>
                  <a:noFill/>
                </a:ln>
                <a:solidFill>
                  <a:srgbClr val="10171B"/>
                </a:solidFill>
                <a:effectLst/>
                <a:uLnTx/>
                <a:uFillTx/>
                <a:latin typeface="YuGothic-Bold"/>
                <a:ea typeface="游ゴシック" panose="020B0400000000000000" pitchFamily="50" charset="-128"/>
                <a:cs typeface="+mn-cs"/>
              </a:rPr>
              <a:t>などでも高い効果を上げている</a:t>
            </a:r>
            <a:endParaRPr lang="en-US" altLang="ja-JP" sz="16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■回答抜粋（</a:t>
            </a:r>
            <a:r>
              <a:rPr lang="ja-JP" altLang="en-US" sz="1400" dirty="0">
                <a:solidFill>
                  <a:srgbClr val="FF0000"/>
                </a:solidFill>
                <a:latin typeface="YuGothic-Bold"/>
                <a:ea typeface="游ゴシック" panose="020B0400000000000000" pitchFamily="50" charset="-128"/>
              </a:rPr>
              <a:t>ポジティブ</a:t>
            </a:r>
            <a:r>
              <a:rPr lang="ja-JP" altLang="en-US" sz="1400" dirty="0">
                <a:solidFill>
                  <a:srgbClr val="10171B"/>
                </a:solidFill>
                <a:latin typeface="YuGothic-Bold"/>
                <a:ea typeface="游ゴシック" panose="020B0400000000000000" pitchFamily="50" charset="-128"/>
              </a:rPr>
              <a:t>、</a:t>
            </a:r>
            <a:r>
              <a:rPr lang="ja-JP" altLang="en-US" sz="1400" dirty="0">
                <a:solidFill>
                  <a:schemeClr val="accent4"/>
                </a:solidFill>
                <a:latin typeface="YuGothic-Bold"/>
                <a:ea typeface="游ゴシック" panose="020B0400000000000000" pitchFamily="50" charset="-128"/>
              </a:rPr>
              <a:t>ネガティブ</a:t>
            </a:r>
            <a:r>
              <a:rPr lang="ja-JP" altLang="en-US" sz="1400" dirty="0">
                <a:solidFill>
                  <a:srgbClr val="10171B"/>
                </a:solidFill>
                <a:latin typeface="YuGothic-Bold"/>
                <a:ea typeface="游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a:t>
            </a:r>
            <a:r>
              <a:rPr lang="ja-JP" altLang="en-US" sz="1400" dirty="0">
                <a:solidFill>
                  <a:srgbClr val="FF0000"/>
                </a:solidFill>
                <a:latin typeface="YuGothic-Bold"/>
                <a:ea typeface="游ゴシック" panose="020B0400000000000000" pitchFamily="50" charset="-128"/>
              </a:rPr>
              <a:t>外国籍の生徒を授業に参加させることができた</a:t>
            </a:r>
            <a:r>
              <a:rPr lang="ja-JP" altLang="en-US" sz="1400" dirty="0">
                <a:solidFill>
                  <a:srgbClr val="10171B"/>
                </a:solidFill>
                <a:latin typeface="YuGothic-Bold"/>
                <a:ea typeface="游ゴシック" panose="020B0400000000000000" pitchFamily="50" charset="-128"/>
              </a:rPr>
              <a:t>ので非常に良かった。</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・国語や社会という</a:t>
            </a:r>
            <a:r>
              <a:rPr lang="ja-JP" altLang="en-US" sz="1400" dirty="0">
                <a:solidFill>
                  <a:srgbClr val="FF0000"/>
                </a:solidFill>
                <a:latin typeface="YuGothic-Bold"/>
                <a:ea typeface="游ゴシック" panose="020B0400000000000000" pitchFamily="50" charset="-128"/>
              </a:rPr>
              <a:t>日本語の能力が不可欠な授業で特に役に立った</a:t>
            </a:r>
            <a:r>
              <a:rPr lang="ja-JP" altLang="en-US" sz="1400" dirty="0">
                <a:solidFill>
                  <a:srgbClr val="10171B"/>
                </a:solidFill>
                <a:latin typeface="YuGothic-Bold"/>
                <a:ea typeface="游ゴシック" panose="020B0400000000000000" pitchFamily="50" charset="-128"/>
              </a:rPr>
              <a:t>という感想が聞けた。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a:t>
            </a:r>
            <a:r>
              <a:rPr lang="ja-JP" altLang="en-US" sz="1400" dirty="0">
                <a:solidFill>
                  <a:srgbClr val="FF0000"/>
                </a:solidFill>
                <a:latin typeface="YuGothic-Bold"/>
                <a:ea typeface="游ゴシック" panose="020B0400000000000000" pitchFamily="50" charset="-128"/>
              </a:rPr>
              <a:t>後から見直すことができる</a:t>
            </a:r>
            <a:r>
              <a:rPr lang="ja-JP" altLang="en-US" sz="1400" dirty="0">
                <a:solidFill>
                  <a:srgbClr val="10171B"/>
                </a:solidFill>
                <a:latin typeface="YuGothic-Bold"/>
                <a:ea typeface="游ゴシック" panose="020B0400000000000000" pitchFamily="50" charset="-128"/>
              </a:rPr>
              <a:t>点は非常によい点である。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・教師の方ではなく</a:t>
            </a:r>
            <a:r>
              <a:rPr lang="ja-JP" altLang="en-US" sz="1400" dirty="0">
                <a:solidFill>
                  <a:schemeClr val="accent4"/>
                </a:solidFill>
                <a:latin typeface="YuGothic-Bold"/>
                <a:ea typeface="游ゴシック" panose="020B0400000000000000" pitchFamily="50" charset="-128"/>
              </a:rPr>
              <a:t>画面を見ることが多くなった</a:t>
            </a:r>
            <a:r>
              <a:rPr lang="ja-JP" altLang="en-US" sz="1400" dirty="0">
                <a:solidFill>
                  <a:srgbClr val="10171B"/>
                </a:solidFill>
                <a:latin typeface="YuGothic-Bold"/>
                <a:ea typeface="游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・古文、漢文など</a:t>
            </a:r>
            <a:r>
              <a:rPr lang="ja-JP" altLang="en-US" sz="1400" dirty="0">
                <a:solidFill>
                  <a:schemeClr val="accent4"/>
                </a:solidFill>
                <a:latin typeface="YuGothic-Bold"/>
                <a:ea typeface="游ゴシック" panose="020B0400000000000000" pitchFamily="50" charset="-128"/>
              </a:rPr>
              <a:t>専門性が高くなると精度が落ちる</a:t>
            </a:r>
            <a:r>
              <a:rPr lang="ja-JP" altLang="en-US" sz="1400" dirty="0">
                <a:solidFill>
                  <a:srgbClr val="10171B"/>
                </a:solidFill>
                <a:latin typeface="YuGothic-Bold"/>
                <a:ea typeface="游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■アンケート概要</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　・回答数　　</a:t>
            </a:r>
            <a:r>
              <a:rPr lang="en-US" altLang="ja-JP" sz="1400" dirty="0">
                <a:solidFill>
                  <a:srgbClr val="10171B"/>
                </a:solidFill>
                <a:latin typeface="YuGothic-Bold"/>
                <a:ea typeface="游ゴシック" panose="020B0400000000000000" pitchFamily="50" charset="-128"/>
              </a:rPr>
              <a:t>21</a:t>
            </a:r>
            <a:r>
              <a:rPr lang="ja-JP" altLang="en-US" sz="1400" dirty="0">
                <a:solidFill>
                  <a:srgbClr val="10171B"/>
                </a:solidFill>
                <a:latin typeface="YuGothic-Bold"/>
                <a:ea typeface="游ゴシック" panose="020B0400000000000000" pitchFamily="50" charset="-128"/>
              </a:rPr>
              <a:t>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　　（三木市教育委員会様</a:t>
            </a:r>
            <a:r>
              <a:rPr lang="en-US" altLang="ja-JP" sz="1400" dirty="0">
                <a:solidFill>
                  <a:srgbClr val="10171B"/>
                </a:solidFill>
                <a:latin typeface="YuGothic-Bold"/>
                <a:ea typeface="游ゴシック" panose="020B0400000000000000" pitchFamily="50" charset="-128"/>
              </a:rPr>
              <a:t>5</a:t>
            </a:r>
            <a:r>
              <a:rPr lang="ja-JP" altLang="en-US" sz="1400" dirty="0">
                <a:solidFill>
                  <a:srgbClr val="10171B"/>
                </a:solidFill>
                <a:latin typeface="YuGothic-Bold"/>
                <a:ea typeface="游ゴシック" panose="020B0400000000000000" pitchFamily="50" charset="-128"/>
              </a:rPr>
              <a:t>件、練馬区教育委員会様</a:t>
            </a:r>
            <a:r>
              <a:rPr lang="en-US" altLang="ja-JP" sz="1400" dirty="0">
                <a:solidFill>
                  <a:srgbClr val="10171B"/>
                </a:solidFill>
                <a:latin typeface="YuGothic-Bold"/>
                <a:ea typeface="游ゴシック" panose="020B0400000000000000" pitchFamily="50" charset="-128"/>
              </a:rPr>
              <a:t>6</a:t>
            </a:r>
            <a:r>
              <a:rPr lang="ja-JP" altLang="en-US" sz="1400" dirty="0">
                <a:solidFill>
                  <a:srgbClr val="10171B"/>
                </a:solidFill>
                <a:latin typeface="YuGothic-Bold"/>
                <a:ea typeface="游ゴシック" panose="020B0400000000000000" pitchFamily="50" charset="-128"/>
              </a:rPr>
              <a:t>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　　　　福岡県教育庁・高等教育課様</a:t>
            </a:r>
            <a:r>
              <a:rPr lang="en-US" altLang="ja-JP" sz="1400" dirty="0">
                <a:solidFill>
                  <a:srgbClr val="10171B"/>
                </a:solidFill>
                <a:latin typeface="YuGothic-Bold"/>
                <a:ea typeface="游ゴシック" panose="020B0400000000000000" pitchFamily="50" charset="-128"/>
              </a:rPr>
              <a:t>3</a:t>
            </a:r>
            <a:r>
              <a:rPr lang="ja-JP" altLang="en-US" sz="1400" dirty="0">
                <a:solidFill>
                  <a:srgbClr val="10171B"/>
                </a:solidFill>
                <a:latin typeface="YuGothic-Bold"/>
                <a:ea typeface="游ゴシック" panose="020B0400000000000000" pitchFamily="50" charset="-128"/>
              </a:rPr>
              <a:t>件、匿名</a:t>
            </a:r>
            <a:r>
              <a:rPr lang="en-US" altLang="ja-JP" sz="1400" dirty="0">
                <a:solidFill>
                  <a:srgbClr val="10171B"/>
                </a:solidFill>
                <a:latin typeface="YuGothic-Bold"/>
                <a:ea typeface="游ゴシック" panose="020B0400000000000000" pitchFamily="50" charset="-128"/>
              </a:rPr>
              <a:t>7</a:t>
            </a:r>
            <a:r>
              <a:rPr lang="ja-JP" altLang="en-US" sz="1400" dirty="0">
                <a:solidFill>
                  <a:srgbClr val="10171B"/>
                </a:solidFill>
                <a:latin typeface="YuGothic-Bold"/>
                <a:ea typeface="游ゴシック" panose="020B0400000000000000" pitchFamily="50" charset="-128"/>
              </a:rPr>
              <a:t>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　・回答時期　</a:t>
            </a:r>
            <a:r>
              <a:rPr lang="en-US" altLang="ja-JP" sz="1400" dirty="0">
                <a:solidFill>
                  <a:srgbClr val="10171B"/>
                </a:solidFill>
                <a:latin typeface="YuGothic-Bold"/>
                <a:ea typeface="游ゴシック" panose="020B0400000000000000" pitchFamily="50" charset="-128"/>
              </a:rPr>
              <a:t>2024</a:t>
            </a:r>
            <a:r>
              <a:rPr lang="ja-JP" altLang="en-US" sz="1400" dirty="0">
                <a:solidFill>
                  <a:srgbClr val="10171B"/>
                </a:solidFill>
                <a:latin typeface="YuGothic-Bold"/>
                <a:ea typeface="游ゴシック" panose="020B0400000000000000" pitchFamily="50" charset="-128"/>
              </a:rPr>
              <a:t>年</a:t>
            </a:r>
            <a:r>
              <a:rPr lang="en-US" altLang="ja-JP" sz="1400" dirty="0">
                <a:solidFill>
                  <a:srgbClr val="10171B"/>
                </a:solidFill>
                <a:latin typeface="YuGothic-Bold"/>
                <a:ea typeface="游ゴシック" panose="020B0400000000000000" pitchFamily="50" charset="-128"/>
              </a:rPr>
              <a:t>10</a:t>
            </a:r>
            <a:r>
              <a:rPr lang="ja-JP" altLang="en-US" sz="1400" dirty="0">
                <a:solidFill>
                  <a:srgbClr val="10171B"/>
                </a:solidFill>
                <a:latin typeface="YuGothic-Bold"/>
                <a:ea typeface="游ゴシック" panose="020B0400000000000000" pitchFamily="50" charset="-128"/>
              </a:rPr>
              <a:t>月～</a:t>
            </a:r>
            <a:r>
              <a:rPr lang="en-US" altLang="ja-JP" sz="1400" dirty="0">
                <a:solidFill>
                  <a:srgbClr val="10171B"/>
                </a:solidFill>
                <a:latin typeface="YuGothic-Bold"/>
                <a:ea typeface="游ゴシック" panose="020B0400000000000000" pitchFamily="50" charset="-128"/>
              </a:rPr>
              <a:t>11</a:t>
            </a:r>
            <a:r>
              <a:rPr lang="ja-JP" altLang="en-US" sz="1400" dirty="0">
                <a:solidFill>
                  <a:srgbClr val="10171B"/>
                </a:solidFill>
                <a:latin typeface="YuGothic-Bold"/>
                <a:ea typeface="游ゴシック" panose="020B0400000000000000" pitchFamily="50" charset="-128"/>
              </a:rPr>
              <a:t>月</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10171B"/>
                </a:solidFill>
                <a:latin typeface="YuGothic-Bold"/>
                <a:ea typeface="游ゴシック" panose="020B0400000000000000" pitchFamily="50" charset="-128"/>
              </a:rPr>
              <a:t>　・回答者　　教職員と児童生徒</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10171B"/>
              </a:solidFill>
              <a:latin typeface="YuGothic-Bold"/>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solidFill>
                <a:srgbClr val="10171B"/>
              </a:solidFill>
              <a:latin typeface="YuGothic-Bold"/>
              <a:ea typeface="游ゴシック" panose="020B0400000000000000" pitchFamily="50" charset="-128"/>
            </a:endParaRPr>
          </a:p>
        </p:txBody>
      </p:sp>
      <p:graphicFrame>
        <p:nvGraphicFramePr>
          <p:cNvPr id="7" name="グラフ 6">
            <a:extLst>
              <a:ext uri="{FF2B5EF4-FFF2-40B4-BE49-F238E27FC236}">
                <a16:creationId xmlns:a16="http://schemas.microsoft.com/office/drawing/2014/main" id="{5D4B610F-18FE-71F0-BA76-60CBF6104471}"/>
              </a:ext>
            </a:extLst>
          </p:cNvPr>
          <p:cNvGraphicFramePr>
            <a:graphicFrameLocks/>
          </p:cNvGraphicFramePr>
          <p:nvPr>
            <p:extLst>
              <p:ext uri="{D42A27DB-BD31-4B8C-83A1-F6EECF244321}">
                <p14:modId xmlns:p14="http://schemas.microsoft.com/office/powerpoint/2010/main" val="4246470852"/>
              </p:ext>
            </p:extLst>
          </p:nvPr>
        </p:nvGraphicFramePr>
        <p:xfrm>
          <a:off x="7683859" y="919286"/>
          <a:ext cx="4288535" cy="2874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02EE58F6-4E27-3B81-8147-899D7B5DC9D0}"/>
              </a:ext>
            </a:extLst>
          </p:cNvPr>
          <p:cNvGraphicFramePr>
            <a:graphicFrameLocks/>
          </p:cNvGraphicFramePr>
          <p:nvPr>
            <p:extLst>
              <p:ext uri="{D42A27DB-BD31-4B8C-83A1-F6EECF244321}">
                <p14:modId xmlns:p14="http://schemas.microsoft.com/office/powerpoint/2010/main" val="1558127145"/>
              </p:ext>
            </p:extLst>
          </p:nvPr>
        </p:nvGraphicFramePr>
        <p:xfrm>
          <a:off x="7234290" y="3750444"/>
          <a:ext cx="5187671" cy="2740849"/>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a:extLst>
              <a:ext uri="{FF2B5EF4-FFF2-40B4-BE49-F238E27FC236}">
                <a16:creationId xmlns:a16="http://schemas.microsoft.com/office/drawing/2014/main" id="{A3427EE9-5C63-EC50-71F6-694E15F2B6A8}"/>
              </a:ext>
            </a:extLst>
          </p:cNvPr>
          <p:cNvSpPr>
            <a:spLocks noGrp="1"/>
          </p:cNvSpPr>
          <p:nvPr>
            <p:ph type="sldNum" sz="quarter" idx="12"/>
          </p:nvPr>
        </p:nvSpPr>
        <p:spPr/>
        <p:txBody>
          <a:bodyPr/>
          <a:lstStyle/>
          <a:p>
            <a:fld id="{6FB8D711-A6AE-4DCD-B09A-C2554588049A}" type="slidenum">
              <a:rPr lang="ja-JP" altLang="en-US" sz="800" smtClean="0"/>
              <a:pPr/>
              <a:t>16</a:t>
            </a:fld>
            <a:endParaRPr lang="ja-JP" altLang="en-US" sz="800" dirty="0"/>
          </a:p>
        </p:txBody>
      </p:sp>
    </p:spTree>
    <p:extLst>
      <p:ext uri="{BB962C8B-B14F-4D97-AF65-F5344CB8AC3E}">
        <p14:creationId xmlns:p14="http://schemas.microsoft.com/office/powerpoint/2010/main" val="3078836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EAAF06-354C-9F14-0C08-66EF1593880F}"/>
              </a:ext>
            </a:extLst>
          </p:cNvPr>
          <p:cNvSpPr>
            <a:spLocks noGrp="1"/>
          </p:cNvSpPr>
          <p:nvPr>
            <p:ph type="sldNum" sz="quarter" idx="12"/>
          </p:nvPr>
        </p:nvSpPr>
        <p:spPr/>
        <p:txBody>
          <a:bodyPr/>
          <a:lstStyle/>
          <a:p>
            <a:pPr algn="ctr"/>
            <a:fld id="{6FB8D711-A6AE-4DCD-B09A-C2554588049A}" type="slidenum">
              <a:rPr lang="ja-JP" altLang="en-US" sz="800" smtClean="0"/>
              <a:pPr algn="ctr"/>
              <a:t>17</a:t>
            </a:fld>
            <a:endParaRPr lang="ja-JP" altLang="en-US" sz="800" dirty="0"/>
          </a:p>
        </p:txBody>
      </p:sp>
      <p:sp>
        <p:nvSpPr>
          <p:cNvPr id="3" name="テキスト プレースホルダー 2">
            <a:extLst>
              <a:ext uri="{FF2B5EF4-FFF2-40B4-BE49-F238E27FC236}">
                <a16:creationId xmlns:a16="http://schemas.microsoft.com/office/drawing/2014/main" id="{69D834E7-7266-5D58-63C0-48DF980B14DB}"/>
              </a:ext>
            </a:extLst>
          </p:cNvPr>
          <p:cNvSpPr>
            <a:spLocks noGrp="1"/>
          </p:cNvSpPr>
          <p:nvPr>
            <p:ph type="body" sz="quarter" idx="13"/>
          </p:nvPr>
        </p:nvSpPr>
        <p:spPr/>
        <p:txBody>
          <a:bodyPr/>
          <a:lstStyle/>
          <a:p>
            <a:r>
              <a:rPr lang="ja-JP" altLang="en-US" dirty="0"/>
              <a:t>ポケトーク</a:t>
            </a:r>
            <a:r>
              <a:rPr lang="en-US" altLang="ja-JP" dirty="0"/>
              <a:t> for </a:t>
            </a:r>
            <a:r>
              <a:rPr lang="ja-JP" altLang="en-US" dirty="0"/>
              <a:t>スクール　｜　ご提供価格</a:t>
            </a:r>
          </a:p>
        </p:txBody>
      </p:sp>
      <p:grpSp>
        <p:nvGrpSpPr>
          <p:cNvPr id="4" name="グループ化 3">
            <a:extLst>
              <a:ext uri="{FF2B5EF4-FFF2-40B4-BE49-F238E27FC236}">
                <a16:creationId xmlns:a16="http://schemas.microsoft.com/office/drawing/2014/main" id="{60B0C803-26DA-6CDA-FF1E-2E52F455369C}"/>
              </a:ext>
            </a:extLst>
          </p:cNvPr>
          <p:cNvGrpSpPr/>
          <p:nvPr/>
        </p:nvGrpSpPr>
        <p:grpSpPr>
          <a:xfrm>
            <a:off x="881757" y="1876170"/>
            <a:ext cx="1555576" cy="533336"/>
            <a:chOff x="88119" y="2421716"/>
            <a:chExt cx="1555576" cy="533336"/>
          </a:xfrm>
        </p:grpSpPr>
        <p:sp>
          <p:nvSpPr>
            <p:cNvPr id="5" name="テキスト ボックス 4">
              <a:extLst>
                <a:ext uri="{FF2B5EF4-FFF2-40B4-BE49-F238E27FC236}">
                  <a16:creationId xmlns:a16="http://schemas.microsoft.com/office/drawing/2014/main" id="{CCF3405B-589C-C821-6493-21E41E55B1DC}"/>
                </a:ext>
              </a:extLst>
            </p:cNvPr>
            <p:cNvSpPr txBox="1"/>
            <p:nvPr/>
          </p:nvSpPr>
          <p:spPr>
            <a:xfrm>
              <a:off x="153255" y="2534894"/>
              <a:ext cx="1490440" cy="369332"/>
            </a:xfrm>
            <a:prstGeom prst="rect">
              <a:avLst/>
            </a:prstGeom>
            <a:noFill/>
          </p:spPr>
          <p:txBody>
            <a:bodyPr wrap="square" anchor="ctr">
              <a:spAutoFit/>
            </a:bodyPr>
            <a:lstStyle/>
            <a:p>
              <a:pPr marL="36000" marR="0" lvl="0" algn="r" defTabSz="914400" rtl="0" eaLnBrk="1" fontAlgn="auto" latinLnBrk="0" hangingPunct="1">
                <a:spcBef>
                  <a:spcPts val="0"/>
                </a:spcBef>
                <a:spcAft>
                  <a:spcPts val="0"/>
                </a:spcAft>
                <a:buClrTx/>
                <a:buSzTx/>
                <a:tabLst/>
                <a:defRPr/>
              </a:pPr>
              <a:r>
                <a:rPr lang="ja-JP" altLang="en-US" b="1" dirty="0">
                  <a:solidFill>
                    <a:schemeClr val="bg2">
                      <a:lumMod val="50000"/>
                    </a:schemeClr>
                  </a:solidFill>
                  <a:latin typeface="Yu Gothic" panose="020B0400000000000000" pitchFamily="34" charset="-128"/>
                  <a:ea typeface="Yu Gothic" panose="020B0400000000000000" pitchFamily="34" charset="-128"/>
                </a:rPr>
                <a:t>価格</a:t>
              </a:r>
              <a:r>
                <a:rPr lang="en-US" altLang="ja-JP" sz="1400" b="1" dirty="0">
                  <a:solidFill>
                    <a:schemeClr val="bg2">
                      <a:lumMod val="50000"/>
                    </a:schemeClr>
                  </a:solidFill>
                  <a:latin typeface="Yu Gothic" panose="020B0400000000000000" pitchFamily="34" charset="-128"/>
                  <a:ea typeface="Yu Gothic" panose="020B0400000000000000" pitchFamily="34" charset="-128"/>
                </a:rPr>
                <a:t>(</a:t>
              </a:r>
              <a:r>
                <a:rPr kumimoji="1" lang="ja-JP" altLang="en-US" sz="1400" b="1" i="0" u="none" strike="noStrike" kern="1200" cap="none" spc="0" normalizeH="0" baseline="0" noProof="0" dirty="0">
                  <a:ln>
                    <a:noFill/>
                  </a:ln>
                  <a:solidFill>
                    <a:schemeClr val="bg2">
                      <a:lumMod val="50000"/>
                    </a:schemeClr>
                  </a:solidFill>
                  <a:effectLst/>
                  <a:uLnTx/>
                  <a:uFillTx/>
                  <a:latin typeface="Yu Gothic" panose="020B0400000000000000" pitchFamily="34" charset="-128"/>
                  <a:ea typeface="Yu Gothic" panose="020B0400000000000000" pitchFamily="34" charset="-128"/>
                </a:rPr>
                <a:t>税別</a:t>
              </a:r>
              <a:r>
                <a:rPr kumimoji="1" lang="en-US" altLang="ja-JP" sz="1400" b="1" i="0" u="none" strike="noStrike" kern="1200" cap="none" spc="0" normalizeH="0" baseline="0" noProof="0" dirty="0">
                  <a:ln>
                    <a:noFill/>
                  </a:ln>
                  <a:solidFill>
                    <a:schemeClr val="bg2">
                      <a:lumMod val="50000"/>
                    </a:schemeClr>
                  </a:solidFill>
                  <a:effectLst/>
                  <a:uLnTx/>
                  <a:uFillTx/>
                  <a:latin typeface="Yu Gothic" panose="020B0400000000000000" pitchFamily="34" charset="-128"/>
                  <a:ea typeface="Yu Gothic" panose="020B0400000000000000" pitchFamily="34" charset="-128"/>
                </a:rPr>
                <a:t>)</a:t>
              </a:r>
              <a:endParaRPr lang="en-US" altLang="ja-JP" sz="1600" dirty="0">
                <a:solidFill>
                  <a:schemeClr val="bg2">
                    <a:lumMod val="50000"/>
                  </a:schemeClr>
                </a:solidFill>
                <a:latin typeface="Yu Gothic" panose="020B0400000000000000" pitchFamily="34" charset="-128"/>
                <a:ea typeface="Yu Gothic" panose="020B0400000000000000" pitchFamily="34" charset="-128"/>
              </a:endParaRPr>
            </a:p>
          </p:txBody>
        </p:sp>
        <p:pic>
          <p:nvPicPr>
            <p:cNvPr id="6" name="Graphic 12" descr="Yuan with solid fill">
              <a:extLst>
                <a:ext uri="{FF2B5EF4-FFF2-40B4-BE49-F238E27FC236}">
                  <a16:creationId xmlns:a16="http://schemas.microsoft.com/office/drawing/2014/main" id="{7E4E2857-8480-EC48-84B5-D541E2642C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19" y="2421716"/>
              <a:ext cx="533336" cy="533336"/>
            </a:xfrm>
            <a:prstGeom prst="rect">
              <a:avLst/>
            </a:prstGeom>
          </p:spPr>
        </p:pic>
      </p:grpSp>
      <p:sp>
        <p:nvSpPr>
          <p:cNvPr id="7" name="テキスト ボックス 18">
            <a:extLst>
              <a:ext uri="{FF2B5EF4-FFF2-40B4-BE49-F238E27FC236}">
                <a16:creationId xmlns:a16="http://schemas.microsoft.com/office/drawing/2014/main" id="{E0E3FF27-E0B4-F76B-2138-F2D00C82D2B9}"/>
              </a:ext>
            </a:extLst>
          </p:cNvPr>
          <p:cNvSpPr txBox="1"/>
          <p:nvPr/>
        </p:nvSpPr>
        <p:spPr>
          <a:xfrm>
            <a:off x="1012029" y="4216670"/>
            <a:ext cx="1490440" cy="369332"/>
          </a:xfrm>
          <a:prstGeom prst="rect">
            <a:avLst/>
          </a:prstGeom>
          <a:noFill/>
        </p:spPr>
        <p:txBody>
          <a:bodyPr wrap="square" anchor="ctr">
            <a:spAutoFit/>
          </a:bodyPr>
          <a:lstStyle/>
          <a:p>
            <a:pPr marL="36000" algn="r">
              <a:defRPr/>
            </a:pPr>
            <a:r>
              <a:rPr lang="ja-JP" altLang="en-US" b="1" dirty="0">
                <a:solidFill>
                  <a:schemeClr val="bg2">
                    <a:lumMod val="50000"/>
                  </a:schemeClr>
                </a:solidFill>
                <a:latin typeface="Yu Gothic" panose="020B0400000000000000" pitchFamily="34" charset="-128"/>
                <a:ea typeface="Yu Gothic" panose="020B0400000000000000" pitchFamily="34" charset="-128"/>
              </a:rPr>
              <a:t>利用期限</a:t>
            </a:r>
            <a:endParaRPr lang="en-US" altLang="ja-JP" dirty="0">
              <a:solidFill>
                <a:schemeClr val="bg2">
                  <a:lumMod val="50000"/>
                </a:schemeClr>
              </a:solidFill>
              <a:latin typeface="Yu Gothic" panose="020B0400000000000000" pitchFamily="34" charset="-128"/>
              <a:ea typeface="Yu Gothic" panose="020B0400000000000000" pitchFamily="34" charset="-128"/>
            </a:endParaRPr>
          </a:p>
        </p:txBody>
      </p:sp>
      <p:grpSp>
        <p:nvGrpSpPr>
          <p:cNvPr id="8" name="グループ化 7">
            <a:extLst>
              <a:ext uri="{FF2B5EF4-FFF2-40B4-BE49-F238E27FC236}">
                <a16:creationId xmlns:a16="http://schemas.microsoft.com/office/drawing/2014/main" id="{85D14A69-BF64-F3C8-F184-CA0102954C3A}"/>
              </a:ext>
            </a:extLst>
          </p:cNvPr>
          <p:cNvGrpSpPr/>
          <p:nvPr/>
        </p:nvGrpSpPr>
        <p:grpSpPr>
          <a:xfrm>
            <a:off x="864320" y="2958655"/>
            <a:ext cx="1555576" cy="533336"/>
            <a:chOff x="88119" y="4647667"/>
            <a:chExt cx="1555576" cy="533336"/>
          </a:xfrm>
        </p:grpSpPr>
        <p:pic>
          <p:nvPicPr>
            <p:cNvPr id="9" name="Graphic 8" descr="Stopwatch with solid fill">
              <a:extLst>
                <a:ext uri="{FF2B5EF4-FFF2-40B4-BE49-F238E27FC236}">
                  <a16:creationId xmlns:a16="http://schemas.microsoft.com/office/drawing/2014/main" id="{4FF97706-56F8-3E10-7EA3-034027309A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19" y="4647667"/>
              <a:ext cx="533336" cy="533336"/>
            </a:xfrm>
            <a:prstGeom prst="rect">
              <a:avLst/>
            </a:prstGeom>
          </p:spPr>
        </p:pic>
        <p:sp>
          <p:nvSpPr>
            <p:cNvPr id="10" name="テキスト ボックス 18">
              <a:extLst>
                <a:ext uri="{FF2B5EF4-FFF2-40B4-BE49-F238E27FC236}">
                  <a16:creationId xmlns:a16="http://schemas.microsoft.com/office/drawing/2014/main" id="{01FF4218-0DD6-F973-3426-F71B0F4011EA}"/>
                </a:ext>
              </a:extLst>
            </p:cNvPr>
            <p:cNvSpPr txBox="1"/>
            <p:nvPr/>
          </p:nvSpPr>
          <p:spPr>
            <a:xfrm>
              <a:off x="153255" y="4760845"/>
              <a:ext cx="1490440" cy="369332"/>
            </a:xfrm>
            <a:prstGeom prst="rect">
              <a:avLst/>
            </a:prstGeom>
            <a:noFill/>
          </p:spPr>
          <p:txBody>
            <a:bodyPr wrap="square" anchor="ctr">
              <a:spAutoFit/>
            </a:bodyPr>
            <a:lstStyle/>
            <a:p>
              <a:pPr marL="36000" marR="0" lvl="0" algn="r" defTabSz="914400" rtl="0" eaLnBrk="1" fontAlgn="auto" latinLnBrk="0" hangingPunct="1">
                <a:spcBef>
                  <a:spcPts val="0"/>
                </a:spcBef>
                <a:spcAft>
                  <a:spcPts val="0"/>
                </a:spcAft>
                <a:buClrTx/>
                <a:buSzTx/>
                <a:tabLst/>
                <a:defRPr/>
              </a:pPr>
              <a:r>
                <a:rPr lang="ja-JP" altLang="en-US" b="1">
                  <a:solidFill>
                    <a:schemeClr val="bg2">
                      <a:lumMod val="50000"/>
                    </a:schemeClr>
                  </a:solidFill>
                  <a:latin typeface="Yu Gothic" panose="020B0400000000000000" pitchFamily="34" charset="-128"/>
                  <a:ea typeface="Yu Gothic" panose="020B0400000000000000" pitchFamily="34" charset="-128"/>
                </a:rPr>
                <a:t>時間制限</a:t>
              </a:r>
              <a:endParaRPr lang="en-US" altLang="ja-JP" b="1" dirty="0">
                <a:solidFill>
                  <a:schemeClr val="bg2">
                    <a:lumMod val="50000"/>
                  </a:schemeClr>
                </a:solidFill>
                <a:latin typeface="Yu Gothic" panose="020B0400000000000000" pitchFamily="34" charset="-128"/>
                <a:ea typeface="Yu Gothic" panose="020B0400000000000000" pitchFamily="34" charset="-128"/>
              </a:endParaRPr>
            </a:p>
          </p:txBody>
        </p:sp>
      </p:grpSp>
      <p:cxnSp>
        <p:nvCxnSpPr>
          <p:cNvPr id="11" name="Straight Connector 24">
            <a:extLst>
              <a:ext uri="{FF2B5EF4-FFF2-40B4-BE49-F238E27FC236}">
                <a16:creationId xmlns:a16="http://schemas.microsoft.com/office/drawing/2014/main" id="{28757CA4-1555-5F1E-B030-26FA60697D57}"/>
              </a:ext>
            </a:extLst>
          </p:cNvPr>
          <p:cNvCxnSpPr>
            <a:cxnSpLocks/>
          </p:cNvCxnSpPr>
          <p:nvPr/>
        </p:nvCxnSpPr>
        <p:spPr>
          <a:xfrm>
            <a:off x="2382383" y="4864656"/>
            <a:ext cx="3600000" cy="0"/>
          </a:xfrm>
          <a:prstGeom prst="line">
            <a:avLst/>
          </a:prstGeom>
          <a:ln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pic>
        <p:nvPicPr>
          <p:cNvPr id="12" name="グラフィックス 11" descr="チェック マーク 単色塗りつぶし">
            <a:extLst>
              <a:ext uri="{FF2B5EF4-FFF2-40B4-BE49-F238E27FC236}">
                <a16:creationId xmlns:a16="http://schemas.microsoft.com/office/drawing/2014/main" id="{B117882D-ED67-806B-E671-11EA52F78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757" y="4108354"/>
            <a:ext cx="533336" cy="533336"/>
          </a:xfrm>
          <a:prstGeom prst="rect">
            <a:avLst/>
          </a:prstGeom>
        </p:spPr>
      </p:pic>
      <p:sp>
        <p:nvSpPr>
          <p:cNvPr id="13" name="テキスト ボックス 18">
            <a:extLst>
              <a:ext uri="{FF2B5EF4-FFF2-40B4-BE49-F238E27FC236}">
                <a16:creationId xmlns:a16="http://schemas.microsoft.com/office/drawing/2014/main" id="{3568D448-3281-7F9C-EAFE-B3017D47F65E}"/>
              </a:ext>
            </a:extLst>
          </p:cNvPr>
          <p:cNvSpPr txBox="1"/>
          <p:nvPr/>
        </p:nvSpPr>
        <p:spPr>
          <a:xfrm>
            <a:off x="5586664" y="2778197"/>
            <a:ext cx="1490440" cy="923330"/>
          </a:xfrm>
          <a:prstGeom prst="rect">
            <a:avLst/>
          </a:prstGeom>
          <a:noFill/>
        </p:spPr>
        <p:txBody>
          <a:bodyPr wrap="square" anchor="ctr">
            <a:spAutoFit/>
          </a:bodyPr>
          <a:lstStyle/>
          <a:p>
            <a:pPr marL="36000" marR="0" lvl="0" algn="r" defTabSz="914400" rtl="0" eaLnBrk="1" fontAlgn="auto" latinLnBrk="0" hangingPunct="1">
              <a:spcBef>
                <a:spcPts val="0"/>
              </a:spcBef>
              <a:spcAft>
                <a:spcPts val="0"/>
              </a:spcAft>
              <a:buClrTx/>
              <a:buSzTx/>
              <a:tabLst/>
              <a:defRPr/>
            </a:pPr>
            <a:r>
              <a:rPr lang="ja-JP" altLang="en-US" sz="5400" b="1" dirty="0">
                <a:solidFill>
                  <a:schemeClr val="bg2">
                    <a:lumMod val="50000"/>
                  </a:schemeClr>
                </a:solidFill>
                <a:latin typeface="Yu Gothic" panose="020B0400000000000000" pitchFamily="34" charset="-128"/>
                <a:ea typeface="Yu Gothic" panose="020B0400000000000000" pitchFamily="34" charset="-128"/>
              </a:rPr>
              <a:t>＋</a:t>
            </a:r>
            <a:endParaRPr lang="en-US" altLang="ja-JP" sz="5400" b="1" dirty="0">
              <a:solidFill>
                <a:schemeClr val="bg2">
                  <a:lumMod val="50000"/>
                </a:schemeClr>
              </a:solidFill>
              <a:latin typeface="Yu Gothic" panose="020B0400000000000000" pitchFamily="34" charset="-128"/>
              <a:ea typeface="Yu Gothic" panose="020B0400000000000000" pitchFamily="34" charset="-128"/>
            </a:endParaRPr>
          </a:p>
        </p:txBody>
      </p:sp>
      <p:pic>
        <p:nvPicPr>
          <p:cNvPr id="14" name="object 20">
            <a:extLst>
              <a:ext uri="{FF2B5EF4-FFF2-40B4-BE49-F238E27FC236}">
                <a16:creationId xmlns:a16="http://schemas.microsoft.com/office/drawing/2014/main" id="{8F7A1EFC-254C-FE35-E90C-97136E5B5958}"/>
              </a:ext>
            </a:extLst>
          </p:cNvPr>
          <p:cNvPicPr>
            <a:picLocks noChangeAspect="1"/>
          </p:cNvPicPr>
          <p:nvPr/>
        </p:nvPicPr>
        <p:blipFill>
          <a:blip r:embed="rId8" cstate="print"/>
          <a:stretch>
            <a:fillRect/>
          </a:stretch>
        </p:blipFill>
        <p:spPr>
          <a:xfrm>
            <a:off x="8709818" y="2567863"/>
            <a:ext cx="1720627" cy="943801"/>
          </a:xfrm>
          <a:prstGeom prst="rect">
            <a:avLst/>
          </a:prstGeom>
        </p:spPr>
      </p:pic>
      <p:grpSp>
        <p:nvGrpSpPr>
          <p:cNvPr id="15" name="グループ化 14">
            <a:extLst>
              <a:ext uri="{FF2B5EF4-FFF2-40B4-BE49-F238E27FC236}">
                <a16:creationId xmlns:a16="http://schemas.microsoft.com/office/drawing/2014/main" id="{8958230D-B22A-F112-9DD3-11D7E31A8C4E}"/>
              </a:ext>
            </a:extLst>
          </p:cNvPr>
          <p:cNvGrpSpPr/>
          <p:nvPr/>
        </p:nvGrpSpPr>
        <p:grpSpPr>
          <a:xfrm>
            <a:off x="7947479" y="3883697"/>
            <a:ext cx="1555576" cy="533336"/>
            <a:chOff x="88119" y="2421716"/>
            <a:chExt cx="1555576" cy="533336"/>
          </a:xfrm>
        </p:grpSpPr>
        <p:sp>
          <p:nvSpPr>
            <p:cNvPr id="16" name="テキスト ボックス 15">
              <a:extLst>
                <a:ext uri="{FF2B5EF4-FFF2-40B4-BE49-F238E27FC236}">
                  <a16:creationId xmlns:a16="http://schemas.microsoft.com/office/drawing/2014/main" id="{EE9F6A29-9F8A-4939-58D4-1BECA55A4A13}"/>
                </a:ext>
              </a:extLst>
            </p:cNvPr>
            <p:cNvSpPr txBox="1"/>
            <p:nvPr/>
          </p:nvSpPr>
          <p:spPr>
            <a:xfrm>
              <a:off x="153255" y="2534894"/>
              <a:ext cx="1490440" cy="369332"/>
            </a:xfrm>
            <a:prstGeom prst="rect">
              <a:avLst/>
            </a:prstGeom>
            <a:noFill/>
          </p:spPr>
          <p:txBody>
            <a:bodyPr wrap="square" anchor="ctr">
              <a:spAutoFit/>
            </a:bodyPr>
            <a:lstStyle/>
            <a:p>
              <a:pPr marL="36000" marR="0" lvl="0" algn="r" defTabSz="914400" rtl="0" eaLnBrk="1" fontAlgn="auto" latinLnBrk="0" hangingPunct="1">
                <a:spcBef>
                  <a:spcPts val="0"/>
                </a:spcBef>
                <a:spcAft>
                  <a:spcPts val="0"/>
                </a:spcAft>
                <a:buClrTx/>
                <a:buSzTx/>
                <a:tabLst/>
                <a:defRPr/>
              </a:pPr>
              <a:r>
                <a:rPr lang="ja-JP" altLang="en-US" b="1" dirty="0">
                  <a:solidFill>
                    <a:schemeClr val="bg2">
                      <a:lumMod val="50000"/>
                    </a:schemeClr>
                  </a:solidFill>
                  <a:latin typeface="Yu Gothic" panose="020B0400000000000000" pitchFamily="34" charset="-128"/>
                  <a:ea typeface="Yu Gothic" panose="020B0400000000000000" pitchFamily="34" charset="-128"/>
                </a:rPr>
                <a:t>価格</a:t>
              </a:r>
              <a:r>
                <a:rPr lang="en-US" altLang="ja-JP" sz="1400" b="1" dirty="0">
                  <a:solidFill>
                    <a:schemeClr val="bg2">
                      <a:lumMod val="50000"/>
                    </a:schemeClr>
                  </a:solidFill>
                  <a:latin typeface="Yu Gothic" panose="020B0400000000000000" pitchFamily="34" charset="-128"/>
                  <a:ea typeface="Yu Gothic" panose="020B0400000000000000" pitchFamily="34" charset="-128"/>
                </a:rPr>
                <a:t>(</a:t>
              </a:r>
              <a:r>
                <a:rPr kumimoji="1" lang="ja-JP" altLang="en-US" sz="1400" b="1" i="0" u="none" strike="noStrike" kern="1200" cap="none" spc="0" normalizeH="0" baseline="0" noProof="0" dirty="0">
                  <a:ln>
                    <a:noFill/>
                  </a:ln>
                  <a:solidFill>
                    <a:schemeClr val="bg2">
                      <a:lumMod val="50000"/>
                    </a:schemeClr>
                  </a:solidFill>
                  <a:effectLst/>
                  <a:uLnTx/>
                  <a:uFillTx/>
                  <a:latin typeface="Yu Gothic" panose="020B0400000000000000" pitchFamily="34" charset="-128"/>
                  <a:ea typeface="Yu Gothic" panose="020B0400000000000000" pitchFamily="34" charset="-128"/>
                </a:rPr>
                <a:t>税別</a:t>
              </a:r>
              <a:r>
                <a:rPr kumimoji="1" lang="en-US" altLang="ja-JP" sz="1400" b="1" i="0" u="none" strike="noStrike" kern="1200" cap="none" spc="0" normalizeH="0" baseline="0" noProof="0" dirty="0">
                  <a:ln>
                    <a:noFill/>
                  </a:ln>
                  <a:solidFill>
                    <a:schemeClr val="bg2">
                      <a:lumMod val="50000"/>
                    </a:schemeClr>
                  </a:solidFill>
                  <a:effectLst/>
                  <a:uLnTx/>
                  <a:uFillTx/>
                  <a:latin typeface="Yu Gothic" panose="020B0400000000000000" pitchFamily="34" charset="-128"/>
                  <a:ea typeface="Yu Gothic" panose="020B0400000000000000" pitchFamily="34" charset="-128"/>
                </a:rPr>
                <a:t>)</a:t>
              </a:r>
              <a:endParaRPr lang="en-US" altLang="ja-JP" sz="1600" dirty="0">
                <a:solidFill>
                  <a:schemeClr val="bg2">
                    <a:lumMod val="50000"/>
                  </a:schemeClr>
                </a:solidFill>
                <a:latin typeface="Yu Gothic" panose="020B0400000000000000" pitchFamily="34" charset="-128"/>
                <a:ea typeface="Yu Gothic" panose="020B0400000000000000" pitchFamily="34" charset="-128"/>
              </a:endParaRPr>
            </a:p>
          </p:txBody>
        </p:sp>
        <p:pic>
          <p:nvPicPr>
            <p:cNvPr id="17" name="Graphic 12" descr="Yuan with solid fill">
              <a:extLst>
                <a:ext uri="{FF2B5EF4-FFF2-40B4-BE49-F238E27FC236}">
                  <a16:creationId xmlns:a16="http://schemas.microsoft.com/office/drawing/2014/main" id="{0BD1F59C-800C-D5AF-F515-F1D7C62A5A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19" y="2421716"/>
              <a:ext cx="533336" cy="533336"/>
            </a:xfrm>
            <a:prstGeom prst="rect">
              <a:avLst/>
            </a:prstGeom>
          </p:spPr>
        </p:pic>
      </p:grpSp>
      <p:sp>
        <p:nvSpPr>
          <p:cNvPr id="19" name="テキスト ボックス 18">
            <a:extLst>
              <a:ext uri="{FF2B5EF4-FFF2-40B4-BE49-F238E27FC236}">
                <a16:creationId xmlns:a16="http://schemas.microsoft.com/office/drawing/2014/main" id="{90FBC5AC-0F35-B0E4-B16C-E0A9E45EA7F6}"/>
              </a:ext>
            </a:extLst>
          </p:cNvPr>
          <p:cNvSpPr txBox="1"/>
          <p:nvPr/>
        </p:nvSpPr>
        <p:spPr>
          <a:xfrm>
            <a:off x="7932029" y="1732234"/>
            <a:ext cx="3736807" cy="400110"/>
          </a:xfrm>
          <a:prstGeom prst="rect">
            <a:avLst/>
          </a:prstGeom>
          <a:noFill/>
        </p:spPr>
        <p:txBody>
          <a:bodyPr wrap="square" anchor="ctr">
            <a:spAutoFit/>
          </a:bodyPr>
          <a:lstStyle/>
          <a:p>
            <a:pPr marL="36000" marR="0" lvl="0" algn="ctr" defTabSz="914400" rtl="0" eaLnBrk="1" fontAlgn="auto" latinLnBrk="0" hangingPunct="1">
              <a:spcBef>
                <a:spcPts val="0"/>
              </a:spcBef>
              <a:spcAft>
                <a:spcPts val="0"/>
              </a:spcAft>
              <a:buClrTx/>
              <a:buSzTx/>
              <a:tabLst/>
              <a:defRPr/>
            </a:pPr>
            <a:r>
              <a:rPr lang="ja-JP" altLang="en-US" sz="2000" b="1" dirty="0">
                <a:solidFill>
                  <a:schemeClr val="bg2">
                    <a:lumMod val="50000"/>
                  </a:schemeClr>
                </a:solidFill>
                <a:latin typeface="Yu Gothic" panose="020B0400000000000000" pitchFamily="34" charset="-128"/>
                <a:ea typeface="Yu Gothic" panose="020B0400000000000000" pitchFamily="34" charset="-128"/>
              </a:rPr>
              <a:t>専用マイク</a:t>
            </a:r>
            <a:endParaRPr lang="en-US" altLang="ja-JP" sz="2000" b="1" dirty="0">
              <a:solidFill>
                <a:schemeClr val="bg2">
                  <a:lumMod val="50000"/>
                </a:schemeClr>
              </a:solidFill>
              <a:latin typeface="Yu Gothic" panose="020B0400000000000000" pitchFamily="34" charset="-128"/>
              <a:ea typeface="Yu Gothic" panose="020B0400000000000000" pitchFamily="34" charset="-128"/>
            </a:endParaRPr>
          </a:p>
        </p:txBody>
      </p:sp>
      <p:cxnSp>
        <p:nvCxnSpPr>
          <p:cNvPr id="20" name="Straight Connector 44">
            <a:extLst>
              <a:ext uri="{FF2B5EF4-FFF2-40B4-BE49-F238E27FC236}">
                <a16:creationId xmlns:a16="http://schemas.microsoft.com/office/drawing/2014/main" id="{CB994C43-DFE6-77A8-06EA-C5EFBD0E8742}"/>
              </a:ext>
            </a:extLst>
          </p:cNvPr>
          <p:cNvCxnSpPr>
            <a:cxnSpLocks/>
          </p:cNvCxnSpPr>
          <p:nvPr/>
        </p:nvCxnSpPr>
        <p:spPr>
          <a:xfrm>
            <a:off x="7997165" y="1448425"/>
            <a:ext cx="3060000" cy="0"/>
          </a:xfrm>
          <a:prstGeom prst="line">
            <a:avLst/>
          </a:prstGeom>
          <a:ln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44">
            <a:extLst>
              <a:ext uri="{FF2B5EF4-FFF2-40B4-BE49-F238E27FC236}">
                <a16:creationId xmlns:a16="http://schemas.microsoft.com/office/drawing/2014/main" id="{6D6049E6-46E5-34AE-4503-DA6EAC8058C6}"/>
              </a:ext>
            </a:extLst>
          </p:cNvPr>
          <p:cNvCxnSpPr>
            <a:cxnSpLocks/>
          </p:cNvCxnSpPr>
          <p:nvPr/>
        </p:nvCxnSpPr>
        <p:spPr>
          <a:xfrm>
            <a:off x="8164043" y="4864656"/>
            <a:ext cx="3060000" cy="0"/>
          </a:xfrm>
          <a:prstGeom prst="line">
            <a:avLst/>
          </a:prstGeom>
          <a:ln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テキスト ボックス 18">
            <a:extLst>
              <a:ext uri="{FF2B5EF4-FFF2-40B4-BE49-F238E27FC236}">
                <a16:creationId xmlns:a16="http://schemas.microsoft.com/office/drawing/2014/main" id="{FE973D49-EEC1-0C1D-4BB2-D6BF6F473373}"/>
              </a:ext>
            </a:extLst>
          </p:cNvPr>
          <p:cNvSpPr txBox="1"/>
          <p:nvPr/>
        </p:nvSpPr>
        <p:spPr>
          <a:xfrm>
            <a:off x="2621869" y="1748041"/>
            <a:ext cx="3060001" cy="769441"/>
          </a:xfrm>
          <a:prstGeom prst="rect">
            <a:avLst/>
          </a:prstGeom>
          <a:noFill/>
        </p:spPr>
        <p:txBody>
          <a:bodyPr wrap="square" anchor="ctr">
            <a:spAutoFit/>
          </a:bodyPr>
          <a:lstStyle/>
          <a:p>
            <a:pPr marL="36000" marR="0" lvl="0" defTabSz="914400" rtl="0" eaLnBrk="1" fontAlgn="auto" latinLnBrk="0" hangingPunct="1">
              <a:spcBef>
                <a:spcPts val="0"/>
              </a:spcBef>
              <a:spcAft>
                <a:spcPts val="0"/>
              </a:spcAft>
              <a:buClrTx/>
              <a:buSzTx/>
              <a:tabLst/>
              <a:defRPr/>
            </a:pPr>
            <a:r>
              <a:rPr lang="en-US" altLang="ja-JP" sz="4400" b="1" dirty="0">
                <a:solidFill>
                  <a:sysClr val="windowText" lastClr="000000"/>
                </a:solidFill>
                <a:latin typeface="Arial Nova Cond" panose="020B0506020202020204" pitchFamily="34" charset="0"/>
                <a:ea typeface="Yu Gothic" panose="020B0400000000000000" pitchFamily="34" charset="-128"/>
              </a:rPr>
              <a:t>50,000</a:t>
            </a:r>
            <a:endParaRPr lang="en-US" altLang="ja-JP" sz="1400" dirty="0">
              <a:solidFill>
                <a:sysClr val="windowText" lastClr="000000"/>
              </a:solidFill>
              <a:latin typeface="Yu Gothic" panose="020B0400000000000000" pitchFamily="34" charset="-128"/>
              <a:ea typeface="Yu Gothic" panose="020B0400000000000000" pitchFamily="34" charset="-128"/>
            </a:endParaRPr>
          </a:p>
        </p:txBody>
      </p:sp>
      <p:sp>
        <p:nvSpPr>
          <p:cNvPr id="23" name="テキスト ボックス 18">
            <a:extLst>
              <a:ext uri="{FF2B5EF4-FFF2-40B4-BE49-F238E27FC236}">
                <a16:creationId xmlns:a16="http://schemas.microsoft.com/office/drawing/2014/main" id="{1DED30D6-8D96-9713-8ACC-4823991825B9}"/>
              </a:ext>
            </a:extLst>
          </p:cNvPr>
          <p:cNvSpPr txBox="1"/>
          <p:nvPr/>
        </p:nvSpPr>
        <p:spPr>
          <a:xfrm>
            <a:off x="2621869" y="2879759"/>
            <a:ext cx="2920787" cy="769441"/>
          </a:xfrm>
          <a:prstGeom prst="rect">
            <a:avLst/>
          </a:prstGeom>
          <a:noFill/>
        </p:spPr>
        <p:txBody>
          <a:bodyPr wrap="square" anchor="ctr">
            <a:spAutoFit/>
          </a:bodyPr>
          <a:lstStyle/>
          <a:p>
            <a:pPr marL="36000">
              <a:defRPr/>
            </a:pPr>
            <a:r>
              <a:rPr lang="ja-JP" altLang="en-US" sz="4400" b="1" dirty="0">
                <a:solidFill>
                  <a:sysClr val="windowText" lastClr="000000"/>
                </a:solidFill>
                <a:latin typeface="Arial Nova Cond" panose="020B0506020202020204" pitchFamily="34" charset="0"/>
                <a:ea typeface="Yu Gothic" panose="020B0400000000000000" pitchFamily="34" charset="-128"/>
              </a:rPr>
              <a:t>無制限</a:t>
            </a:r>
            <a:endParaRPr kumimoji="1" lang="en-US" altLang="ja-JP" sz="1400" i="0" u="none" strike="noStrike" kern="1200" cap="none" spc="0" normalizeH="0" baseline="0" noProof="0" dirty="0">
              <a:ln>
                <a:noFill/>
              </a:ln>
              <a:solidFill>
                <a:sysClr val="windowText" lastClr="000000"/>
              </a:solidFill>
              <a:effectLst/>
              <a:uLnTx/>
              <a:uFillTx/>
              <a:latin typeface="Yu Gothic" panose="020B0400000000000000" pitchFamily="34" charset="-128"/>
              <a:ea typeface="Yu Gothic" panose="020B0400000000000000" pitchFamily="34" charset="-128"/>
            </a:endParaRPr>
          </a:p>
        </p:txBody>
      </p:sp>
      <p:sp>
        <p:nvSpPr>
          <p:cNvPr id="24" name="テキスト ボックス 18">
            <a:extLst>
              <a:ext uri="{FF2B5EF4-FFF2-40B4-BE49-F238E27FC236}">
                <a16:creationId xmlns:a16="http://schemas.microsoft.com/office/drawing/2014/main" id="{B529504F-9334-7A71-B6E9-C50159BE7814}"/>
              </a:ext>
            </a:extLst>
          </p:cNvPr>
          <p:cNvSpPr txBox="1"/>
          <p:nvPr/>
        </p:nvSpPr>
        <p:spPr>
          <a:xfrm>
            <a:off x="2621869" y="4004769"/>
            <a:ext cx="3060001" cy="707886"/>
          </a:xfrm>
          <a:prstGeom prst="rect">
            <a:avLst/>
          </a:prstGeom>
          <a:noFill/>
        </p:spPr>
        <p:txBody>
          <a:bodyPr wrap="square" anchor="ctr">
            <a:spAutoFit/>
          </a:bodyPr>
          <a:lstStyle/>
          <a:p>
            <a:pPr marL="36000" marR="0" lvl="0" defTabSz="914400" rtl="0" eaLnBrk="1" fontAlgn="auto" latinLnBrk="0" hangingPunct="1">
              <a:spcBef>
                <a:spcPts val="0"/>
              </a:spcBef>
              <a:spcAft>
                <a:spcPts val="0"/>
              </a:spcAft>
              <a:buClrTx/>
              <a:buSzTx/>
              <a:tabLst/>
              <a:defRPr/>
            </a:pPr>
            <a:r>
              <a:rPr lang="en-US" altLang="ja-JP" sz="4000" b="1" dirty="0">
                <a:solidFill>
                  <a:sysClr val="windowText" lastClr="000000"/>
                </a:solidFill>
                <a:latin typeface="Arial Nova Cond" panose="020B0506020202020204" pitchFamily="34" charset="0"/>
                <a:ea typeface="Yu Gothic" panose="020B0400000000000000" pitchFamily="34" charset="-128"/>
              </a:rPr>
              <a:t>1</a:t>
            </a:r>
            <a:r>
              <a:rPr lang="ja-JP" altLang="en-US" sz="4000" b="1" dirty="0">
                <a:solidFill>
                  <a:sysClr val="windowText" lastClr="000000"/>
                </a:solidFill>
                <a:latin typeface="Arial Nova Cond" panose="020B0506020202020204" pitchFamily="34" charset="0"/>
                <a:ea typeface="Yu Gothic" panose="020B0400000000000000" pitchFamily="34" charset="-128"/>
              </a:rPr>
              <a:t>年</a:t>
            </a:r>
            <a:endParaRPr lang="en-US" altLang="ja-JP" sz="1200" dirty="0">
              <a:solidFill>
                <a:sysClr val="windowText" lastClr="000000"/>
              </a:solidFill>
              <a:latin typeface="Yu Gothic" panose="020B0400000000000000" pitchFamily="34" charset="-128"/>
              <a:ea typeface="Yu Gothic" panose="020B0400000000000000" pitchFamily="34" charset="-128"/>
            </a:endParaRPr>
          </a:p>
        </p:txBody>
      </p:sp>
      <p:sp>
        <p:nvSpPr>
          <p:cNvPr id="25" name="テキスト ボックス 18">
            <a:extLst>
              <a:ext uri="{FF2B5EF4-FFF2-40B4-BE49-F238E27FC236}">
                <a16:creationId xmlns:a16="http://schemas.microsoft.com/office/drawing/2014/main" id="{FA811AEF-35F1-597B-C5A5-57CC3C8A93C1}"/>
              </a:ext>
            </a:extLst>
          </p:cNvPr>
          <p:cNvSpPr txBox="1"/>
          <p:nvPr/>
        </p:nvSpPr>
        <p:spPr>
          <a:xfrm>
            <a:off x="-1613229" y="5452880"/>
            <a:ext cx="10658038" cy="707886"/>
          </a:xfrm>
          <a:prstGeom prst="rect">
            <a:avLst/>
          </a:prstGeom>
          <a:noFill/>
        </p:spPr>
        <p:txBody>
          <a:bodyPr wrap="square" anchor="ctr">
            <a:spAutoFit/>
          </a:bodyPr>
          <a:lstStyle/>
          <a:p>
            <a:pPr marL="36000" marR="0" lvl="0" algn="ctr" defTabSz="914400" rtl="0" eaLnBrk="1" fontAlgn="auto" latinLnBrk="0" hangingPunct="1">
              <a:spcBef>
                <a:spcPts val="0"/>
              </a:spcBef>
              <a:spcAft>
                <a:spcPts val="0"/>
              </a:spcAft>
              <a:buClrTx/>
              <a:buSzTx/>
              <a:tabLst/>
              <a:defRPr/>
            </a:pPr>
            <a:r>
              <a:rPr lang="ja-JP" altLang="en-US" sz="2000" b="1" dirty="0">
                <a:solidFill>
                  <a:srgbClr val="597A9B"/>
                </a:solidFill>
                <a:latin typeface="Yu Gothic" panose="020B0400000000000000" pitchFamily="34" charset="-128"/>
                <a:ea typeface="Yu Gothic" panose="020B0400000000000000" pitchFamily="34" charset="-128"/>
              </a:rPr>
              <a:t>使いまわしは可能ですが、同時利用はできません</a:t>
            </a:r>
            <a:endParaRPr lang="en-US" altLang="ja-JP" sz="2000" b="1" dirty="0">
              <a:solidFill>
                <a:srgbClr val="597A9B"/>
              </a:solidFill>
              <a:latin typeface="Yu Gothic" panose="020B0400000000000000" pitchFamily="34" charset="-128"/>
              <a:ea typeface="Yu Gothic" panose="020B0400000000000000" pitchFamily="34" charset="-128"/>
            </a:endParaRPr>
          </a:p>
          <a:p>
            <a:pPr marL="36000" marR="0" lvl="0" algn="ctr" defTabSz="914400" rtl="0" eaLnBrk="1" fontAlgn="auto" latinLnBrk="0" hangingPunct="1">
              <a:spcBef>
                <a:spcPts val="0"/>
              </a:spcBef>
              <a:spcAft>
                <a:spcPts val="0"/>
              </a:spcAft>
              <a:buClrTx/>
              <a:buSzTx/>
              <a:tabLst/>
              <a:defRPr/>
            </a:pPr>
            <a:endParaRPr lang="en-US" altLang="ja-JP" sz="2000" b="1" dirty="0">
              <a:solidFill>
                <a:srgbClr val="597A9B"/>
              </a:solidFill>
              <a:latin typeface="Yu Gothic" panose="020B0400000000000000" pitchFamily="34" charset="-128"/>
              <a:ea typeface="Yu Gothic" panose="020B0400000000000000" pitchFamily="34" charset="-128"/>
            </a:endParaRPr>
          </a:p>
        </p:txBody>
      </p:sp>
      <p:sp>
        <p:nvSpPr>
          <p:cNvPr id="26" name="テキスト ボックス 18">
            <a:extLst>
              <a:ext uri="{FF2B5EF4-FFF2-40B4-BE49-F238E27FC236}">
                <a16:creationId xmlns:a16="http://schemas.microsoft.com/office/drawing/2014/main" id="{7DDFD3E3-B036-8FC7-8912-92825184D556}"/>
              </a:ext>
            </a:extLst>
          </p:cNvPr>
          <p:cNvSpPr txBox="1"/>
          <p:nvPr/>
        </p:nvSpPr>
        <p:spPr>
          <a:xfrm>
            <a:off x="4288169" y="1901929"/>
            <a:ext cx="1274301" cy="523220"/>
          </a:xfrm>
          <a:prstGeom prst="rect">
            <a:avLst/>
          </a:prstGeom>
          <a:noFill/>
        </p:spPr>
        <p:txBody>
          <a:bodyPr wrap="square" anchor="b">
            <a:spAutoFit/>
          </a:bodyPr>
          <a:lstStyle/>
          <a:p>
            <a:pPr marL="36000" marR="0" lvl="0" defTabSz="914400" rtl="0" eaLnBrk="1" fontAlgn="auto" latinLnBrk="0" hangingPunct="1">
              <a:spcBef>
                <a:spcPts val="0"/>
              </a:spcBef>
              <a:spcAft>
                <a:spcPts val="0"/>
              </a:spcAft>
              <a:buClrTx/>
              <a:buSzTx/>
              <a:tabLst/>
              <a:defRPr/>
            </a:pPr>
            <a:endParaRPr kumimoji="1" lang="en-US" altLang="ja-JP" sz="1400" b="0" i="0" u="none" strike="noStrike" kern="1200" cap="none" spc="0" normalizeH="0" baseline="0" noProof="0" dirty="0">
              <a:ln>
                <a:noFill/>
              </a:ln>
              <a:solidFill>
                <a:sysClr val="windowText" lastClr="000000"/>
              </a:solidFill>
              <a:effectLst/>
              <a:uLnTx/>
              <a:uFillTx/>
              <a:latin typeface="Yu Gothic" panose="020B0400000000000000" pitchFamily="34" charset="-128"/>
              <a:ea typeface="Yu Gothic" panose="020B0400000000000000" pitchFamily="34" charset="-128"/>
            </a:endParaRPr>
          </a:p>
          <a:p>
            <a:pPr marL="36000" marR="0" lvl="0" defTabSz="914400" rtl="0" eaLnBrk="1" fontAlgn="auto" latinLnBrk="0" hangingPunct="1">
              <a:spcBef>
                <a:spcPts val="0"/>
              </a:spcBef>
              <a:spcAft>
                <a:spcPts val="0"/>
              </a:spcAft>
              <a:buClrTx/>
              <a:buSzTx/>
              <a:tabLst/>
              <a:defRPr/>
            </a:pPr>
            <a:r>
              <a:rPr kumimoji="1" lang="ja-JP" altLang="en-US" sz="1400" b="0" i="0" u="none" strike="noStrike" kern="1200" cap="none" spc="0" normalizeH="0" baseline="0" noProof="0" dirty="0">
                <a:ln>
                  <a:noFill/>
                </a:ln>
                <a:solidFill>
                  <a:sysClr val="windowText" lastClr="000000"/>
                </a:solidFill>
                <a:effectLst/>
                <a:uLnTx/>
                <a:uFillTx/>
                <a:latin typeface="Yu Gothic" panose="020B0400000000000000" pitchFamily="34" charset="-128"/>
                <a:ea typeface="Yu Gothic" panose="020B0400000000000000" pitchFamily="34" charset="-128"/>
              </a:rPr>
              <a:t>円</a:t>
            </a:r>
            <a:r>
              <a:rPr kumimoji="1" lang="en-US" altLang="ja-JP" sz="1400" b="0" i="0" u="none" strike="noStrike" kern="1200" cap="none" spc="0" normalizeH="0" baseline="0" noProof="0" dirty="0">
                <a:ln>
                  <a:noFill/>
                </a:ln>
                <a:solidFill>
                  <a:sysClr val="windowText" lastClr="000000"/>
                </a:solidFill>
                <a:effectLst/>
                <a:uLnTx/>
                <a:uFillTx/>
                <a:latin typeface="Yu Gothic" panose="020B0400000000000000" pitchFamily="34" charset="-128"/>
                <a:ea typeface="Yu Gothic" panose="020B0400000000000000" pitchFamily="34" charset="-128"/>
              </a:rPr>
              <a:t>/License</a:t>
            </a:r>
            <a:endParaRPr lang="en-US" altLang="ja-JP" sz="1200" dirty="0">
              <a:solidFill>
                <a:sysClr val="windowText" lastClr="000000"/>
              </a:solidFill>
              <a:latin typeface="Yu Gothic" panose="020B0400000000000000" pitchFamily="34" charset="-128"/>
              <a:ea typeface="Yu Gothic" panose="020B0400000000000000" pitchFamily="34" charset="-128"/>
            </a:endParaRPr>
          </a:p>
        </p:txBody>
      </p:sp>
      <p:cxnSp>
        <p:nvCxnSpPr>
          <p:cNvPr id="27" name="Straight Connector 24">
            <a:extLst>
              <a:ext uri="{FF2B5EF4-FFF2-40B4-BE49-F238E27FC236}">
                <a16:creationId xmlns:a16="http://schemas.microsoft.com/office/drawing/2014/main" id="{DA064724-DAD3-FB6F-9020-50FD0C84BB10}"/>
              </a:ext>
            </a:extLst>
          </p:cNvPr>
          <p:cNvCxnSpPr>
            <a:cxnSpLocks/>
          </p:cNvCxnSpPr>
          <p:nvPr/>
        </p:nvCxnSpPr>
        <p:spPr>
          <a:xfrm>
            <a:off x="2312842" y="1448425"/>
            <a:ext cx="3600000" cy="0"/>
          </a:xfrm>
          <a:prstGeom prst="line">
            <a:avLst/>
          </a:prstGeom>
          <a:ln cap="rnd">
            <a:solidFill>
              <a:schemeClr val="tx2">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8" name="テキスト ボックス 18">
            <a:extLst>
              <a:ext uri="{FF2B5EF4-FFF2-40B4-BE49-F238E27FC236}">
                <a16:creationId xmlns:a16="http://schemas.microsoft.com/office/drawing/2014/main" id="{34629F93-D56A-85B6-0CE3-8D41AD1BA726}"/>
              </a:ext>
            </a:extLst>
          </p:cNvPr>
          <p:cNvSpPr txBox="1"/>
          <p:nvPr/>
        </p:nvSpPr>
        <p:spPr>
          <a:xfrm>
            <a:off x="9503055" y="3723633"/>
            <a:ext cx="3060001" cy="769441"/>
          </a:xfrm>
          <a:prstGeom prst="rect">
            <a:avLst/>
          </a:prstGeom>
          <a:noFill/>
        </p:spPr>
        <p:txBody>
          <a:bodyPr wrap="square" anchor="ctr">
            <a:spAutoFit/>
          </a:bodyPr>
          <a:lstStyle/>
          <a:p>
            <a:pPr marL="36000" marR="0" lvl="0" defTabSz="914400" rtl="0" eaLnBrk="1" fontAlgn="auto" latinLnBrk="0" hangingPunct="1">
              <a:spcBef>
                <a:spcPts val="0"/>
              </a:spcBef>
              <a:spcAft>
                <a:spcPts val="0"/>
              </a:spcAft>
              <a:buClrTx/>
              <a:buSzTx/>
              <a:tabLst/>
              <a:defRPr/>
            </a:pPr>
            <a:r>
              <a:rPr lang="en-US" altLang="ja-JP" sz="4400" b="1" dirty="0">
                <a:solidFill>
                  <a:sysClr val="windowText" lastClr="000000"/>
                </a:solidFill>
                <a:latin typeface="Arial Nova Cond" panose="020B0506020202020204" pitchFamily="34" charset="0"/>
                <a:ea typeface="Yu Gothic" panose="020B0400000000000000" pitchFamily="34" charset="-128"/>
              </a:rPr>
              <a:t>29,800</a:t>
            </a:r>
            <a:endParaRPr lang="en-US" altLang="ja-JP" sz="1400" dirty="0">
              <a:solidFill>
                <a:sysClr val="windowText" lastClr="000000"/>
              </a:solidFill>
              <a:latin typeface="Yu Gothic" panose="020B0400000000000000" pitchFamily="34" charset="-128"/>
              <a:ea typeface="Yu Gothic" panose="020B0400000000000000" pitchFamily="34" charset="-128"/>
            </a:endParaRPr>
          </a:p>
        </p:txBody>
      </p:sp>
      <p:sp>
        <p:nvSpPr>
          <p:cNvPr id="29" name="テキスト ボックス 18">
            <a:extLst>
              <a:ext uri="{FF2B5EF4-FFF2-40B4-BE49-F238E27FC236}">
                <a16:creationId xmlns:a16="http://schemas.microsoft.com/office/drawing/2014/main" id="{83E66D42-EAB8-24E1-E709-AFA941CDA37B}"/>
              </a:ext>
            </a:extLst>
          </p:cNvPr>
          <p:cNvSpPr txBox="1"/>
          <p:nvPr/>
        </p:nvSpPr>
        <p:spPr>
          <a:xfrm>
            <a:off x="11198189" y="3888755"/>
            <a:ext cx="1274301" cy="523220"/>
          </a:xfrm>
          <a:prstGeom prst="rect">
            <a:avLst/>
          </a:prstGeom>
          <a:noFill/>
        </p:spPr>
        <p:txBody>
          <a:bodyPr wrap="square" anchor="b">
            <a:spAutoFit/>
          </a:bodyPr>
          <a:lstStyle/>
          <a:p>
            <a:pPr marL="36000" marR="0" lvl="0" defTabSz="914400" rtl="0" eaLnBrk="1" fontAlgn="auto" latinLnBrk="0" hangingPunct="1">
              <a:spcBef>
                <a:spcPts val="0"/>
              </a:spcBef>
              <a:spcAft>
                <a:spcPts val="0"/>
              </a:spcAft>
              <a:buClrTx/>
              <a:buSzTx/>
              <a:tabLst/>
              <a:defRPr/>
            </a:pPr>
            <a:endParaRPr kumimoji="1" lang="en-US" altLang="ja-JP" sz="1400" b="0" i="0" u="none" strike="noStrike" kern="1200" cap="none" spc="0" normalizeH="0" baseline="0" noProof="0" dirty="0">
              <a:ln>
                <a:noFill/>
              </a:ln>
              <a:solidFill>
                <a:sysClr val="windowText" lastClr="000000"/>
              </a:solidFill>
              <a:effectLst/>
              <a:uLnTx/>
              <a:uFillTx/>
              <a:latin typeface="Yu Gothic" panose="020B0400000000000000" pitchFamily="34" charset="-128"/>
              <a:ea typeface="Yu Gothic" panose="020B0400000000000000" pitchFamily="34" charset="-128"/>
            </a:endParaRPr>
          </a:p>
          <a:p>
            <a:pPr marL="36000" marR="0" lvl="0" defTabSz="914400" rtl="0" eaLnBrk="1" fontAlgn="auto" latinLnBrk="0" hangingPunct="1">
              <a:spcBef>
                <a:spcPts val="0"/>
              </a:spcBef>
              <a:spcAft>
                <a:spcPts val="0"/>
              </a:spcAft>
              <a:buClrTx/>
              <a:buSzTx/>
              <a:tabLst/>
              <a:defRPr/>
            </a:pPr>
            <a:r>
              <a:rPr kumimoji="1" lang="ja-JP" altLang="en-US" sz="1400" b="0" i="0" u="none" strike="noStrike" kern="1200" cap="none" spc="0" normalizeH="0" baseline="0" noProof="0" dirty="0">
                <a:ln>
                  <a:noFill/>
                </a:ln>
                <a:solidFill>
                  <a:sysClr val="windowText" lastClr="000000"/>
                </a:solidFill>
                <a:effectLst/>
                <a:uLnTx/>
                <a:uFillTx/>
                <a:latin typeface="Yu Gothic" panose="020B0400000000000000" pitchFamily="34" charset="-128"/>
                <a:ea typeface="Yu Gothic" panose="020B0400000000000000" pitchFamily="34" charset="-128"/>
              </a:rPr>
              <a:t>円</a:t>
            </a:r>
            <a:endParaRPr lang="en-US" altLang="ja-JP" sz="1200" dirty="0">
              <a:solidFill>
                <a:sysClr val="windowText" lastClr="000000"/>
              </a:solidFill>
              <a:latin typeface="Yu Gothic" panose="020B0400000000000000" pitchFamily="34" charset="-128"/>
              <a:ea typeface="Yu Gothic" panose="020B0400000000000000" pitchFamily="34" charset="-128"/>
            </a:endParaRPr>
          </a:p>
        </p:txBody>
      </p:sp>
      <p:sp>
        <p:nvSpPr>
          <p:cNvPr id="30" name="テキスト ボックス 18">
            <a:extLst>
              <a:ext uri="{FF2B5EF4-FFF2-40B4-BE49-F238E27FC236}">
                <a16:creationId xmlns:a16="http://schemas.microsoft.com/office/drawing/2014/main" id="{5F33BB66-5FFB-7799-CB10-BE9F206802AE}"/>
              </a:ext>
            </a:extLst>
          </p:cNvPr>
          <p:cNvSpPr txBox="1"/>
          <p:nvPr/>
        </p:nvSpPr>
        <p:spPr>
          <a:xfrm>
            <a:off x="7751732" y="5434508"/>
            <a:ext cx="3917104" cy="400110"/>
          </a:xfrm>
          <a:prstGeom prst="rect">
            <a:avLst/>
          </a:prstGeom>
          <a:noFill/>
        </p:spPr>
        <p:txBody>
          <a:bodyPr wrap="square" anchor="ctr">
            <a:spAutoFit/>
          </a:bodyPr>
          <a:lstStyle/>
          <a:p>
            <a:pPr marL="36000" marR="0" lvl="0" algn="ctr" defTabSz="914400" rtl="0" eaLnBrk="1" fontAlgn="auto" latinLnBrk="0" hangingPunct="1">
              <a:spcBef>
                <a:spcPts val="0"/>
              </a:spcBef>
              <a:spcAft>
                <a:spcPts val="0"/>
              </a:spcAft>
              <a:buClrTx/>
              <a:buSzTx/>
              <a:tabLst/>
              <a:defRPr/>
            </a:pPr>
            <a:r>
              <a:rPr lang="ja-JP" altLang="en-US" sz="2000" b="1" dirty="0">
                <a:solidFill>
                  <a:srgbClr val="597A9B"/>
                </a:solidFill>
                <a:latin typeface="Yu Gothic" panose="020B0400000000000000" pitchFamily="34" charset="-128"/>
                <a:ea typeface="Yu Gothic" panose="020B0400000000000000" pitchFamily="34" charset="-128"/>
              </a:rPr>
              <a:t>購入のため、初年度のみの費用</a:t>
            </a:r>
            <a:endParaRPr lang="en-US" altLang="ja-JP" sz="2000" b="1" dirty="0">
              <a:solidFill>
                <a:srgbClr val="597A9B"/>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08340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F6931-A947-5BD7-B0C9-12C2862FE28E}"/>
            </a:ext>
          </a:extLst>
        </p:cNvPr>
        <p:cNvGrpSpPr/>
        <p:nvPr/>
      </p:nvGrpSpPr>
      <p:grpSpPr>
        <a:xfrm>
          <a:off x="0" y="0"/>
          <a:ext cx="0" cy="0"/>
          <a:chOff x="0" y="0"/>
          <a:chExt cx="0" cy="0"/>
        </a:xfrm>
      </p:grpSpPr>
      <p:sp>
        <p:nvSpPr>
          <p:cNvPr id="22" name="テキスト ボックス 1693">
            <a:extLst>
              <a:ext uri="{FF2B5EF4-FFF2-40B4-BE49-F238E27FC236}">
                <a16:creationId xmlns:a16="http://schemas.microsoft.com/office/drawing/2014/main" id="{A0393ED8-2D14-5F1F-AB88-24AAA4525E83}"/>
              </a:ext>
            </a:extLst>
          </p:cNvPr>
          <p:cNvSpPr txBox="1"/>
          <p:nvPr/>
        </p:nvSpPr>
        <p:spPr>
          <a:xfrm>
            <a:off x="6096000" y="872751"/>
            <a:ext cx="5933545" cy="4204345"/>
          </a:xfrm>
          <a:prstGeom prst="roundRect">
            <a:avLst>
              <a:gd name="adj" fmla="val 12529"/>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3" name="テキスト ボックス 1693">
            <a:extLst>
              <a:ext uri="{FF2B5EF4-FFF2-40B4-BE49-F238E27FC236}">
                <a16:creationId xmlns:a16="http://schemas.microsoft.com/office/drawing/2014/main" id="{05F4052C-8854-A8B4-C193-9F7845A352A1}"/>
              </a:ext>
            </a:extLst>
          </p:cNvPr>
          <p:cNvSpPr txBox="1"/>
          <p:nvPr/>
        </p:nvSpPr>
        <p:spPr>
          <a:xfrm>
            <a:off x="82731" y="872751"/>
            <a:ext cx="5933545" cy="4204346"/>
          </a:xfrm>
          <a:prstGeom prst="roundRect">
            <a:avLst>
              <a:gd name="adj" fmla="val 12529"/>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3" name="テキスト プレースホルダー 2">
            <a:extLst>
              <a:ext uri="{FF2B5EF4-FFF2-40B4-BE49-F238E27FC236}">
                <a16:creationId xmlns:a16="http://schemas.microsoft.com/office/drawing/2014/main" id="{1545FDEA-0E22-A071-A58D-29BF0CF40C18}"/>
              </a:ext>
            </a:extLst>
          </p:cNvPr>
          <p:cNvSpPr>
            <a:spLocks noGrp="1"/>
          </p:cNvSpPr>
          <p:nvPr>
            <p:ph type="body" sz="quarter" idx="13"/>
          </p:nvPr>
        </p:nvSpPr>
        <p:spPr/>
        <p:txBody>
          <a:bodyPr/>
          <a:lstStyle/>
          <a:p>
            <a:r>
              <a:rPr kumimoji="1" lang="ja-JP" altLang="en-US" dirty="0"/>
              <a:t>参考　令和</a:t>
            </a:r>
            <a:r>
              <a:rPr kumimoji="1" lang="en-US" altLang="ja-JP" dirty="0"/>
              <a:t>7</a:t>
            </a:r>
            <a:r>
              <a:rPr kumimoji="1" lang="ja-JP" altLang="en-US" dirty="0"/>
              <a:t>年度の補助金情報　</a:t>
            </a:r>
          </a:p>
        </p:txBody>
      </p:sp>
      <p:sp>
        <p:nvSpPr>
          <p:cNvPr id="8" name="テキスト ボックス 7">
            <a:extLst>
              <a:ext uri="{FF2B5EF4-FFF2-40B4-BE49-F238E27FC236}">
                <a16:creationId xmlns:a16="http://schemas.microsoft.com/office/drawing/2014/main" id="{4E2307E4-C520-FF36-72EE-BD2164B8B06B}"/>
              </a:ext>
            </a:extLst>
          </p:cNvPr>
          <p:cNvSpPr txBox="1"/>
          <p:nvPr/>
        </p:nvSpPr>
        <p:spPr>
          <a:xfrm>
            <a:off x="513806" y="1026997"/>
            <a:ext cx="5068389" cy="2062103"/>
          </a:xfrm>
          <a:prstGeom prst="rect">
            <a:avLst/>
          </a:prstGeom>
          <a:noFill/>
        </p:spPr>
        <p:txBody>
          <a:bodyPr wrap="square" lIns="0" rIns="0" anchor="t">
            <a:spAutoFit/>
          </a:bodyPr>
          <a:lstStyle/>
          <a:p>
            <a:pPr lvl="0" algn="ctr">
              <a:defRPr/>
            </a:pPr>
            <a:r>
              <a:rPr lang="ja-JP" altLang="en-US" sz="1600" b="1" u="sng" dirty="0"/>
              <a:t>帰国・外国人児童生徒等に対するきめ細かな支援事業</a:t>
            </a:r>
            <a:endParaRPr lang="en-US" altLang="ja-JP" sz="1600" b="1" u="sng" dirty="0"/>
          </a:p>
          <a:p>
            <a:pPr lvl="0" algn="ctr">
              <a:defRPr/>
            </a:pPr>
            <a:endParaRPr lang="en-US" altLang="ja-JP" sz="1600" b="1" u="sng" dirty="0">
              <a:solidFill>
                <a:srgbClr val="10171B"/>
              </a:solidFill>
              <a:latin typeface="游ゴシック" panose="020B0400000000000000" pitchFamily="50" charset="-128"/>
            </a:endParaRPr>
          </a:p>
          <a:p>
            <a:pPr lvl="0">
              <a:defRPr/>
            </a:pPr>
            <a:r>
              <a:rPr lang="ja-JP" altLang="en-US" sz="1600" b="1" dirty="0">
                <a:solidFill>
                  <a:srgbClr val="10171B"/>
                </a:solidFill>
                <a:latin typeface="游ゴシック" panose="020B0400000000000000" pitchFamily="50" charset="-128"/>
              </a:rPr>
              <a:t>補助対象者</a:t>
            </a:r>
            <a:endParaRPr lang="en-US" altLang="ja-JP" sz="1600" b="1" dirty="0">
              <a:solidFill>
                <a:srgbClr val="10171B"/>
              </a:solidFill>
              <a:latin typeface="游ゴシック" panose="020B0400000000000000" pitchFamily="50" charset="-128"/>
            </a:endParaRPr>
          </a:p>
          <a:p>
            <a:pPr lvl="0">
              <a:defRPr/>
            </a:pPr>
            <a:r>
              <a:rPr lang="ja-JP" altLang="en-US" sz="1600" b="1" dirty="0">
                <a:solidFill>
                  <a:srgbClr val="10171B"/>
                </a:solidFill>
                <a:latin typeface="游ゴシック" panose="020B0400000000000000" pitchFamily="50" charset="-128"/>
              </a:rPr>
              <a:t>　</a:t>
            </a:r>
            <a:r>
              <a:rPr lang="ja-JP" altLang="en-US" sz="1600" dirty="0">
                <a:solidFill>
                  <a:srgbClr val="10171B"/>
                </a:solidFill>
                <a:latin typeface="游ゴシック" panose="020B0400000000000000" pitchFamily="50" charset="-128"/>
              </a:rPr>
              <a:t>都道府県・市区町村（自治体）、教育委員会、</a:t>
            </a:r>
            <a:endParaRPr lang="en-US" altLang="ja-JP" sz="1600" dirty="0">
              <a:solidFill>
                <a:srgbClr val="10171B"/>
              </a:solidFill>
              <a:latin typeface="游ゴシック" panose="020B0400000000000000" pitchFamily="50" charset="-128"/>
            </a:endParaRPr>
          </a:p>
          <a:p>
            <a:pPr lvl="0">
              <a:defRPr/>
            </a:pPr>
            <a:r>
              <a:rPr lang="ja-JP" altLang="en-US" sz="1600" dirty="0">
                <a:solidFill>
                  <a:srgbClr val="10171B"/>
                </a:solidFill>
                <a:latin typeface="游ゴシック" panose="020B0400000000000000" pitchFamily="50" charset="-128"/>
              </a:rPr>
              <a:t>　学校法人など</a:t>
            </a:r>
            <a:endParaRPr lang="en-US" altLang="ja-JP" sz="1600" dirty="0">
              <a:solidFill>
                <a:srgbClr val="10171B"/>
              </a:solidFill>
              <a:latin typeface="游ゴシック" panose="020B0400000000000000" pitchFamily="50" charset="-128"/>
            </a:endParaRPr>
          </a:p>
          <a:p>
            <a:pPr lvl="0">
              <a:defRPr/>
            </a:pP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a:p>
            <a:pPr lvl="0">
              <a:defRPr/>
            </a:pPr>
            <a:r>
              <a:rPr kumimoji="1" lang="ja-JP" altLang="en-US"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rPr>
              <a:t>補助率</a:t>
            </a: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a:p>
            <a:pPr lvl="0">
              <a:defRPr/>
            </a:pPr>
            <a:r>
              <a:rPr lang="ja-JP" altLang="en-US" sz="1600" b="1" noProof="0" dirty="0">
                <a:solidFill>
                  <a:srgbClr val="10171B"/>
                </a:solidFill>
                <a:latin typeface="游ゴシック" panose="020B0400000000000000" pitchFamily="50" charset="-128"/>
                <a:ea typeface="游ゴシック" panose="020B0400000000000000" pitchFamily="50" charset="-128"/>
              </a:rPr>
              <a:t>　</a:t>
            </a:r>
            <a:r>
              <a:rPr lang="en-US" altLang="ja-JP" sz="1600" dirty="0">
                <a:solidFill>
                  <a:srgbClr val="10171B"/>
                </a:solidFill>
                <a:latin typeface="游ゴシック" panose="020B0400000000000000" pitchFamily="50" charset="-128"/>
                <a:ea typeface="游ゴシック" panose="020B0400000000000000" pitchFamily="50" charset="-128"/>
              </a:rPr>
              <a:t>3</a:t>
            </a:r>
            <a:r>
              <a:rPr lang="ja-JP" altLang="en-US" sz="1600" dirty="0">
                <a:solidFill>
                  <a:srgbClr val="10171B"/>
                </a:solidFill>
                <a:latin typeface="游ゴシック" panose="020B0400000000000000" pitchFamily="50" charset="-128"/>
                <a:ea typeface="游ゴシック" panose="020B0400000000000000" pitchFamily="50" charset="-128"/>
              </a:rPr>
              <a:t>分の</a:t>
            </a:r>
            <a:r>
              <a:rPr lang="en-US" altLang="ja-JP" sz="1600" dirty="0">
                <a:solidFill>
                  <a:srgbClr val="10171B"/>
                </a:solidFill>
                <a:latin typeface="游ゴシック" panose="020B0400000000000000" pitchFamily="50" charset="-128"/>
                <a:ea typeface="游ゴシック" panose="020B0400000000000000" pitchFamily="50" charset="-128"/>
              </a:rPr>
              <a:t>1</a:t>
            </a: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95DBC794-EFA6-5F0F-E07E-01DCF4B47E03}"/>
              </a:ext>
            </a:extLst>
          </p:cNvPr>
          <p:cNvSpPr txBox="1"/>
          <p:nvPr/>
        </p:nvSpPr>
        <p:spPr>
          <a:xfrm>
            <a:off x="2081350" y="2242179"/>
            <a:ext cx="3500845" cy="200055"/>
          </a:xfrm>
          <a:prstGeom prst="rect">
            <a:avLst/>
          </a:prstGeom>
          <a:noFill/>
        </p:spPr>
        <p:txBody>
          <a:bodyPr wrap="square">
            <a:spAutoFit/>
          </a:bodyPr>
          <a:lstStyle/>
          <a:p>
            <a:pPr algn="ctr"/>
            <a:r>
              <a:rPr lang="en-US" altLang="ja-JP" sz="700" dirty="0"/>
              <a:t>https://www.mext.go.jp/content/20240827-ope_dev02-000037780_5.pdf</a:t>
            </a:r>
            <a:endParaRPr lang="ja-JP" altLang="en-US" sz="700" dirty="0"/>
          </a:p>
        </p:txBody>
      </p:sp>
      <p:sp>
        <p:nvSpPr>
          <p:cNvPr id="16" name="テキスト ボックス 1693">
            <a:extLst>
              <a:ext uri="{FF2B5EF4-FFF2-40B4-BE49-F238E27FC236}">
                <a16:creationId xmlns:a16="http://schemas.microsoft.com/office/drawing/2014/main" id="{976615DB-1B30-BF70-1168-B4EE4F31DACE}"/>
              </a:ext>
            </a:extLst>
          </p:cNvPr>
          <p:cNvSpPr txBox="1"/>
          <p:nvPr/>
        </p:nvSpPr>
        <p:spPr>
          <a:xfrm>
            <a:off x="326361" y="5158226"/>
            <a:ext cx="11529013" cy="1231106"/>
          </a:xfrm>
          <a:prstGeom prst="roundRect">
            <a:avLst>
              <a:gd name="adj" fmla="val 12529"/>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459AF009-7C9B-969D-EEB3-47A00D64272B}"/>
              </a:ext>
            </a:extLst>
          </p:cNvPr>
          <p:cNvSpPr txBox="1"/>
          <p:nvPr/>
        </p:nvSpPr>
        <p:spPr>
          <a:xfrm>
            <a:off x="6374674" y="1024473"/>
            <a:ext cx="5303520" cy="2062103"/>
          </a:xfrm>
          <a:prstGeom prst="rect">
            <a:avLst/>
          </a:prstGeom>
          <a:noFill/>
        </p:spPr>
        <p:txBody>
          <a:bodyPr wrap="square" lIns="0" rIns="0" anchor="t">
            <a:spAutoFit/>
          </a:bodyPr>
          <a:lstStyle/>
          <a:p>
            <a:pPr lvl="0" algn="ctr">
              <a:defRPr/>
            </a:pPr>
            <a:r>
              <a:rPr lang="ja-JP" altLang="en-US" sz="1600" b="1" u="sng" dirty="0"/>
              <a:t>新しい地方経済・生活環境創生交付金（第</a:t>
            </a:r>
            <a:r>
              <a:rPr lang="en-US" altLang="ja-JP" sz="1600" b="1" u="sng" dirty="0"/>
              <a:t>2</a:t>
            </a:r>
            <a:r>
              <a:rPr lang="ja-JP" altLang="en-US" sz="1600" b="1" u="sng" dirty="0"/>
              <a:t>世代交付金）</a:t>
            </a:r>
            <a:endParaRPr lang="en-US" altLang="ja-JP" sz="1600" b="1" u="sng" dirty="0"/>
          </a:p>
          <a:p>
            <a:pPr lvl="0" algn="ctr">
              <a:defRPr/>
            </a:pPr>
            <a:r>
              <a:rPr lang="ja-JP" altLang="en-US" sz="1600" b="1" u="sng" dirty="0"/>
              <a:t>デジタル実装型：</a:t>
            </a:r>
            <a:r>
              <a:rPr lang="en-US" altLang="ja-JP" sz="1600" b="1" u="sng" dirty="0"/>
              <a:t>TYPE1</a:t>
            </a:r>
          </a:p>
          <a:p>
            <a:pPr lvl="0" algn="ctr">
              <a:defRPr/>
            </a:pPr>
            <a:endParaRPr lang="en-US" altLang="ja-JP" sz="1600" b="1" u="sng" dirty="0">
              <a:solidFill>
                <a:srgbClr val="10171B"/>
              </a:solidFill>
              <a:latin typeface="游ゴシック" panose="020B0400000000000000" pitchFamily="50" charset="-128"/>
            </a:endParaRPr>
          </a:p>
          <a:p>
            <a:pPr lvl="0">
              <a:defRPr/>
            </a:pPr>
            <a:r>
              <a:rPr lang="ja-JP" altLang="en-US" sz="1600" b="1" dirty="0">
                <a:solidFill>
                  <a:srgbClr val="10171B"/>
                </a:solidFill>
                <a:latin typeface="游ゴシック" panose="020B0400000000000000" pitchFamily="50" charset="-128"/>
              </a:rPr>
              <a:t>補助対象者</a:t>
            </a:r>
            <a:endParaRPr lang="en-US" altLang="ja-JP" sz="1600" b="1" dirty="0">
              <a:solidFill>
                <a:srgbClr val="10171B"/>
              </a:solidFill>
              <a:latin typeface="游ゴシック" panose="020B0400000000000000" pitchFamily="50" charset="-128"/>
            </a:endParaRPr>
          </a:p>
          <a:p>
            <a:pPr lvl="0">
              <a:defRPr/>
            </a:pPr>
            <a:r>
              <a:rPr lang="ja-JP" altLang="en-US" sz="1600" b="1" dirty="0">
                <a:solidFill>
                  <a:srgbClr val="10171B"/>
                </a:solidFill>
                <a:latin typeface="游ゴシック" panose="020B0400000000000000" pitchFamily="50" charset="-128"/>
              </a:rPr>
              <a:t>　</a:t>
            </a:r>
            <a:r>
              <a:rPr lang="ja-JP" altLang="en-US" sz="1600" dirty="0">
                <a:solidFill>
                  <a:srgbClr val="10171B"/>
                </a:solidFill>
                <a:latin typeface="游ゴシック" panose="020B0400000000000000" pitchFamily="50" charset="-128"/>
              </a:rPr>
              <a:t>地方公共団体</a:t>
            </a:r>
            <a:endParaRPr lang="en-US" altLang="ja-JP" sz="1600" dirty="0">
              <a:solidFill>
                <a:srgbClr val="10171B"/>
              </a:solidFill>
              <a:latin typeface="游ゴシック" panose="020B0400000000000000" pitchFamily="50" charset="-128"/>
            </a:endParaRPr>
          </a:p>
          <a:p>
            <a:pPr lvl="0">
              <a:defRPr/>
            </a:pP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a:p>
            <a:pPr lvl="0">
              <a:defRPr/>
            </a:pPr>
            <a:r>
              <a:rPr kumimoji="1" lang="ja-JP" altLang="en-US"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rPr>
              <a:t>補助率</a:t>
            </a: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a:p>
            <a:pPr lvl="0">
              <a:defRPr/>
            </a:pPr>
            <a:r>
              <a:rPr lang="ja-JP" altLang="en-US" sz="1600" b="1" noProof="0" dirty="0">
                <a:solidFill>
                  <a:srgbClr val="10171B"/>
                </a:solidFill>
                <a:latin typeface="游ゴシック" panose="020B0400000000000000" pitchFamily="50" charset="-128"/>
                <a:ea typeface="游ゴシック" panose="020B0400000000000000" pitchFamily="50" charset="-128"/>
              </a:rPr>
              <a:t>　</a:t>
            </a:r>
            <a:r>
              <a:rPr lang="en-US" altLang="ja-JP" sz="1600" noProof="0" dirty="0">
                <a:solidFill>
                  <a:srgbClr val="10171B"/>
                </a:solidFill>
                <a:latin typeface="游ゴシック" panose="020B0400000000000000" pitchFamily="50" charset="-128"/>
                <a:ea typeface="游ゴシック" panose="020B0400000000000000" pitchFamily="50" charset="-128"/>
              </a:rPr>
              <a:t>2</a:t>
            </a:r>
            <a:r>
              <a:rPr lang="ja-JP" altLang="en-US" sz="1600" dirty="0">
                <a:solidFill>
                  <a:srgbClr val="10171B"/>
                </a:solidFill>
                <a:latin typeface="游ゴシック" panose="020B0400000000000000" pitchFamily="50" charset="-128"/>
                <a:ea typeface="游ゴシック" panose="020B0400000000000000" pitchFamily="50" charset="-128"/>
              </a:rPr>
              <a:t>分の</a:t>
            </a:r>
            <a:r>
              <a:rPr lang="en-US" altLang="ja-JP" sz="1600" dirty="0">
                <a:solidFill>
                  <a:srgbClr val="10171B"/>
                </a:solidFill>
                <a:latin typeface="游ゴシック" panose="020B0400000000000000" pitchFamily="50" charset="-128"/>
                <a:ea typeface="游ゴシック" panose="020B0400000000000000" pitchFamily="50" charset="-128"/>
              </a:rPr>
              <a:t>1</a:t>
            </a:r>
            <a:endParaRPr kumimoji="1" lang="en-US" altLang="ja-JP" sz="16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endParaRPr>
          </a:p>
        </p:txBody>
      </p:sp>
      <p:grpSp>
        <p:nvGrpSpPr>
          <p:cNvPr id="12" name="グループ化 11">
            <a:extLst>
              <a:ext uri="{FF2B5EF4-FFF2-40B4-BE49-F238E27FC236}">
                <a16:creationId xmlns:a16="http://schemas.microsoft.com/office/drawing/2014/main" id="{08C94D2F-A226-8162-207E-099E93051451}"/>
              </a:ext>
            </a:extLst>
          </p:cNvPr>
          <p:cNvGrpSpPr/>
          <p:nvPr/>
        </p:nvGrpSpPr>
        <p:grpSpPr>
          <a:xfrm>
            <a:off x="2081350" y="2436984"/>
            <a:ext cx="3500846" cy="2571483"/>
            <a:chOff x="444137" y="969433"/>
            <a:chExt cx="7607148" cy="5371980"/>
          </a:xfrm>
        </p:grpSpPr>
        <p:pic>
          <p:nvPicPr>
            <p:cNvPr id="5" name="図 4">
              <a:extLst>
                <a:ext uri="{FF2B5EF4-FFF2-40B4-BE49-F238E27FC236}">
                  <a16:creationId xmlns:a16="http://schemas.microsoft.com/office/drawing/2014/main" id="{2946267B-D18D-E43F-94A9-8E0F1976342A}"/>
                </a:ext>
              </a:extLst>
            </p:cNvPr>
            <p:cNvPicPr>
              <a:picLocks noChangeAspect="1"/>
            </p:cNvPicPr>
            <p:nvPr/>
          </p:nvPicPr>
          <p:blipFill>
            <a:blip r:embed="rId2"/>
            <a:stretch>
              <a:fillRect/>
            </a:stretch>
          </p:blipFill>
          <p:spPr>
            <a:xfrm>
              <a:off x="444137" y="969433"/>
              <a:ext cx="7607148" cy="5371980"/>
            </a:xfrm>
            <a:prstGeom prst="rect">
              <a:avLst/>
            </a:prstGeom>
          </p:spPr>
        </p:pic>
        <p:sp>
          <p:nvSpPr>
            <p:cNvPr id="6" name="正方形/長方形 5">
              <a:extLst>
                <a:ext uri="{FF2B5EF4-FFF2-40B4-BE49-F238E27FC236}">
                  <a16:creationId xmlns:a16="http://schemas.microsoft.com/office/drawing/2014/main" id="{DC4C0B72-2464-0BBC-A782-A58126F25C89}"/>
                </a:ext>
              </a:extLst>
            </p:cNvPr>
            <p:cNvSpPr/>
            <p:nvPr/>
          </p:nvSpPr>
          <p:spPr>
            <a:xfrm>
              <a:off x="2680168" y="3082834"/>
              <a:ext cx="5042263" cy="11495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014B9AFD-D0DD-2FFD-D0D7-74743E249550}"/>
              </a:ext>
            </a:extLst>
          </p:cNvPr>
          <p:cNvSpPr txBox="1"/>
          <p:nvPr/>
        </p:nvSpPr>
        <p:spPr>
          <a:xfrm>
            <a:off x="822286" y="5307984"/>
            <a:ext cx="10387980" cy="1231106"/>
          </a:xfrm>
          <a:prstGeom prst="rect">
            <a:avLst/>
          </a:prstGeom>
          <a:noFill/>
        </p:spPr>
        <p:txBody>
          <a:bodyPr wrap="square">
            <a:spAutoFit/>
          </a:bodyPr>
          <a:lstStyle/>
          <a:p>
            <a:pPr>
              <a:defRPr/>
            </a:pPr>
            <a:r>
              <a:rPr lang="ja-JP" altLang="en-US" b="1" dirty="0">
                <a:solidFill>
                  <a:srgbClr val="10171B"/>
                </a:solidFill>
                <a:latin typeface="游ゴシック" panose="020B0400000000000000" pitchFamily="50" charset="-128"/>
              </a:rPr>
              <a:t>相談先</a:t>
            </a:r>
            <a:endParaRPr lang="en-US" altLang="ja-JP" b="1" dirty="0">
              <a:solidFill>
                <a:srgbClr val="10171B"/>
              </a:solidFill>
              <a:latin typeface="游ゴシック" panose="020B0400000000000000" pitchFamily="50" charset="-128"/>
            </a:endParaRPr>
          </a:p>
          <a:p>
            <a:pPr lvl="0" eaLnBrk="0" fontAlgn="base" hangingPunct="0">
              <a:spcBef>
                <a:spcPct val="0"/>
              </a:spcBef>
              <a:spcAft>
                <a:spcPct val="0"/>
              </a:spcAft>
            </a:pPr>
            <a:r>
              <a:rPr kumimoji="0" lang="ja-JP" altLang="en-US" dirty="0">
                <a:latin typeface="Arial" panose="020B0604020202020204" pitchFamily="34" charset="0"/>
              </a:rPr>
              <a:t>　</a:t>
            </a:r>
            <a:r>
              <a:rPr kumimoji="0" lang="ja-JP" altLang="ja-JP" u="sng" dirty="0">
                <a:latin typeface="Arial" panose="020B0604020202020204" pitchFamily="34" charset="0"/>
              </a:rPr>
              <a:t>自治体の教育委員会に相談</a:t>
            </a:r>
            <a:r>
              <a:rPr kumimoji="0" lang="ja-JP" altLang="en-US" dirty="0">
                <a:latin typeface="Arial" panose="020B0604020202020204" pitchFamily="34" charset="0"/>
              </a:rPr>
              <a:t>してみてください</a:t>
            </a:r>
            <a:endParaRPr kumimoji="0" lang="en-US" altLang="ja-JP" dirty="0">
              <a:latin typeface="Arial" panose="020B0604020202020204" pitchFamily="34" charset="0"/>
            </a:endParaRPr>
          </a:p>
          <a:p>
            <a:pPr lvl="0" eaLnBrk="0" fontAlgn="base" hangingPunct="0">
              <a:spcBef>
                <a:spcPct val="0"/>
              </a:spcBef>
              <a:spcAft>
                <a:spcPct val="0"/>
              </a:spcAft>
            </a:pPr>
            <a:r>
              <a:rPr kumimoji="0" lang="ja-JP" altLang="en-US" dirty="0">
                <a:latin typeface="Arial" panose="020B0604020202020204" pitchFamily="34" charset="0"/>
              </a:rPr>
              <a:t>　</a:t>
            </a:r>
            <a:r>
              <a:rPr kumimoji="0" lang="ja-JP" altLang="ja-JP" sz="1400" dirty="0">
                <a:latin typeface="Arial" panose="020B0604020202020204" pitchFamily="34" charset="0"/>
              </a:rPr>
              <a:t>国の補助金は自治体経由で申請するものが多く、学校単独では申請できないことがほとんどです。</a:t>
            </a:r>
          </a:p>
          <a:p>
            <a:pPr>
              <a:defRPr/>
            </a:pPr>
            <a:endParaRPr kumimoji="1" lang="en-US" altLang="ja-JP" b="1" i="0" u="sng"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pic>
        <p:nvPicPr>
          <p:cNvPr id="7" name="図 6">
            <a:extLst>
              <a:ext uri="{FF2B5EF4-FFF2-40B4-BE49-F238E27FC236}">
                <a16:creationId xmlns:a16="http://schemas.microsoft.com/office/drawing/2014/main" id="{5BE91F50-EB29-DD02-3389-403CE6C64686}"/>
              </a:ext>
            </a:extLst>
          </p:cNvPr>
          <p:cNvPicPr>
            <a:picLocks noChangeAspect="1"/>
          </p:cNvPicPr>
          <p:nvPr/>
        </p:nvPicPr>
        <p:blipFill>
          <a:blip r:embed="rId3"/>
          <a:stretch>
            <a:fillRect/>
          </a:stretch>
        </p:blipFill>
        <p:spPr>
          <a:xfrm>
            <a:off x="8014895" y="2317745"/>
            <a:ext cx="3766020" cy="2578536"/>
          </a:xfrm>
          <a:prstGeom prst="rect">
            <a:avLst/>
          </a:prstGeom>
        </p:spPr>
      </p:pic>
      <p:sp>
        <p:nvSpPr>
          <p:cNvPr id="9" name="正方形/長方形 8">
            <a:extLst>
              <a:ext uri="{FF2B5EF4-FFF2-40B4-BE49-F238E27FC236}">
                <a16:creationId xmlns:a16="http://schemas.microsoft.com/office/drawing/2014/main" id="{A6706A07-49D1-4606-7178-BA3FBC1A34FA}"/>
              </a:ext>
            </a:extLst>
          </p:cNvPr>
          <p:cNvSpPr/>
          <p:nvPr/>
        </p:nvSpPr>
        <p:spPr>
          <a:xfrm>
            <a:off x="8296336" y="4493623"/>
            <a:ext cx="2320474" cy="21793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161CE6A-3BDE-E3E9-9145-DA1E4580FC6F}"/>
              </a:ext>
            </a:extLst>
          </p:cNvPr>
          <p:cNvSpPr txBox="1"/>
          <p:nvPr/>
        </p:nvSpPr>
        <p:spPr>
          <a:xfrm>
            <a:off x="8014895" y="2095985"/>
            <a:ext cx="3766020" cy="200055"/>
          </a:xfrm>
          <a:prstGeom prst="rect">
            <a:avLst/>
          </a:prstGeom>
          <a:noFill/>
        </p:spPr>
        <p:txBody>
          <a:bodyPr wrap="square">
            <a:spAutoFit/>
          </a:bodyPr>
          <a:lstStyle/>
          <a:p>
            <a:pPr algn="ctr"/>
            <a:r>
              <a:rPr lang="ja-JP" altLang="en-US" sz="700" dirty="0"/>
              <a:t>https://www.mlit.go.jp/smcn/info/pdf/event/250221/02.pdf</a:t>
            </a:r>
          </a:p>
        </p:txBody>
      </p:sp>
      <p:sp>
        <p:nvSpPr>
          <p:cNvPr id="4" name="スライド番号プレースホルダー 3">
            <a:extLst>
              <a:ext uri="{FF2B5EF4-FFF2-40B4-BE49-F238E27FC236}">
                <a16:creationId xmlns:a16="http://schemas.microsoft.com/office/drawing/2014/main" id="{310A97AC-3F8D-727F-EDF5-0FCDBB0C0AC4}"/>
              </a:ext>
            </a:extLst>
          </p:cNvPr>
          <p:cNvSpPr>
            <a:spLocks noGrp="1"/>
          </p:cNvSpPr>
          <p:nvPr>
            <p:ph type="sldNum" sz="quarter" idx="12"/>
          </p:nvPr>
        </p:nvSpPr>
        <p:spPr/>
        <p:txBody>
          <a:bodyPr/>
          <a:lstStyle/>
          <a:p>
            <a:pPr algn="ctr"/>
            <a:fld id="{6FB8D711-A6AE-4DCD-B09A-C2554588049A}" type="slidenum">
              <a:rPr lang="ja-JP" altLang="en-US" sz="800" smtClean="0"/>
              <a:pPr algn="ctr"/>
              <a:t>18</a:t>
            </a:fld>
            <a:endParaRPr lang="ja-JP" altLang="en-US" sz="800" dirty="0"/>
          </a:p>
        </p:txBody>
      </p:sp>
    </p:spTree>
    <p:extLst>
      <p:ext uri="{BB962C8B-B14F-4D97-AF65-F5344CB8AC3E}">
        <p14:creationId xmlns:p14="http://schemas.microsoft.com/office/powerpoint/2010/main" val="239833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1693">
            <a:extLst>
              <a:ext uri="{FF2B5EF4-FFF2-40B4-BE49-F238E27FC236}">
                <a16:creationId xmlns:a16="http://schemas.microsoft.com/office/drawing/2014/main" id="{0EC8069F-4446-F6A8-509C-696B0165E552}"/>
              </a:ext>
            </a:extLst>
          </p:cNvPr>
          <p:cNvSpPr txBox="1"/>
          <p:nvPr/>
        </p:nvSpPr>
        <p:spPr>
          <a:xfrm>
            <a:off x="4097383" y="3901438"/>
            <a:ext cx="4410892" cy="2238104"/>
          </a:xfrm>
          <a:prstGeom prst="roundRect">
            <a:avLst>
              <a:gd name="adj" fmla="val 12529"/>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3" name="テキスト プレースホルダー 2">
            <a:extLst>
              <a:ext uri="{FF2B5EF4-FFF2-40B4-BE49-F238E27FC236}">
                <a16:creationId xmlns:a16="http://schemas.microsoft.com/office/drawing/2014/main" id="{8274AA6B-E2C7-7E03-FAE8-0FF7152343AF}"/>
              </a:ext>
            </a:extLst>
          </p:cNvPr>
          <p:cNvSpPr>
            <a:spLocks noGrp="1"/>
          </p:cNvSpPr>
          <p:nvPr>
            <p:ph type="body" sz="quarter" idx="13"/>
          </p:nvPr>
        </p:nvSpPr>
        <p:spPr/>
        <p:txBody>
          <a:bodyPr/>
          <a:lstStyle/>
          <a:p>
            <a:r>
              <a:rPr kumimoji="1" lang="ja-JP" altLang="en-US" sz="2400" b="1" i="0" u="none" strike="noStrike" kern="1200" cap="none" spc="0" normalizeH="0" baseline="0" noProof="0" dirty="0">
                <a:ln>
                  <a:noFill/>
                </a:ln>
                <a:solidFill>
                  <a:srgbClr val="F2F2F2"/>
                </a:solidFill>
                <a:effectLst/>
                <a:uLnTx/>
                <a:uFillTx/>
                <a:latin typeface="Arial"/>
                <a:ea typeface="Arial"/>
                <a:cs typeface="Arial"/>
                <a:sym typeface="Arial"/>
              </a:rPr>
              <a:t>通訳者の翻訳と違い、ぬけもれがなく低価格</a:t>
            </a:r>
            <a:endParaRPr kumimoji="1" lang="ja-JP" altLang="en-US" sz="20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sp>
        <p:nvSpPr>
          <p:cNvPr id="8" name="テキスト ボックス 7">
            <a:extLst>
              <a:ext uri="{FF2B5EF4-FFF2-40B4-BE49-F238E27FC236}">
                <a16:creationId xmlns:a16="http://schemas.microsoft.com/office/drawing/2014/main" id="{5A4997C0-C969-9D2B-F8EA-AE5A3FC4431A}"/>
              </a:ext>
            </a:extLst>
          </p:cNvPr>
          <p:cNvSpPr txBox="1"/>
          <p:nvPr/>
        </p:nvSpPr>
        <p:spPr>
          <a:xfrm>
            <a:off x="4502330" y="4205741"/>
            <a:ext cx="3866607" cy="1631216"/>
          </a:xfrm>
          <a:prstGeom prst="rect">
            <a:avLst/>
          </a:prstGeom>
          <a:noFill/>
        </p:spPr>
        <p:txBody>
          <a:bodyPr wrap="square" lIns="0" rIns="0" anchor="ctr">
            <a:spAutoFit/>
          </a:bodyPr>
          <a:lstStyle/>
          <a:p>
            <a:pPr lvl="0">
              <a:defRPr/>
            </a:pPr>
            <a:r>
              <a:rPr lang="ja-JP" altLang="en-US" sz="2000" b="1" dirty="0">
                <a:solidFill>
                  <a:srgbClr val="10171B"/>
                </a:solidFill>
                <a:latin typeface="游ゴシック" panose="020B0400000000000000" pitchFamily="50" charset="-128"/>
              </a:rPr>
              <a:t>ポケトークの良さ</a:t>
            </a:r>
            <a:endParaRPr lang="en-US" altLang="ja-JP" sz="2000" b="1" dirty="0">
              <a:solidFill>
                <a:srgbClr val="10171B"/>
              </a:solidFill>
              <a:latin typeface="游ゴシック" panose="020B0400000000000000" pitchFamily="50" charset="-128"/>
            </a:endParaRPr>
          </a:p>
          <a:p>
            <a:pPr lvl="0">
              <a:defRPr/>
            </a:pPr>
            <a:r>
              <a:rPr lang="ja-JP" altLang="en-US" sz="2000" b="1" dirty="0">
                <a:solidFill>
                  <a:srgbClr val="10171B"/>
                </a:solidFill>
                <a:latin typeface="游ゴシック" panose="020B0400000000000000" pitchFamily="50" charset="-128"/>
              </a:rPr>
              <a:t>　・コストの大幅削減</a:t>
            </a:r>
            <a:endParaRPr lang="en-US" altLang="ja-JP" sz="2000" b="1" dirty="0">
              <a:solidFill>
                <a:srgbClr val="10171B"/>
              </a:solidFill>
              <a:latin typeface="游ゴシック" panose="020B0400000000000000" pitchFamily="50" charset="-128"/>
            </a:endParaRPr>
          </a:p>
          <a:p>
            <a:pPr lvl="0">
              <a:defRPr/>
            </a:pPr>
            <a:r>
              <a:rPr lang="ja-JP" altLang="en-US" sz="2000" b="1" dirty="0">
                <a:solidFill>
                  <a:srgbClr val="10171B"/>
                </a:solidFill>
                <a:latin typeface="游ゴシック" panose="020B0400000000000000" pitchFamily="50" charset="-128"/>
              </a:rPr>
              <a:t>　・事前の打ち合わせ不要</a:t>
            </a:r>
            <a:endParaRPr lang="en-US" altLang="ja-JP" sz="2000" b="1" dirty="0">
              <a:solidFill>
                <a:srgbClr val="10171B"/>
              </a:solidFill>
              <a:latin typeface="游ゴシック" panose="020B0400000000000000" pitchFamily="50" charset="-128"/>
            </a:endParaRPr>
          </a:p>
          <a:p>
            <a:pPr lvl="0">
              <a:defRPr/>
            </a:pPr>
            <a:r>
              <a:rPr lang="ja-JP" altLang="en-US" sz="2000" b="1" dirty="0">
                <a:solidFill>
                  <a:srgbClr val="10171B"/>
                </a:solidFill>
                <a:latin typeface="游ゴシック" panose="020B0400000000000000" pitchFamily="50" charset="-128"/>
              </a:rPr>
              <a:t>　・もれなく正確に翻訳</a:t>
            </a:r>
            <a:endParaRPr lang="en-US" altLang="ja-JP" sz="2000" b="1" dirty="0">
              <a:solidFill>
                <a:srgbClr val="10171B"/>
              </a:solidFill>
              <a:latin typeface="游ゴシック" panose="020B0400000000000000" pitchFamily="50" charset="-128"/>
            </a:endParaRPr>
          </a:p>
          <a:p>
            <a:pPr lvl="0">
              <a:defRPr/>
            </a:pPr>
            <a:r>
              <a:rPr lang="ja-JP" altLang="en-US" sz="2000" b="1" dirty="0">
                <a:solidFill>
                  <a:srgbClr val="10171B"/>
                </a:solidFill>
                <a:latin typeface="游ゴシック" panose="020B0400000000000000" pitchFamily="50" charset="-128"/>
              </a:rPr>
              <a:t>　・音声、テキスト両方に翻訳</a:t>
            </a:r>
          </a:p>
        </p:txBody>
      </p:sp>
      <p:sp>
        <p:nvSpPr>
          <p:cNvPr id="497" name="Google Shape;497;p13">
            <a:extLst>
              <a:ext uri="{FF2B5EF4-FFF2-40B4-BE49-F238E27FC236}">
                <a16:creationId xmlns:a16="http://schemas.microsoft.com/office/drawing/2014/main" id="{C88196CC-79FD-FDBA-ED35-AE1FAFEDDC58}"/>
              </a:ext>
            </a:extLst>
          </p:cNvPr>
          <p:cNvSpPr/>
          <p:nvPr/>
        </p:nvSpPr>
        <p:spPr>
          <a:xfrm>
            <a:off x="2634048" y="1199232"/>
            <a:ext cx="6923903" cy="399653"/>
          </a:xfrm>
          <a:prstGeom prst="round2SameRect">
            <a:avLst>
              <a:gd name="adj1" fmla="val 9611"/>
              <a:gd name="adj2" fmla="val 0"/>
            </a:avLst>
          </a:prstGeom>
          <a:solidFill>
            <a:srgbClr val="004B9E"/>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FFFFFF"/>
                </a:solidFill>
                <a:effectLst/>
                <a:uLnTx/>
                <a:uFillTx/>
                <a:latin typeface="Arial"/>
                <a:ea typeface="Arial"/>
                <a:cs typeface="Arial"/>
                <a:sym typeface="Arial"/>
              </a:rPr>
              <a:t>通訳者との違い</a:t>
            </a:r>
            <a:endParaRPr kumimoji="1" sz="2000" b="1" i="0" u="none" strike="noStrike" kern="1200" cap="none" spc="0" normalizeH="0" baseline="0" noProof="0">
              <a:ln>
                <a:noFill/>
              </a:ln>
              <a:solidFill>
                <a:srgbClr val="FFFFFF"/>
              </a:solidFill>
              <a:effectLst/>
              <a:uLnTx/>
              <a:uFillTx/>
              <a:latin typeface="Arial"/>
              <a:ea typeface="Arial"/>
              <a:cs typeface="Arial"/>
              <a:sym typeface="Arial"/>
            </a:endParaRPr>
          </a:p>
        </p:txBody>
      </p:sp>
      <p:graphicFrame>
        <p:nvGraphicFramePr>
          <p:cNvPr id="498" name="Google Shape;498;p13">
            <a:extLst>
              <a:ext uri="{FF2B5EF4-FFF2-40B4-BE49-F238E27FC236}">
                <a16:creationId xmlns:a16="http://schemas.microsoft.com/office/drawing/2014/main" id="{1B7D17A8-4186-F4D2-59C5-3D26A79C9B5A}"/>
              </a:ext>
            </a:extLst>
          </p:cNvPr>
          <p:cNvGraphicFramePr/>
          <p:nvPr>
            <p:extLst>
              <p:ext uri="{D42A27DB-BD31-4B8C-83A1-F6EECF244321}">
                <p14:modId xmlns:p14="http://schemas.microsoft.com/office/powerpoint/2010/main" val="332324214"/>
              </p:ext>
            </p:extLst>
          </p:nvPr>
        </p:nvGraphicFramePr>
        <p:xfrm>
          <a:off x="2639016" y="1598884"/>
          <a:ext cx="6923925" cy="1935520"/>
        </p:xfrm>
        <a:graphic>
          <a:graphicData uri="http://schemas.openxmlformats.org/drawingml/2006/table">
            <a:tbl>
              <a:tblPr firstRow="1" bandRow="1">
                <a:noFill/>
              </a:tblPr>
              <a:tblGrid>
                <a:gridCol w="917375">
                  <a:extLst>
                    <a:ext uri="{9D8B030D-6E8A-4147-A177-3AD203B41FA5}">
                      <a16:colId xmlns:a16="http://schemas.microsoft.com/office/drawing/2014/main" val="20000"/>
                    </a:ext>
                  </a:extLst>
                </a:gridCol>
                <a:gridCol w="2752050">
                  <a:extLst>
                    <a:ext uri="{9D8B030D-6E8A-4147-A177-3AD203B41FA5}">
                      <a16:colId xmlns:a16="http://schemas.microsoft.com/office/drawing/2014/main" val="20001"/>
                    </a:ext>
                  </a:extLst>
                </a:gridCol>
                <a:gridCol w="3254500">
                  <a:extLst>
                    <a:ext uri="{9D8B030D-6E8A-4147-A177-3AD203B41FA5}">
                      <a16:colId xmlns:a16="http://schemas.microsoft.com/office/drawing/2014/main" val="20002"/>
                    </a:ext>
                  </a:extLst>
                </a:gridCol>
              </a:tblGrid>
              <a:tr h="248150">
                <a:tc>
                  <a:txBody>
                    <a:bodyPr/>
                    <a:lstStyle/>
                    <a:p>
                      <a:pPr marL="0" marR="0" lvl="0" indent="0" algn="ctr" rtl="0">
                        <a:spcBef>
                          <a:spcPts val="0"/>
                        </a:spcBef>
                        <a:spcAft>
                          <a:spcPts val="0"/>
                        </a:spcAft>
                        <a:buNone/>
                      </a:pPr>
                      <a:endParaRPr sz="16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chemeClr val="dk1"/>
                        </a:buClr>
                        <a:buSzPts val="1800"/>
                        <a:buFont typeface="Arial"/>
                        <a:buNone/>
                      </a:pPr>
                      <a:r>
                        <a:rPr lang="ja-JP" sz="1800" u="none" strike="noStrike" cap="none" dirty="0"/>
                        <a:t>ポケトーク</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ja-JP" sz="2000" u="none" strike="noStrike" cap="none"/>
                        <a:t>通訳者</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extLst>
                  <a:ext uri="{0D108BD9-81ED-4DB2-BD59-A6C34878D82A}">
                    <a16:rowId xmlns:a16="http://schemas.microsoft.com/office/drawing/2014/main" val="10000"/>
                  </a:ext>
                </a:extLst>
              </a:tr>
              <a:tr h="203025">
                <a:tc>
                  <a:txBody>
                    <a:bodyPr/>
                    <a:lstStyle/>
                    <a:p>
                      <a:pPr marL="0" marR="0" lvl="0" indent="0" algn="ctr" rtl="0">
                        <a:spcBef>
                          <a:spcPts val="0"/>
                        </a:spcBef>
                        <a:spcAft>
                          <a:spcPts val="0"/>
                        </a:spcAft>
                        <a:buNone/>
                      </a:pPr>
                      <a:r>
                        <a:rPr lang="ja-JP" sz="1600" b="1" u="none" strike="noStrike" cap="none"/>
                        <a:t>言語数</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1600" b="1" u="none" strike="noStrike" cap="none"/>
                        <a:t>74</a:t>
                      </a:r>
                      <a:r>
                        <a:rPr lang="ja-JP" sz="1600" u="none" strike="noStrike" cap="none"/>
                        <a:t>言語</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ja-JP" sz="1600" b="1" u="none" strike="noStrike" cap="none"/>
                        <a:t>1〜数</a:t>
                      </a:r>
                      <a:r>
                        <a:rPr lang="ja-JP" sz="1600" u="none" strike="noStrike" cap="none"/>
                        <a:t>言語</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406050">
                <a:tc>
                  <a:txBody>
                    <a:bodyPr/>
                    <a:lstStyle/>
                    <a:p>
                      <a:pPr marL="0" marR="0" lvl="0" indent="0" algn="ctr" rtl="0">
                        <a:spcBef>
                          <a:spcPts val="0"/>
                        </a:spcBef>
                        <a:spcAft>
                          <a:spcPts val="0"/>
                        </a:spcAft>
                        <a:buNone/>
                      </a:pPr>
                      <a:r>
                        <a:rPr lang="ja-JP" sz="1600" b="1" u="none" strike="noStrike" cap="none"/>
                        <a:t>コスト</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1050" u="none" strike="noStrike" cap="none" dirty="0"/>
                        <a:t>1アカウント</a:t>
                      </a:r>
                      <a:r>
                        <a:rPr lang="en-US" altLang="ja-JP" sz="1600" b="1" u="none" strike="noStrike" cap="none" dirty="0"/>
                        <a:t>5</a:t>
                      </a:r>
                      <a:r>
                        <a:rPr lang="ja-JP" altLang="en-US" sz="1600" b="1" u="none" strike="noStrike" cap="none" dirty="0"/>
                        <a:t>万</a:t>
                      </a:r>
                      <a:r>
                        <a:rPr lang="ja-JP" sz="1600" b="1" u="none" strike="noStrike" cap="none" dirty="0"/>
                        <a:t>円</a:t>
                      </a:r>
                      <a:r>
                        <a:rPr lang="ja-JP" sz="1050" u="none" strike="noStrike" cap="none" dirty="0"/>
                        <a:t>(税抜)/年</a:t>
                      </a:r>
                      <a:endParaRPr sz="1050" u="none" strike="noStrike" cap="none" dirty="0"/>
                    </a:p>
                    <a:p>
                      <a:pPr marL="0" marR="0" lvl="0" indent="0" algn="ctr" rtl="0">
                        <a:spcBef>
                          <a:spcPts val="0"/>
                        </a:spcBef>
                        <a:spcAft>
                          <a:spcPts val="0"/>
                        </a:spcAft>
                        <a:buNone/>
                      </a:pPr>
                      <a:r>
                        <a:rPr lang="ja-JP" sz="1050" u="none" strike="noStrike" cap="none" dirty="0"/>
                        <a:t>＊補助金を適用した場合、約26万円/年</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ja-JP" sz="1000" b="0" u="none" strike="noStrike" cap="none"/>
                        <a:t>1児童生徒当たり</a:t>
                      </a:r>
                      <a:r>
                        <a:rPr lang="ja-JP" sz="1600" b="1" u="none" strike="noStrike" cap="none"/>
                        <a:t>約120万円/年</a:t>
                      </a:r>
                      <a:endParaRPr/>
                    </a:p>
                    <a:p>
                      <a:pPr marL="0" marR="0" lvl="0" indent="0" algn="ctr" rtl="0">
                        <a:spcBef>
                          <a:spcPts val="0"/>
                        </a:spcBef>
                        <a:spcAft>
                          <a:spcPts val="0"/>
                        </a:spcAft>
                        <a:buNone/>
                      </a:pPr>
                      <a:r>
                        <a:rPr lang="ja-JP" sz="1050" u="none" strike="noStrike" cap="none"/>
                        <a:t>*時給1500円の通訳を雇って年間800時間</a:t>
                      </a:r>
                      <a:endParaRPr/>
                    </a:p>
                    <a:p>
                      <a:pPr marL="0" marR="0" lvl="0" indent="0" algn="ctr" rtl="0">
                        <a:spcBef>
                          <a:spcPts val="0"/>
                        </a:spcBef>
                        <a:spcAft>
                          <a:spcPts val="0"/>
                        </a:spcAft>
                        <a:buNone/>
                      </a:pPr>
                      <a:r>
                        <a:rPr lang="ja-JP" sz="1050" u="none" strike="noStrike" cap="none"/>
                        <a:t>（1日4時間×200日）通訳をした場合</a:t>
                      </a:r>
                      <a:endParaRPr/>
                    </a:p>
                  </a:txBody>
                  <a:tcPr marL="91450" marR="91450"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7100">
                <a:tc>
                  <a:txBody>
                    <a:bodyPr/>
                    <a:lstStyle/>
                    <a:p>
                      <a:pPr marL="0" marR="0" lvl="0" indent="0" algn="ctr" rtl="0">
                        <a:spcBef>
                          <a:spcPts val="0"/>
                        </a:spcBef>
                        <a:spcAft>
                          <a:spcPts val="0"/>
                        </a:spcAft>
                        <a:buNone/>
                      </a:pPr>
                      <a:r>
                        <a:rPr lang="ja-JP" sz="1600" b="1" u="none" strike="noStrike" cap="none"/>
                        <a:t>時間</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ja-JP" sz="1600" b="1" u="none" strike="noStrike" cap="none"/>
                        <a:t>無制限</a:t>
                      </a:r>
                      <a:endParaRPr sz="1600" b="1" u="none" strike="noStrike" cap="none"/>
                    </a:p>
                    <a:p>
                      <a:pPr marL="0" marR="0" lvl="0" indent="0" algn="ctr" rtl="0">
                        <a:spcBef>
                          <a:spcPts val="0"/>
                        </a:spcBef>
                        <a:spcAft>
                          <a:spcPts val="0"/>
                        </a:spcAft>
                        <a:buNone/>
                      </a:pPr>
                      <a:r>
                        <a:rPr lang="ja-JP" sz="1400" u="none" strike="noStrike" cap="none"/>
                        <a:t> </a:t>
                      </a:r>
                      <a:r>
                        <a:rPr lang="ja-JP" sz="1200" u="none" strike="noStrike" cap="none"/>
                        <a:t>(保護者との面談での利用も可能)</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ja-JP" sz="1600" b="1" u="none" strike="noStrike" cap="none" dirty="0"/>
                        <a:t>制限有</a:t>
                      </a:r>
                      <a:endParaRPr sz="1400" b="1" u="none" strike="noStrike" cap="none" dirty="0"/>
                    </a:p>
                    <a:p>
                      <a:pPr marL="0" marR="0" lvl="0" indent="0" algn="ctr" rtl="0">
                        <a:spcBef>
                          <a:spcPts val="0"/>
                        </a:spcBef>
                        <a:spcAft>
                          <a:spcPts val="0"/>
                        </a:spcAft>
                        <a:buNone/>
                      </a:pPr>
                      <a:r>
                        <a:rPr lang="ja-JP" sz="1400" u="none" strike="noStrike" cap="none" dirty="0"/>
                        <a:t>(予算との兼ね合いで支援時間に上限)</a:t>
                      </a:r>
                      <a:endParaRPr sz="1600" u="none" strike="noStrike" cap="none" dirty="0"/>
                    </a:p>
                  </a:txBody>
                  <a:tcPr marL="91450" marR="91450"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 name="スライド番号プレースホルダー 4">
            <a:extLst>
              <a:ext uri="{FF2B5EF4-FFF2-40B4-BE49-F238E27FC236}">
                <a16:creationId xmlns:a16="http://schemas.microsoft.com/office/drawing/2014/main" id="{B713A42D-E980-1AAA-E5A9-BD9E7F089B28}"/>
              </a:ext>
            </a:extLst>
          </p:cNvPr>
          <p:cNvSpPr>
            <a:spLocks noGrp="1"/>
          </p:cNvSpPr>
          <p:nvPr>
            <p:ph type="sldNum" sz="quarter" idx="12"/>
          </p:nvPr>
        </p:nvSpPr>
        <p:spPr/>
        <p:txBody>
          <a:bodyPr/>
          <a:lstStyle/>
          <a:p>
            <a:pPr algn="ctr"/>
            <a:fld id="{6FB8D711-A6AE-4DCD-B09A-C2554588049A}" type="slidenum">
              <a:rPr lang="ja-JP" altLang="en-US" sz="800" smtClean="0"/>
              <a:pPr algn="ctr"/>
              <a:t>19</a:t>
            </a:fld>
            <a:endParaRPr lang="ja-JP" altLang="en-US" sz="800" dirty="0"/>
          </a:p>
        </p:txBody>
      </p:sp>
    </p:spTree>
    <p:extLst>
      <p:ext uri="{BB962C8B-B14F-4D97-AF65-F5344CB8AC3E}">
        <p14:creationId xmlns:p14="http://schemas.microsoft.com/office/powerpoint/2010/main" val="13512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0FFDA3E-2A64-80F5-9BD9-19D528EA3BF9}"/>
              </a:ext>
            </a:extLst>
          </p:cNvPr>
          <p:cNvSpPr/>
          <p:nvPr/>
        </p:nvSpPr>
        <p:spPr>
          <a:xfrm>
            <a:off x="0" y="2290763"/>
            <a:ext cx="12192000" cy="4103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a:extLst>
              <a:ext uri="{FF2B5EF4-FFF2-40B4-BE49-F238E27FC236}">
                <a16:creationId xmlns:a16="http://schemas.microsoft.com/office/drawing/2014/main" id="{930CB776-7968-A32F-EB34-CC79DA9E9AFA}"/>
              </a:ext>
            </a:extLst>
          </p:cNvPr>
          <p:cNvSpPr>
            <a:spLocks noGrp="1"/>
          </p:cNvSpPr>
          <p:nvPr>
            <p:ph type="title"/>
          </p:nvPr>
        </p:nvSpPr>
        <p:spPr/>
        <p:txBody>
          <a:bodyPr/>
          <a:lstStyle/>
          <a:p>
            <a:r>
              <a:rPr lang="en-US" altLang="ja-JP" dirty="0"/>
              <a:t>2022.02.01</a:t>
            </a:r>
            <a:r>
              <a:rPr lang="ja-JP" altLang="en-US" dirty="0"/>
              <a:t>、新会社として誕生。</a:t>
            </a:r>
          </a:p>
        </p:txBody>
      </p:sp>
      <p:sp>
        <p:nvSpPr>
          <p:cNvPr id="7" name="テキスト プレースホルダー 6">
            <a:extLst>
              <a:ext uri="{FF2B5EF4-FFF2-40B4-BE49-F238E27FC236}">
                <a16:creationId xmlns:a16="http://schemas.microsoft.com/office/drawing/2014/main" id="{F26F42A5-1579-1E7A-0A0D-C2EBBB42247A}"/>
              </a:ext>
            </a:extLst>
          </p:cNvPr>
          <p:cNvSpPr>
            <a:spLocks noGrp="1"/>
          </p:cNvSpPr>
          <p:nvPr>
            <p:ph type="body" sz="quarter" idx="14"/>
          </p:nvPr>
        </p:nvSpPr>
        <p:spPr/>
        <p:txBody>
          <a:bodyPr/>
          <a:lstStyle/>
          <a:p>
            <a:r>
              <a:rPr lang="ja-JP" altLang="en-US" dirty="0"/>
              <a:t>商品も、社名も、ポケトーク。</a:t>
            </a:r>
          </a:p>
        </p:txBody>
      </p:sp>
      <p:sp>
        <p:nvSpPr>
          <p:cNvPr id="6" name="テキスト プレースホルダー 5">
            <a:extLst>
              <a:ext uri="{FF2B5EF4-FFF2-40B4-BE49-F238E27FC236}">
                <a16:creationId xmlns:a16="http://schemas.microsoft.com/office/drawing/2014/main" id="{9A2DBDAB-2764-54C4-9FA0-532F176F2E70}"/>
              </a:ext>
            </a:extLst>
          </p:cNvPr>
          <p:cNvSpPr>
            <a:spLocks noGrp="1"/>
          </p:cNvSpPr>
          <p:nvPr>
            <p:ph type="body" sz="quarter" idx="13"/>
          </p:nvPr>
        </p:nvSpPr>
        <p:spPr/>
        <p:txBody>
          <a:bodyPr/>
          <a:lstStyle/>
          <a:p>
            <a:r>
              <a:rPr lang="ja-JP" altLang="en-US" dirty="0"/>
              <a:t>ポケトークとは？</a:t>
            </a:r>
          </a:p>
        </p:txBody>
      </p:sp>
      <p:sp>
        <p:nvSpPr>
          <p:cNvPr id="4" name="コンテンツ プレースホルダ 2">
            <a:extLst>
              <a:ext uri="{FF2B5EF4-FFF2-40B4-BE49-F238E27FC236}">
                <a16:creationId xmlns:a16="http://schemas.microsoft.com/office/drawing/2014/main" id="{57024DC5-2057-9904-5EA0-EBAC9171B5F2}"/>
              </a:ext>
            </a:extLst>
          </p:cNvPr>
          <p:cNvSpPr txBox="1">
            <a:spLocks noChangeArrowheads="1"/>
          </p:cNvSpPr>
          <p:nvPr/>
        </p:nvSpPr>
        <p:spPr bwMode="auto">
          <a:xfrm>
            <a:off x="7574019" y="3653053"/>
            <a:ext cx="4320000" cy="792000"/>
          </a:xfrm>
          <a:prstGeom prst="rect">
            <a:avLst/>
          </a:prstGeom>
          <a:solidFill>
            <a:srgbClr val="E1E9ED"/>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28">
            <a:extLst>
              <a:ext uri="{FF2B5EF4-FFF2-40B4-BE49-F238E27FC236}">
                <a16:creationId xmlns:a16="http://schemas.microsoft.com/office/drawing/2014/main" id="{FEC9EAF0-07B7-47B8-62D8-DF39EE5247E8}"/>
              </a:ext>
            </a:extLst>
          </p:cNvPr>
          <p:cNvSpPr/>
          <p:nvPr/>
        </p:nvSpPr>
        <p:spPr>
          <a:xfrm>
            <a:off x="6494019" y="3653053"/>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0" name="コンテンツ プレースホルダ 2">
            <a:extLst>
              <a:ext uri="{FF2B5EF4-FFF2-40B4-BE49-F238E27FC236}">
                <a16:creationId xmlns:a16="http://schemas.microsoft.com/office/drawing/2014/main" id="{2EE5CE1B-0CAF-A332-7F97-C71FB5DB962A}"/>
              </a:ext>
            </a:extLst>
          </p:cNvPr>
          <p:cNvSpPr txBox="1">
            <a:spLocks noChangeArrowheads="1"/>
          </p:cNvSpPr>
          <p:nvPr/>
        </p:nvSpPr>
        <p:spPr bwMode="auto">
          <a:xfrm>
            <a:off x="7574019" y="3653053"/>
            <a:ext cx="4320000" cy="792000"/>
          </a:xfrm>
          <a:prstGeom prst="rect">
            <a:avLst/>
          </a:prstGeom>
          <a:solidFill>
            <a:srgbClr val="EFF4F6"/>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12" name="正方形/長方形 36">
            <a:extLst>
              <a:ext uri="{FF2B5EF4-FFF2-40B4-BE49-F238E27FC236}">
                <a16:creationId xmlns:a16="http://schemas.microsoft.com/office/drawing/2014/main" id="{73D21386-B345-1B5C-935A-C34A60BC9E9E}"/>
              </a:ext>
            </a:extLst>
          </p:cNvPr>
          <p:cNvSpPr/>
          <p:nvPr/>
        </p:nvSpPr>
        <p:spPr>
          <a:xfrm>
            <a:off x="6494019" y="3653053"/>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Arial Nova Light" panose="020B0304020202020204" pitchFamily="34" charset="0"/>
                <a:ea typeface="游ゴシック" panose="020B0400000000000000" pitchFamily="50" charset="-128"/>
                <a:cs typeface="+mn-cs"/>
              </a:rPr>
              <a:t>主要株主</a:t>
            </a:r>
            <a:endParaRPr kumimoji="1" lang="ja-JP" alt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游ゴシック" panose="020B0400000000000000" pitchFamily="50" charset="-128"/>
              <a:cs typeface="+mn-cs"/>
            </a:endParaRPr>
          </a:p>
        </p:txBody>
      </p:sp>
      <p:sp>
        <p:nvSpPr>
          <p:cNvPr id="13" name="コンテンツ プレースホルダ 2">
            <a:extLst>
              <a:ext uri="{FF2B5EF4-FFF2-40B4-BE49-F238E27FC236}">
                <a16:creationId xmlns:a16="http://schemas.microsoft.com/office/drawing/2014/main" id="{9F11ED8E-7DE5-2DC0-5608-5AAF8ED43193}"/>
              </a:ext>
            </a:extLst>
          </p:cNvPr>
          <p:cNvSpPr txBox="1">
            <a:spLocks noChangeArrowheads="1"/>
          </p:cNvSpPr>
          <p:nvPr/>
        </p:nvSpPr>
        <p:spPr bwMode="auto">
          <a:xfrm>
            <a:off x="1867572" y="4618457"/>
            <a:ext cx="4320000" cy="792000"/>
          </a:xfrm>
          <a:prstGeom prst="rect">
            <a:avLst/>
          </a:prstGeom>
          <a:solidFill>
            <a:srgbClr val="EFF4F6"/>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14" name="正方形/長方形 45">
            <a:extLst>
              <a:ext uri="{FF2B5EF4-FFF2-40B4-BE49-F238E27FC236}">
                <a16:creationId xmlns:a16="http://schemas.microsoft.com/office/drawing/2014/main" id="{67137F37-BA78-CA9F-66D4-7394C416B2F4}"/>
              </a:ext>
            </a:extLst>
          </p:cNvPr>
          <p:cNvSpPr/>
          <p:nvPr/>
        </p:nvSpPr>
        <p:spPr>
          <a:xfrm>
            <a:off x="791196" y="4618457"/>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srgbClr val="FFFFFF"/>
                </a:solidFill>
                <a:effectLst/>
                <a:uLnTx/>
                <a:uFillTx/>
                <a:latin typeface="Arial Nova Light" panose="020B0304020202020204" pitchFamily="34" charset="0"/>
                <a:ea typeface="游ゴシック" panose="020B0400000000000000" pitchFamily="50" charset="-128"/>
                <a:cs typeface="+mn-cs"/>
              </a:rPr>
              <a:t>設立</a:t>
            </a:r>
            <a:endParaRPr kumimoji="1" lang="zh-TW" alt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游ゴシック" panose="020B0400000000000000" pitchFamily="50" charset="-128"/>
              <a:cs typeface="+mn-cs"/>
            </a:endParaRPr>
          </a:p>
        </p:txBody>
      </p:sp>
      <p:sp>
        <p:nvSpPr>
          <p:cNvPr id="15" name="コンテンツ プレースホルダ 2">
            <a:extLst>
              <a:ext uri="{FF2B5EF4-FFF2-40B4-BE49-F238E27FC236}">
                <a16:creationId xmlns:a16="http://schemas.microsoft.com/office/drawing/2014/main" id="{93799E05-8CBE-66B1-B5AB-2D27203D46A0}"/>
              </a:ext>
            </a:extLst>
          </p:cNvPr>
          <p:cNvSpPr txBox="1">
            <a:spLocks noChangeArrowheads="1"/>
          </p:cNvSpPr>
          <p:nvPr/>
        </p:nvSpPr>
        <p:spPr bwMode="auto">
          <a:xfrm>
            <a:off x="1867572" y="5583863"/>
            <a:ext cx="4320000" cy="792000"/>
          </a:xfrm>
          <a:prstGeom prst="rect">
            <a:avLst/>
          </a:prstGeom>
          <a:solidFill>
            <a:srgbClr val="EFF4F6"/>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16" name="正方形/長方形 49">
            <a:extLst>
              <a:ext uri="{FF2B5EF4-FFF2-40B4-BE49-F238E27FC236}">
                <a16:creationId xmlns:a16="http://schemas.microsoft.com/office/drawing/2014/main" id="{8A8E6130-EBE3-9D45-604F-19C02E211C81}"/>
              </a:ext>
            </a:extLst>
          </p:cNvPr>
          <p:cNvSpPr/>
          <p:nvPr/>
        </p:nvSpPr>
        <p:spPr>
          <a:xfrm>
            <a:off x="791196" y="5583863"/>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Arial Nova Light" panose="020B0304020202020204" pitchFamily="34" charset="0"/>
                <a:ea typeface="游ゴシック" panose="020B0400000000000000" pitchFamily="50" charset="-128"/>
                <a:cs typeface="+mn-cs"/>
              </a:rPr>
              <a:t>事業所</a:t>
            </a:r>
            <a:endParaRPr kumimoji="1" lang="zh-TW" alt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游ゴシック" panose="020B0400000000000000" pitchFamily="50" charset="-128"/>
              <a:cs typeface="+mn-cs"/>
            </a:endParaRPr>
          </a:p>
        </p:txBody>
      </p:sp>
      <p:sp>
        <p:nvSpPr>
          <p:cNvPr id="17" name="コンテンツ プレースホルダ 2">
            <a:extLst>
              <a:ext uri="{FF2B5EF4-FFF2-40B4-BE49-F238E27FC236}">
                <a16:creationId xmlns:a16="http://schemas.microsoft.com/office/drawing/2014/main" id="{A0C6AC36-3183-4C22-4E81-77F02F02BBB8}"/>
              </a:ext>
            </a:extLst>
          </p:cNvPr>
          <p:cNvSpPr txBox="1">
            <a:spLocks noChangeArrowheads="1"/>
          </p:cNvSpPr>
          <p:nvPr/>
        </p:nvSpPr>
        <p:spPr bwMode="auto">
          <a:xfrm>
            <a:off x="1867572" y="2687649"/>
            <a:ext cx="4320000" cy="792000"/>
          </a:xfrm>
          <a:prstGeom prst="rect">
            <a:avLst/>
          </a:prstGeom>
          <a:solidFill>
            <a:srgbClr val="E1E9ED"/>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6">
            <a:extLst>
              <a:ext uri="{FF2B5EF4-FFF2-40B4-BE49-F238E27FC236}">
                <a16:creationId xmlns:a16="http://schemas.microsoft.com/office/drawing/2014/main" id="{B4EB3D93-8C4D-8EE5-21FB-FD11ECF37835}"/>
              </a:ext>
            </a:extLst>
          </p:cNvPr>
          <p:cNvSpPr/>
          <p:nvPr/>
        </p:nvSpPr>
        <p:spPr>
          <a:xfrm>
            <a:off x="791196" y="2687649"/>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5" name="コンテンツ プレースホルダ 2">
            <a:extLst>
              <a:ext uri="{FF2B5EF4-FFF2-40B4-BE49-F238E27FC236}">
                <a16:creationId xmlns:a16="http://schemas.microsoft.com/office/drawing/2014/main" id="{6D2BDC2A-B945-E3A5-4B05-D7CAFB2AD89E}"/>
              </a:ext>
            </a:extLst>
          </p:cNvPr>
          <p:cNvSpPr txBox="1">
            <a:spLocks noChangeArrowheads="1"/>
          </p:cNvSpPr>
          <p:nvPr/>
        </p:nvSpPr>
        <p:spPr bwMode="auto">
          <a:xfrm>
            <a:off x="1867572" y="2687649"/>
            <a:ext cx="4320000" cy="792000"/>
          </a:xfrm>
          <a:prstGeom prst="rect">
            <a:avLst/>
          </a:prstGeom>
          <a:solidFill>
            <a:srgbClr val="EFF4F6"/>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30" name="正方形/長方形 10">
            <a:extLst>
              <a:ext uri="{FF2B5EF4-FFF2-40B4-BE49-F238E27FC236}">
                <a16:creationId xmlns:a16="http://schemas.microsoft.com/office/drawing/2014/main" id="{4A48F46A-CF7B-CFC6-A6B7-D197612CE2C8}"/>
              </a:ext>
            </a:extLst>
          </p:cNvPr>
          <p:cNvSpPr/>
          <p:nvPr/>
        </p:nvSpPr>
        <p:spPr>
          <a:xfrm>
            <a:off x="791196" y="2687649"/>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srgbClr val="FFFFFF"/>
                </a:solidFill>
                <a:effectLst/>
                <a:uLnTx/>
                <a:uFillTx/>
                <a:latin typeface="Arial Nova Light" panose="020B0304020202020204" pitchFamily="34" charset="0"/>
                <a:ea typeface="游ゴシック" panose="020B0400000000000000" pitchFamily="50" charset="-128"/>
                <a:cs typeface="+mn-cs"/>
              </a:rPr>
              <a:t>会社名</a:t>
            </a:r>
            <a:endParaRPr kumimoji="1" lang="zh-TW" alt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游ゴシック" panose="020B0400000000000000" pitchFamily="50" charset="-128"/>
              <a:cs typeface="+mn-cs"/>
            </a:endParaRPr>
          </a:p>
        </p:txBody>
      </p:sp>
      <p:sp>
        <p:nvSpPr>
          <p:cNvPr id="31" name="コンテンツ プレースホルダ 2">
            <a:extLst>
              <a:ext uri="{FF2B5EF4-FFF2-40B4-BE49-F238E27FC236}">
                <a16:creationId xmlns:a16="http://schemas.microsoft.com/office/drawing/2014/main" id="{FD835669-67A6-1BCF-24C7-4D8315854296}"/>
              </a:ext>
            </a:extLst>
          </p:cNvPr>
          <p:cNvSpPr txBox="1">
            <a:spLocks noChangeArrowheads="1"/>
          </p:cNvSpPr>
          <p:nvPr/>
        </p:nvSpPr>
        <p:spPr bwMode="auto">
          <a:xfrm>
            <a:off x="1867572" y="3653053"/>
            <a:ext cx="4320000" cy="792000"/>
          </a:xfrm>
          <a:prstGeom prst="rect">
            <a:avLst/>
          </a:prstGeom>
          <a:solidFill>
            <a:srgbClr val="EFF4F6"/>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40" name="正方形/長方形 20">
            <a:extLst>
              <a:ext uri="{FF2B5EF4-FFF2-40B4-BE49-F238E27FC236}">
                <a16:creationId xmlns:a16="http://schemas.microsoft.com/office/drawing/2014/main" id="{F20B9A8D-D0BD-8B8C-FE82-80A1B9FB5CED}"/>
              </a:ext>
            </a:extLst>
          </p:cNvPr>
          <p:cNvSpPr/>
          <p:nvPr/>
        </p:nvSpPr>
        <p:spPr>
          <a:xfrm>
            <a:off x="791196" y="3653053"/>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srgbClr val="FFFFFF"/>
                </a:solidFill>
                <a:effectLst/>
                <a:uLnTx/>
                <a:uFillTx/>
                <a:latin typeface="Arial Nova Light" panose="020B0304020202020204" pitchFamily="34" charset="0"/>
                <a:ea typeface="游ゴシック" panose="020B0400000000000000" pitchFamily="50" charset="-128"/>
                <a:cs typeface="+mn-cs"/>
              </a:rPr>
              <a:t>所在地</a:t>
            </a:r>
            <a:endParaRPr kumimoji="1" lang="zh-TW" alt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游ゴシック" panose="020B0400000000000000" pitchFamily="50" charset="-128"/>
              <a:cs typeface="+mn-cs"/>
            </a:endParaRPr>
          </a:p>
        </p:txBody>
      </p:sp>
      <p:sp>
        <p:nvSpPr>
          <p:cNvPr id="41" name="コンテンツ プレースホルダ 2">
            <a:extLst>
              <a:ext uri="{FF2B5EF4-FFF2-40B4-BE49-F238E27FC236}">
                <a16:creationId xmlns:a16="http://schemas.microsoft.com/office/drawing/2014/main" id="{6EFB1FB5-F7C6-1139-349C-2F70041E7103}"/>
              </a:ext>
            </a:extLst>
          </p:cNvPr>
          <p:cNvSpPr txBox="1">
            <a:spLocks noChangeArrowheads="1"/>
          </p:cNvSpPr>
          <p:nvPr/>
        </p:nvSpPr>
        <p:spPr bwMode="auto">
          <a:xfrm>
            <a:off x="7574019" y="2687649"/>
            <a:ext cx="4320000" cy="792000"/>
          </a:xfrm>
          <a:prstGeom prst="rect">
            <a:avLst/>
          </a:prstGeom>
          <a:solidFill>
            <a:srgbClr val="EFF4F6"/>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42" name="正方形/長方形 32">
            <a:extLst>
              <a:ext uri="{FF2B5EF4-FFF2-40B4-BE49-F238E27FC236}">
                <a16:creationId xmlns:a16="http://schemas.microsoft.com/office/drawing/2014/main" id="{506C2220-F803-D6D5-5A56-ED98FFE09341}"/>
              </a:ext>
            </a:extLst>
          </p:cNvPr>
          <p:cNvSpPr/>
          <p:nvPr/>
        </p:nvSpPr>
        <p:spPr>
          <a:xfrm>
            <a:off x="6494019" y="2687649"/>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游ゴシック" panose="020B0400000000000000" pitchFamily="50" charset="-128"/>
                <a:cs typeface="+mn-cs"/>
              </a:rPr>
              <a:t>資本金</a:t>
            </a:r>
          </a:p>
        </p:txBody>
      </p:sp>
      <p:sp>
        <p:nvSpPr>
          <p:cNvPr id="43" name="コンテンツ プレースホルダ 2">
            <a:extLst>
              <a:ext uri="{FF2B5EF4-FFF2-40B4-BE49-F238E27FC236}">
                <a16:creationId xmlns:a16="http://schemas.microsoft.com/office/drawing/2014/main" id="{EE797079-5D38-57F3-FECC-366D1D4A6A91}"/>
              </a:ext>
            </a:extLst>
          </p:cNvPr>
          <p:cNvSpPr txBox="1">
            <a:spLocks noChangeArrowheads="1"/>
          </p:cNvSpPr>
          <p:nvPr/>
        </p:nvSpPr>
        <p:spPr bwMode="auto">
          <a:xfrm>
            <a:off x="7574019" y="4618457"/>
            <a:ext cx="4320000" cy="792000"/>
          </a:xfrm>
          <a:prstGeom prst="rect">
            <a:avLst/>
          </a:prstGeom>
          <a:solidFill>
            <a:srgbClr val="E1E9ED"/>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44" name="正方形/長方形 28">
            <a:extLst>
              <a:ext uri="{FF2B5EF4-FFF2-40B4-BE49-F238E27FC236}">
                <a16:creationId xmlns:a16="http://schemas.microsoft.com/office/drawing/2014/main" id="{9720F8A1-CA7E-796C-D2CA-C99779AA3965}"/>
              </a:ext>
            </a:extLst>
          </p:cNvPr>
          <p:cNvSpPr/>
          <p:nvPr/>
        </p:nvSpPr>
        <p:spPr>
          <a:xfrm>
            <a:off x="6494019" y="4618457"/>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53" name="コンテンツ プレースホルダ 2">
            <a:extLst>
              <a:ext uri="{FF2B5EF4-FFF2-40B4-BE49-F238E27FC236}">
                <a16:creationId xmlns:a16="http://schemas.microsoft.com/office/drawing/2014/main" id="{D5FC6085-3F2A-2939-7A7A-F822AFE1B8FC}"/>
              </a:ext>
            </a:extLst>
          </p:cNvPr>
          <p:cNvSpPr txBox="1">
            <a:spLocks noChangeArrowheads="1"/>
          </p:cNvSpPr>
          <p:nvPr/>
        </p:nvSpPr>
        <p:spPr bwMode="auto">
          <a:xfrm>
            <a:off x="7574019" y="4618457"/>
            <a:ext cx="4320000" cy="792000"/>
          </a:xfrm>
          <a:prstGeom prst="rect">
            <a:avLst/>
          </a:prstGeom>
          <a:solidFill>
            <a:srgbClr val="EFF4F6"/>
          </a:solidFill>
          <a:ln w="3175">
            <a:noFill/>
            <a:miter lim="800000"/>
            <a:headEnd/>
            <a:tailEnd/>
          </a:ln>
          <a:effectLst/>
        </p:spPr>
        <p:txBody>
          <a:bodyPr anchor="ctr">
            <a:noAutofit/>
          </a:bodyPr>
          <a:lstStyle>
            <a:lvl1pPr marL="342900" indent="-342900" algn="ctr" rtl="0" eaLnBrk="0" fontAlgn="base" hangingPunct="0">
              <a:spcBef>
                <a:spcPct val="20000"/>
              </a:spcBef>
              <a:spcAft>
                <a:spcPct val="0"/>
              </a:spcAft>
              <a:buChar char="•"/>
              <a:defRPr kumimoji="1" sz="16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kumimoji="1"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kumimoji="1"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kumimoji="1"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kumimoji="1" sz="2000">
                <a:solidFill>
                  <a:schemeClr val="tx1"/>
                </a:solidFill>
                <a:latin typeface="Arial" charset="0"/>
                <a:ea typeface="ＭＳ Ｐゴシック" charset="-128"/>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1" lang="ja-JP" altLang="en-US" sz="2000" b="1" i="0" u="none" strike="noStrike" kern="1200" cap="none" spc="0" normalizeH="0" baseline="0" noProof="0" dirty="0">
              <a:ln>
                <a:noFill/>
              </a:ln>
              <a:solidFill>
                <a:srgbClr val="10171B"/>
              </a:solidFill>
              <a:effectLst>
                <a:outerShdw blurRad="38100" dist="38100" dir="2700000" algn="tl">
                  <a:srgbClr val="C0C0C0"/>
                </a:outerShdw>
              </a:effectLst>
              <a:uLnTx/>
              <a:uFillTx/>
              <a:latin typeface="游ゴシック" panose="020B0400000000000000" pitchFamily="50" charset="-128"/>
              <a:ea typeface="游ゴシック" panose="020B0400000000000000" pitchFamily="50" charset="-128"/>
              <a:cs typeface="+mn-cs"/>
            </a:endParaRPr>
          </a:p>
        </p:txBody>
      </p:sp>
      <p:sp>
        <p:nvSpPr>
          <p:cNvPr id="54" name="正方形/長方形 36">
            <a:extLst>
              <a:ext uri="{FF2B5EF4-FFF2-40B4-BE49-F238E27FC236}">
                <a16:creationId xmlns:a16="http://schemas.microsoft.com/office/drawing/2014/main" id="{36AD3405-E79C-A936-0A7A-D2F846A0D6D8}"/>
              </a:ext>
            </a:extLst>
          </p:cNvPr>
          <p:cNvSpPr/>
          <p:nvPr/>
        </p:nvSpPr>
        <p:spPr>
          <a:xfrm>
            <a:off x="6494019" y="4618457"/>
            <a:ext cx="1080000" cy="792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Arial Nova Light" panose="020B0304020202020204" pitchFamily="34" charset="0"/>
                <a:ea typeface="游ゴシック" panose="020B0400000000000000" pitchFamily="50" charset="-128"/>
                <a:cs typeface="+mn-cs"/>
              </a:rPr>
              <a:t>認証</a:t>
            </a:r>
            <a:endParaRPr kumimoji="1" lang="ja-JP" altLang="en-US" sz="1600" b="0" i="0" u="none" strike="noStrike" kern="1200" cap="none" spc="0" normalizeH="0" baseline="0" noProof="0" dirty="0">
              <a:ln>
                <a:noFill/>
              </a:ln>
              <a:solidFill>
                <a:srgbClr val="FFFFFF"/>
              </a:solidFill>
              <a:effectLst/>
              <a:uLnTx/>
              <a:uFillTx/>
              <a:latin typeface="Arial Nova Light" panose="020B0304020202020204" pitchFamily="34" charset="0"/>
              <a:ea typeface="游ゴシック" panose="020B0400000000000000" pitchFamily="50" charset="-128"/>
              <a:cs typeface="+mn-cs"/>
            </a:endParaRPr>
          </a:p>
        </p:txBody>
      </p:sp>
      <p:sp>
        <p:nvSpPr>
          <p:cNvPr id="55" name="テキスト ボックス 37">
            <a:extLst>
              <a:ext uri="{FF2B5EF4-FFF2-40B4-BE49-F238E27FC236}">
                <a16:creationId xmlns:a16="http://schemas.microsoft.com/office/drawing/2014/main" id="{EBEB2A59-4B4C-9C2C-D3B5-BE8D62DEB066}"/>
              </a:ext>
            </a:extLst>
          </p:cNvPr>
          <p:cNvSpPr txBox="1"/>
          <p:nvPr/>
        </p:nvSpPr>
        <p:spPr>
          <a:xfrm>
            <a:off x="7574019" y="3653053"/>
            <a:ext cx="4320000" cy="792000"/>
          </a:xfrm>
          <a:prstGeom prst="rect">
            <a:avLst/>
          </a:prstGeom>
          <a:noFill/>
        </p:spPr>
        <p:txBody>
          <a:bodyPr wrap="square" lIns="216000" tIns="36000" rIns="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ソースネクスト株式会社</a:t>
            </a:r>
            <a:r>
              <a:rPr lang="ja-JP" altLang="en-US" dirty="0">
                <a:solidFill>
                  <a:srgbClr val="10171B"/>
                </a:solidFill>
                <a:latin typeface="游ゴシック" panose="020B0400000000000000" pitchFamily="50" charset="-128"/>
                <a:ea typeface="游ゴシック" panose="020B0400000000000000" pitchFamily="50" charset="-128"/>
              </a:rPr>
              <a:t> </a:t>
            </a:r>
            <a:r>
              <a:rPr lang="en-US" altLang="ja-JP" dirty="0">
                <a:solidFill>
                  <a:srgbClr val="10171B"/>
                </a:solidFill>
                <a:latin typeface="游ゴシック" panose="020B0400000000000000" pitchFamily="50" charset="-128"/>
                <a:ea typeface="游ゴシック" panose="020B0400000000000000" pitchFamily="50" charset="-128"/>
              </a:rPr>
              <a:t>(</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84.4%</a:t>
            </a:r>
            <a:r>
              <a:rPr lang="en-US" altLang="ja-JP" dirty="0">
                <a:solidFill>
                  <a:srgbClr val="10171B"/>
                </a:solidFill>
                <a:latin typeface="游ゴシック" panose="020B0400000000000000" pitchFamily="50" charset="-128"/>
                <a:ea typeface="游ゴシック" panose="020B0400000000000000" pitchFamily="50" charset="-128"/>
              </a:rPr>
              <a:t>) </a:t>
            </a:r>
            <a:r>
              <a:rPr kumimoji="1" lang="ja-JP" altLang="en-US" i="0" u="none" strike="noStrike" kern="120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他</a:t>
            </a:r>
            <a:endPar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sp>
        <p:nvSpPr>
          <p:cNvPr id="56" name="テキスト ボックス 46">
            <a:extLst>
              <a:ext uri="{FF2B5EF4-FFF2-40B4-BE49-F238E27FC236}">
                <a16:creationId xmlns:a16="http://schemas.microsoft.com/office/drawing/2014/main" id="{3B54DFA6-ACF0-08D0-EE4B-794146B6D204}"/>
              </a:ext>
            </a:extLst>
          </p:cNvPr>
          <p:cNvSpPr txBox="1"/>
          <p:nvPr/>
        </p:nvSpPr>
        <p:spPr>
          <a:xfrm>
            <a:off x="1867572" y="4618457"/>
            <a:ext cx="4320000" cy="792000"/>
          </a:xfrm>
          <a:prstGeom prst="rect">
            <a:avLst/>
          </a:prstGeom>
          <a:noFill/>
        </p:spPr>
        <p:txBody>
          <a:bodyPr wrap="square" lIns="216000" tIns="36000" rIns="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2022</a:t>
            </a: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年</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02</a:t>
            </a: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月</a:t>
            </a:r>
            <a:endParaRPr kumimoji="1" lang="zh-TW"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sp>
        <p:nvSpPr>
          <p:cNvPr id="57" name="テキスト ボックス 50">
            <a:extLst>
              <a:ext uri="{FF2B5EF4-FFF2-40B4-BE49-F238E27FC236}">
                <a16:creationId xmlns:a16="http://schemas.microsoft.com/office/drawing/2014/main" id="{806278DE-5B3C-684E-D2D6-AA994384C792}"/>
              </a:ext>
            </a:extLst>
          </p:cNvPr>
          <p:cNvSpPr txBox="1"/>
          <p:nvPr/>
        </p:nvSpPr>
        <p:spPr>
          <a:xfrm>
            <a:off x="1867572" y="5583863"/>
            <a:ext cx="4320000" cy="792000"/>
          </a:xfrm>
          <a:prstGeom prst="rect">
            <a:avLst/>
          </a:prstGeom>
          <a:noFill/>
        </p:spPr>
        <p:txBody>
          <a:bodyPr wrap="square" lIns="216000" tIns="36000" rIns="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日本 </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t>
            </a:r>
            <a:r>
              <a:rPr kumimoji="1" lang="ja-JP" altLang="en-US" i="0" u="none" strike="noStrike" kern="120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東京</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t>
            </a: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、米国 </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t>
            </a: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シリコンバレー</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t>
            </a: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t>
            </a:r>
            <a:endPar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オランダ </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t>
            </a: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アムステルダム</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t>
            </a:r>
            <a:endPar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sp>
        <p:nvSpPr>
          <p:cNvPr id="58" name="テキスト ボックス 17">
            <a:extLst>
              <a:ext uri="{FF2B5EF4-FFF2-40B4-BE49-F238E27FC236}">
                <a16:creationId xmlns:a16="http://schemas.microsoft.com/office/drawing/2014/main" id="{B9D6AECB-FACD-935D-BD1A-12284F503949}"/>
              </a:ext>
            </a:extLst>
          </p:cNvPr>
          <p:cNvSpPr txBox="1"/>
          <p:nvPr/>
        </p:nvSpPr>
        <p:spPr>
          <a:xfrm>
            <a:off x="1867572" y="2687649"/>
            <a:ext cx="4320000" cy="792000"/>
          </a:xfrm>
          <a:prstGeom prst="rect">
            <a:avLst/>
          </a:prstGeom>
          <a:noFill/>
          <a:ln>
            <a:noFill/>
          </a:ln>
        </p:spPr>
        <p:txBody>
          <a:bodyPr wrap="square" lIns="216000" tIns="36000" rIns="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ポケトーク株式会社</a:t>
            </a:r>
          </a:p>
        </p:txBody>
      </p:sp>
      <p:sp>
        <p:nvSpPr>
          <p:cNvPr id="59" name="テキスト ボックス 21">
            <a:extLst>
              <a:ext uri="{FF2B5EF4-FFF2-40B4-BE49-F238E27FC236}">
                <a16:creationId xmlns:a16="http://schemas.microsoft.com/office/drawing/2014/main" id="{4E8618F3-0DBA-2C15-E990-5F77C8ED2E32}"/>
              </a:ext>
            </a:extLst>
          </p:cNvPr>
          <p:cNvSpPr txBox="1"/>
          <p:nvPr/>
        </p:nvSpPr>
        <p:spPr>
          <a:xfrm>
            <a:off x="1867572" y="3653053"/>
            <a:ext cx="4320000" cy="792000"/>
          </a:xfrm>
          <a:prstGeom prst="rect">
            <a:avLst/>
          </a:prstGeom>
          <a:noFill/>
          <a:ln>
            <a:noFill/>
          </a:ln>
        </p:spPr>
        <p:txBody>
          <a:bodyPr wrap="square" lIns="216000" tIns="36000" rIns="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東京都港区芝二丁目</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2</a:t>
            </a:r>
            <a:r>
              <a:rPr kumimoji="1" lang="ja-JP" altLang="en-US" i="0" u="none" strike="noStrike" kern="120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番</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12</a:t>
            </a:r>
            <a:r>
              <a:rPr kumimoji="1" lang="ja-JP" altLang="en-US" i="0" u="none" strike="noStrike" kern="120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号</a:t>
            </a:r>
            <a:endPar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浜松町</a:t>
            </a: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PREX</a:t>
            </a:r>
            <a:endParaRPr kumimoji="1" lang="zh-TW"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sp>
        <p:nvSpPr>
          <p:cNvPr id="60" name="テキスト ボックス 33">
            <a:extLst>
              <a:ext uri="{FF2B5EF4-FFF2-40B4-BE49-F238E27FC236}">
                <a16:creationId xmlns:a16="http://schemas.microsoft.com/office/drawing/2014/main" id="{A22333BC-4303-D5B8-A5F3-89DBAAFFF356}"/>
              </a:ext>
            </a:extLst>
          </p:cNvPr>
          <p:cNvSpPr txBox="1"/>
          <p:nvPr/>
        </p:nvSpPr>
        <p:spPr>
          <a:xfrm>
            <a:off x="7574019" y="2687649"/>
            <a:ext cx="4320000" cy="792000"/>
          </a:xfrm>
          <a:prstGeom prst="rect">
            <a:avLst/>
          </a:prstGeom>
          <a:noFill/>
          <a:ln>
            <a:noFill/>
          </a:ln>
        </p:spPr>
        <p:txBody>
          <a:bodyPr wrap="square" lIns="216000" tIns="36000" rIns="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2,345</a:t>
            </a:r>
            <a:r>
              <a:rPr kumimoji="1" lang="ja-JP" altLang="en-US"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百万円</a:t>
            </a:r>
          </a:p>
        </p:txBody>
      </p:sp>
      <p:sp>
        <p:nvSpPr>
          <p:cNvPr id="61" name="テキスト ボックス 37">
            <a:extLst>
              <a:ext uri="{FF2B5EF4-FFF2-40B4-BE49-F238E27FC236}">
                <a16:creationId xmlns:a16="http://schemas.microsoft.com/office/drawing/2014/main" id="{BDE0CE44-6AEE-653A-D5FD-0F4DF5CEC3B7}"/>
              </a:ext>
            </a:extLst>
          </p:cNvPr>
          <p:cNvSpPr txBox="1"/>
          <p:nvPr/>
        </p:nvSpPr>
        <p:spPr>
          <a:xfrm>
            <a:off x="7574019" y="4618457"/>
            <a:ext cx="4320000" cy="792000"/>
          </a:xfrm>
          <a:prstGeom prst="rect">
            <a:avLst/>
          </a:prstGeom>
          <a:noFill/>
        </p:spPr>
        <p:txBody>
          <a:bodyPr wrap="square" lIns="216000" tIns="36000" rIns="0" bIns="36000" anchor="ctr">
            <a:noAutofit/>
          </a:bodyPr>
          <a:lstStyle/>
          <a:p>
            <a:pPr>
              <a:defRPr/>
            </a:pP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ISO/IEC 27001</a:t>
            </a:r>
          </a:p>
          <a:p>
            <a:pPr>
              <a:defRPr/>
            </a:pPr>
            <a:r>
              <a:rPr kumimoji="1" lang="en-US" altLang="ja-JP"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ISO/IEC 27017</a:t>
            </a:r>
          </a:p>
        </p:txBody>
      </p:sp>
      <p:pic>
        <p:nvPicPr>
          <p:cNvPr id="62" name="Picture 61" descr="A close-up of a security card&#10;&#10;Description automatically generated">
            <a:extLst>
              <a:ext uri="{FF2B5EF4-FFF2-40B4-BE49-F238E27FC236}">
                <a16:creationId xmlns:a16="http://schemas.microsoft.com/office/drawing/2014/main" id="{6D19E723-5694-757C-753B-5C0D46F1EC11}"/>
              </a:ext>
            </a:extLst>
          </p:cNvPr>
          <p:cNvPicPr>
            <a:picLocks noChangeAspect="1"/>
          </p:cNvPicPr>
          <p:nvPr/>
        </p:nvPicPr>
        <p:blipFill>
          <a:blip r:embed="rId2" cstate="email">
            <a:duotone>
              <a:prstClr val="black"/>
              <a:schemeClr val="tx2">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9734019" y="4699700"/>
            <a:ext cx="1669442" cy="552936"/>
          </a:xfrm>
          <a:prstGeom prst="rect">
            <a:avLst/>
          </a:prstGeom>
        </p:spPr>
      </p:pic>
      <p:sp>
        <p:nvSpPr>
          <p:cNvPr id="8" name="スライド番号プレースホルダー 7">
            <a:extLst>
              <a:ext uri="{FF2B5EF4-FFF2-40B4-BE49-F238E27FC236}">
                <a16:creationId xmlns:a16="http://schemas.microsoft.com/office/drawing/2014/main" id="{582AD24E-DE6D-972B-7D2C-C5F7667BFE98}"/>
              </a:ext>
            </a:extLst>
          </p:cNvPr>
          <p:cNvSpPr>
            <a:spLocks noGrp="1"/>
          </p:cNvSpPr>
          <p:nvPr>
            <p:ph type="sldNum" sz="quarter" idx="12"/>
          </p:nvPr>
        </p:nvSpPr>
        <p:spPr/>
        <p:txBody>
          <a:bodyPr/>
          <a:lstStyle/>
          <a:p>
            <a:pPr algn="ctr"/>
            <a:fld id="{6FB8D711-A6AE-4DCD-B09A-C2554588049A}" type="slidenum">
              <a:rPr lang="ja-JP" altLang="en-US" sz="800" smtClean="0"/>
              <a:pPr algn="ctr"/>
              <a:t>2</a:t>
            </a:fld>
            <a:endParaRPr lang="ja-JP" altLang="en-US" sz="800" dirty="0"/>
          </a:p>
        </p:txBody>
      </p:sp>
    </p:spTree>
    <p:extLst>
      <p:ext uri="{BB962C8B-B14F-4D97-AF65-F5344CB8AC3E}">
        <p14:creationId xmlns:p14="http://schemas.microsoft.com/office/powerpoint/2010/main" val="3522237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3429-78D7-10E6-5548-0993FF1C518C}"/>
            </a:ext>
          </a:extLst>
        </p:cNvPr>
        <p:cNvGrpSpPr/>
        <p:nvPr/>
      </p:nvGrpSpPr>
      <p:grpSpPr>
        <a:xfrm>
          <a:off x="0" y="0"/>
          <a:ext cx="0" cy="0"/>
          <a:chOff x="0" y="0"/>
          <a:chExt cx="0" cy="0"/>
        </a:xfrm>
      </p:grpSpPr>
      <p:pic>
        <p:nvPicPr>
          <p:cNvPr id="8" name="Graphic 7" descr="Home with solid fill">
            <a:hlinkClick r:id="" action="ppaction://noaction"/>
            <a:extLst>
              <a:ext uri="{FF2B5EF4-FFF2-40B4-BE49-F238E27FC236}">
                <a16:creationId xmlns:a16="http://schemas.microsoft.com/office/drawing/2014/main" id="{3C691004-7538-9584-F181-CE589F4631F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10" name="テキスト ボックス 1">
            <a:extLst>
              <a:ext uri="{FF2B5EF4-FFF2-40B4-BE49-F238E27FC236}">
                <a16:creationId xmlns:a16="http://schemas.microsoft.com/office/drawing/2014/main" id="{2B0CFD16-0949-6B09-3517-B20EA8E1186C}"/>
              </a:ext>
            </a:extLst>
          </p:cNvPr>
          <p:cNvSpPr txBox="1"/>
          <p:nvPr/>
        </p:nvSpPr>
        <p:spPr>
          <a:xfrm>
            <a:off x="3629" y="5196294"/>
            <a:ext cx="12133942" cy="769441"/>
          </a:xfrm>
          <a:prstGeom prst="rect">
            <a:avLst/>
          </a:prstGeom>
          <a:noFill/>
        </p:spPr>
        <p:txBody>
          <a:bodyPr wrap="square">
            <a:spAutoFit/>
          </a:bodyPr>
          <a:lstStyle/>
          <a:p>
            <a:pPr lvl="0" algn="ctr">
              <a:spcBef>
                <a:spcPts val="0"/>
              </a:spcBef>
              <a:defRPr/>
            </a:pPr>
            <a:r>
              <a:rPr lang="ja-JP" altLang="en-US" sz="4400" dirty="0">
                <a:solidFill>
                  <a:schemeClr val="bg1"/>
                </a:solidFill>
                <a:latin typeface="Arial Nova Cond Light" panose="020B0306020202020204" pitchFamily="34" charset="0"/>
              </a:rPr>
              <a:t>ポケトーク</a:t>
            </a:r>
            <a:r>
              <a:rPr lang="en-US" altLang="ja-JP" sz="4400" dirty="0">
                <a:solidFill>
                  <a:schemeClr val="bg1"/>
                </a:solidFill>
                <a:latin typeface="Arial Nova Cond Light" panose="020B0306020202020204" pitchFamily="34" charset="0"/>
              </a:rPr>
              <a:t>S2</a:t>
            </a:r>
            <a:endParaRPr lang="ja-JP" altLang="en-US" sz="4400" dirty="0">
              <a:solidFill>
                <a:schemeClr val="bg1"/>
              </a:solidFill>
              <a:latin typeface="Arial Nova Cond Light" panose="020B0306020202020204" pitchFamily="34" charset="0"/>
            </a:endParaRPr>
          </a:p>
        </p:txBody>
      </p:sp>
      <p:pic>
        <p:nvPicPr>
          <p:cNvPr id="2" name="Picture 1062">
            <a:extLst>
              <a:ext uri="{FF2B5EF4-FFF2-40B4-BE49-F238E27FC236}">
                <a16:creationId xmlns:a16="http://schemas.microsoft.com/office/drawing/2014/main" id="{64282B61-3536-7D06-167E-25EA9D1DC1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25429" y="1382576"/>
            <a:ext cx="1890342" cy="3276188"/>
          </a:xfrm>
          <a:prstGeom prst="rect">
            <a:avLst/>
          </a:prstGeom>
        </p:spPr>
      </p:pic>
    </p:spTree>
    <p:extLst>
      <p:ext uri="{BB962C8B-B14F-4D97-AF65-F5344CB8AC3E}">
        <p14:creationId xmlns:p14="http://schemas.microsoft.com/office/powerpoint/2010/main" val="341109122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スーツを着ている女性たち&#10;&#10;中程度の精度で自動的に生成された説明">
            <a:extLst>
              <a:ext uri="{FF2B5EF4-FFF2-40B4-BE49-F238E27FC236}">
                <a16:creationId xmlns:a16="http://schemas.microsoft.com/office/drawing/2014/main" id="{551B95EB-49BA-F4B5-35EC-D8D1A42F1E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67" y="0"/>
            <a:ext cx="12187066" cy="6858000"/>
          </a:xfrm>
          <a:prstGeom prst="rect">
            <a:avLst/>
          </a:prstGeom>
        </p:spPr>
      </p:pic>
      <p:pic>
        <p:nvPicPr>
          <p:cNvPr id="11" name="図 10">
            <a:extLst>
              <a:ext uri="{FF2B5EF4-FFF2-40B4-BE49-F238E27FC236}">
                <a16:creationId xmlns:a16="http://schemas.microsoft.com/office/drawing/2014/main" id="{9CCE36B9-C8D0-71AF-E5BF-E20537EF9DAB}"/>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tretch>
            <a:fillRect/>
          </a:stretch>
        </p:blipFill>
        <p:spPr>
          <a:xfrm>
            <a:off x="1" y="0"/>
            <a:ext cx="12192000" cy="6857999"/>
          </a:xfrm>
          <a:prstGeom prst="rect">
            <a:avLst/>
          </a:prstGeom>
        </p:spPr>
      </p:pic>
      <p:grpSp>
        <p:nvGrpSpPr>
          <p:cNvPr id="1160" name="グループ化 1159">
            <a:extLst>
              <a:ext uri="{FF2B5EF4-FFF2-40B4-BE49-F238E27FC236}">
                <a16:creationId xmlns:a16="http://schemas.microsoft.com/office/drawing/2014/main" id="{91EC5DBE-847E-83D7-C739-DEDAE2F4040E}"/>
              </a:ext>
            </a:extLst>
          </p:cNvPr>
          <p:cNvGrpSpPr/>
          <p:nvPr/>
        </p:nvGrpSpPr>
        <p:grpSpPr>
          <a:xfrm>
            <a:off x="395887" y="2079764"/>
            <a:ext cx="2698472" cy="2698472"/>
            <a:chOff x="395887" y="529791"/>
            <a:chExt cx="2698472" cy="2698472"/>
          </a:xfrm>
          <a:effectLst>
            <a:outerShdw blurRad="50800" dist="38100" dir="5400000" algn="t" rotWithShape="0">
              <a:prstClr val="black">
                <a:alpha val="40000"/>
              </a:prstClr>
            </a:outerShdw>
          </a:effectLst>
        </p:grpSpPr>
        <p:sp>
          <p:nvSpPr>
            <p:cNvPr id="9" name="フローチャート: 結合子 8">
              <a:extLst>
                <a:ext uri="{FF2B5EF4-FFF2-40B4-BE49-F238E27FC236}">
                  <a16:creationId xmlns:a16="http://schemas.microsoft.com/office/drawing/2014/main" id="{43E88BF4-1760-E7F9-07B0-541D968351AD}"/>
                </a:ext>
              </a:extLst>
            </p:cNvPr>
            <p:cNvSpPr/>
            <p:nvPr/>
          </p:nvSpPr>
          <p:spPr>
            <a:xfrm>
              <a:off x="690323" y="824227"/>
              <a:ext cx="2109600" cy="21096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6" name="グループ化 35">
              <a:extLst>
                <a:ext uri="{FF2B5EF4-FFF2-40B4-BE49-F238E27FC236}">
                  <a16:creationId xmlns:a16="http://schemas.microsoft.com/office/drawing/2014/main" id="{4EC844A1-F44D-DF58-9835-8BA540DB3979}"/>
                </a:ext>
              </a:extLst>
            </p:cNvPr>
            <p:cNvGrpSpPr/>
            <p:nvPr/>
          </p:nvGrpSpPr>
          <p:grpSpPr>
            <a:xfrm>
              <a:off x="395887" y="529791"/>
              <a:ext cx="2698472" cy="2698472"/>
              <a:chOff x="393700" y="3225800"/>
              <a:chExt cx="3632200" cy="3632200"/>
            </a:xfrm>
            <a:solidFill>
              <a:schemeClr val="bg1">
                <a:lumMod val="85000"/>
              </a:schemeClr>
            </a:solidFill>
            <a:effectLst/>
          </p:grpSpPr>
          <p:pic>
            <p:nvPicPr>
              <p:cNvPr id="37" name="グラフィックス 36" descr="コンパス 単色塗りつぶし">
                <a:extLst>
                  <a:ext uri="{FF2B5EF4-FFF2-40B4-BE49-F238E27FC236}">
                    <a16:creationId xmlns:a16="http://schemas.microsoft.com/office/drawing/2014/main" id="{D08D8F93-655F-B5CB-8BF8-191794F13CD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3700" y="3225800"/>
                <a:ext cx="3632200" cy="3632200"/>
              </a:xfrm>
              <a:prstGeom prst="rect">
                <a:avLst/>
              </a:prstGeom>
            </p:spPr>
          </p:pic>
          <p:grpSp>
            <p:nvGrpSpPr>
              <p:cNvPr id="38" name="グループ化 37">
                <a:extLst>
                  <a:ext uri="{FF2B5EF4-FFF2-40B4-BE49-F238E27FC236}">
                    <a16:creationId xmlns:a16="http://schemas.microsoft.com/office/drawing/2014/main" id="{18C63293-10EA-E3F0-0E95-6FDCEC779BA3}"/>
                  </a:ext>
                </a:extLst>
              </p:cNvPr>
              <p:cNvGrpSpPr/>
              <p:nvPr/>
            </p:nvGrpSpPr>
            <p:grpSpPr>
              <a:xfrm>
                <a:off x="2006600" y="3286125"/>
                <a:ext cx="406400" cy="3511550"/>
                <a:chOff x="2006600" y="3282474"/>
                <a:chExt cx="406400" cy="3511550"/>
              </a:xfrm>
              <a:grpFill/>
            </p:grpSpPr>
            <p:grpSp>
              <p:nvGrpSpPr>
                <p:cNvPr id="46" name="グループ化 45">
                  <a:extLst>
                    <a:ext uri="{FF2B5EF4-FFF2-40B4-BE49-F238E27FC236}">
                      <a16:creationId xmlns:a16="http://schemas.microsoft.com/office/drawing/2014/main" id="{C450EC2F-8DAC-D185-65D6-8432CC0AF79F}"/>
                    </a:ext>
                  </a:extLst>
                </p:cNvPr>
                <p:cNvGrpSpPr/>
                <p:nvPr/>
              </p:nvGrpSpPr>
              <p:grpSpPr>
                <a:xfrm>
                  <a:off x="2006600" y="3282474"/>
                  <a:ext cx="406400" cy="406400"/>
                  <a:chOff x="4296000" y="4170740"/>
                  <a:chExt cx="3600000" cy="3600000"/>
                </a:xfrm>
                <a:grpFill/>
              </p:grpSpPr>
              <p:sp>
                <p:nvSpPr>
                  <p:cNvPr id="55" name="二等辺三角形 54">
                    <a:extLst>
                      <a:ext uri="{FF2B5EF4-FFF2-40B4-BE49-F238E27FC236}">
                        <a16:creationId xmlns:a16="http://schemas.microsoft.com/office/drawing/2014/main" id="{68126675-BDCF-151C-0D50-BC8905384A3A}"/>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グラフィックス 55" descr="警告 単色塗りつぶし">
                    <a:extLst>
                      <a:ext uri="{FF2B5EF4-FFF2-40B4-BE49-F238E27FC236}">
                        <a16:creationId xmlns:a16="http://schemas.microsoft.com/office/drawing/2014/main" id="{008B5D1A-BF35-396C-09D5-C355F86DF76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48" name="グループ化 47">
                  <a:extLst>
                    <a:ext uri="{FF2B5EF4-FFF2-40B4-BE49-F238E27FC236}">
                      <a16:creationId xmlns:a16="http://schemas.microsoft.com/office/drawing/2014/main" id="{E61F70CF-0014-C24D-1D5E-0D9A934C202B}"/>
                    </a:ext>
                  </a:extLst>
                </p:cNvPr>
                <p:cNvGrpSpPr/>
                <p:nvPr/>
              </p:nvGrpSpPr>
              <p:grpSpPr>
                <a:xfrm flipV="1">
                  <a:off x="2006600" y="6387624"/>
                  <a:ext cx="406400" cy="406400"/>
                  <a:chOff x="4296000" y="4170740"/>
                  <a:chExt cx="3600000" cy="3600000"/>
                </a:xfrm>
                <a:grpFill/>
              </p:grpSpPr>
              <p:sp>
                <p:nvSpPr>
                  <p:cNvPr id="49" name="二等辺三角形 48">
                    <a:extLst>
                      <a:ext uri="{FF2B5EF4-FFF2-40B4-BE49-F238E27FC236}">
                        <a16:creationId xmlns:a16="http://schemas.microsoft.com/office/drawing/2014/main" id="{B9396E68-5A08-13F1-139E-954CCC21F38C}"/>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グラフィックス 53" descr="警告 単色塗りつぶし">
                    <a:extLst>
                      <a:ext uri="{FF2B5EF4-FFF2-40B4-BE49-F238E27FC236}">
                        <a16:creationId xmlns:a16="http://schemas.microsoft.com/office/drawing/2014/main" id="{CA8B0073-1694-4C3E-9054-C343BE57ABE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nvGrpSpPr>
              <p:cNvPr id="39" name="グループ化 38">
                <a:extLst>
                  <a:ext uri="{FF2B5EF4-FFF2-40B4-BE49-F238E27FC236}">
                    <a16:creationId xmlns:a16="http://schemas.microsoft.com/office/drawing/2014/main" id="{BFAACC54-F0A5-9537-4793-AA7B01EC7BE3}"/>
                  </a:ext>
                </a:extLst>
              </p:cNvPr>
              <p:cNvGrpSpPr/>
              <p:nvPr/>
            </p:nvGrpSpPr>
            <p:grpSpPr>
              <a:xfrm rot="5400000">
                <a:off x="2006600" y="3286125"/>
                <a:ext cx="406400" cy="3511550"/>
                <a:chOff x="2006600" y="3282474"/>
                <a:chExt cx="406400" cy="3511550"/>
              </a:xfrm>
              <a:grpFill/>
            </p:grpSpPr>
            <p:grpSp>
              <p:nvGrpSpPr>
                <p:cNvPr id="40" name="グループ化 39">
                  <a:extLst>
                    <a:ext uri="{FF2B5EF4-FFF2-40B4-BE49-F238E27FC236}">
                      <a16:creationId xmlns:a16="http://schemas.microsoft.com/office/drawing/2014/main" id="{00902CEF-B0BC-8B86-3C88-C69ECEF0800A}"/>
                    </a:ext>
                  </a:extLst>
                </p:cNvPr>
                <p:cNvGrpSpPr/>
                <p:nvPr/>
              </p:nvGrpSpPr>
              <p:grpSpPr>
                <a:xfrm>
                  <a:off x="2006600" y="3282474"/>
                  <a:ext cx="406400" cy="406400"/>
                  <a:chOff x="4296000" y="4170740"/>
                  <a:chExt cx="3600000" cy="3600000"/>
                </a:xfrm>
                <a:grpFill/>
              </p:grpSpPr>
              <p:sp>
                <p:nvSpPr>
                  <p:cNvPr id="44" name="二等辺三角形 43">
                    <a:extLst>
                      <a:ext uri="{FF2B5EF4-FFF2-40B4-BE49-F238E27FC236}">
                        <a16:creationId xmlns:a16="http://schemas.microsoft.com/office/drawing/2014/main" id="{229E0417-A150-6B5F-3503-E77F258A95E6}"/>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グラフィックス 44" descr="警告 単色塗りつぶし">
                    <a:extLst>
                      <a:ext uri="{FF2B5EF4-FFF2-40B4-BE49-F238E27FC236}">
                        <a16:creationId xmlns:a16="http://schemas.microsoft.com/office/drawing/2014/main" id="{4E0C0532-6CB6-406B-CED5-41789E80C10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41" name="グループ化 40">
                  <a:extLst>
                    <a:ext uri="{FF2B5EF4-FFF2-40B4-BE49-F238E27FC236}">
                      <a16:creationId xmlns:a16="http://schemas.microsoft.com/office/drawing/2014/main" id="{ED9CB441-AA0F-D74B-1564-11CCC0624926}"/>
                    </a:ext>
                  </a:extLst>
                </p:cNvPr>
                <p:cNvGrpSpPr/>
                <p:nvPr/>
              </p:nvGrpSpPr>
              <p:grpSpPr>
                <a:xfrm flipV="1">
                  <a:off x="2006600" y="6387624"/>
                  <a:ext cx="406400" cy="406400"/>
                  <a:chOff x="4296000" y="4170740"/>
                  <a:chExt cx="3600000" cy="3600000"/>
                </a:xfrm>
                <a:grpFill/>
              </p:grpSpPr>
              <p:sp>
                <p:nvSpPr>
                  <p:cNvPr id="42" name="二等辺三角形 41">
                    <a:extLst>
                      <a:ext uri="{FF2B5EF4-FFF2-40B4-BE49-F238E27FC236}">
                        <a16:creationId xmlns:a16="http://schemas.microsoft.com/office/drawing/2014/main" id="{C038D92C-3D04-F6C6-0C05-78C6B2E83264}"/>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グラフィックス 42" descr="警告 単色塗りつぶし">
                    <a:extLst>
                      <a:ext uri="{FF2B5EF4-FFF2-40B4-BE49-F238E27FC236}">
                        <a16:creationId xmlns:a16="http://schemas.microsoft.com/office/drawing/2014/main" id="{77750443-483C-46D0-819D-17FBC2A748F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grpSp>
      <p:grpSp>
        <p:nvGrpSpPr>
          <p:cNvPr id="1159" name="グループ化 1158">
            <a:extLst>
              <a:ext uri="{FF2B5EF4-FFF2-40B4-BE49-F238E27FC236}">
                <a16:creationId xmlns:a16="http://schemas.microsoft.com/office/drawing/2014/main" id="{F84F7E2C-C42C-7F8B-FFD0-2B77E13FDE08}"/>
              </a:ext>
            </a:extLst>
          </p:cNvPr>
          <p:cNvGrpSpPr/>
          <p:nvPr/>
        </p:nvGrpSpPr>
        <p:grpSpPr>
          <a:xfrm>
            <a:off x="3296472" y="2079764"/>
            <a:ext cx="2698472" cy="2698472"/>
            <a:chOff x="3296472" y="529791"/>
            <a:chExt cx="2698472" cy="2698472"/>
          </a:xfrm>
          <a:effectLst>
            <a:outerShdw blurRad="50800" dist="38100" dir="5400000" algn="t" rotWithShape="0">
              <a:prstClr val="black">
                <a:alpha val="40000"/>
              </a:prstClr>
            </a:outerShdw>
          </a:effectLst>
        </p:grpSpPr>
        <p:sp>
          <p:nvSpPr>
            <p:cNvPr id="52" name="フローチャート: 結合子 51">
              <a:extLst>
                <a:ext uri="{FF2B5EF4-FFF2-40B4-BE49-F238E27FC236}">
                  <a16:creationId xmlns:a16="http://schemas.microsoft.com/office/drawing/2014/main" id="{E5AD04C6-2491-0E8D-0E7F-E6DC5F6447B8}"/>
                </a:ext>
              </a:extLst>
            </p:cNvPr>
            <p:cNvSpPr/>
            <p:nvPr/>
          </p:nvSpPr>
          <p:spPr>
            <a:xfrm>
              <a:off x="3590908" y="824227"/>
              <a:ext cx="2109600" cy="21096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7" name="グループ化 56">
              <a:extLst>
                <a:ext uri="{FF2B5EF4-FFF2-40B4-BE49-F238E27FC236}">
                  <a16:creationId xmlns:a16="http://schemas.microsoft.com/office/drawing/2014/main" id="{E868041E-B746-80C4-13A9-F940684853E1}"/>
                </a:ext>
              </a:extLst>
            </p:cNvPr>
            <p:cNvGrpSpPr/>
            <p:nvPr/>
          </p:nvGrpSpPr>
          <p:grpSpPr>
            <a:xfrm>
              <a:off x="3296472" y="529791"/>
              <a:ext cx="2698472" cy="2698472"/>
              <a:chOff x="393700" y="3225800"/>
              <a:chExt cx="3632200" cy="3632200"/>
            </a:xfrm>
            <a:solidFill>
              <a:schemeClr val="bg1">
                <a:lumMod val="85000"/>
              </a:schemeClr>
            </a:solidFill>
            <a:effectLst/>
          </p:grpSpPr>
          <p:pic>
            <p:nvPicPr>
              <p:cNvPr id="58" name="グラフィックス 57" descr="コンパス 単色塗りつぶし">
                <a:extLst>
                  <a:ext uri="{FF2B5EF4-FFF2-40B4-BE49-F238E27FC236}">
                    <a16:creationId xmlns:a16="http://schemas.microsoft.com/office/drawing/2014/main" id="{2BB0AF0B-ECAF-4A73-EE7F-998D598738F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3700" y="3225800"/>
                <a:ext cx="3632200" cy="3632200"/>
              </a:xfrm>
              <a:prstGeom prst="rect">
                <a:avLst/>
              </a:prstGeom>
            </p:spPr>
          </p:pic>
          <p:grpSp>
            <p:nvGrpSpPr>
              <p:cNvPr id="59" name="グループ化 58">
                <a:extLst>
                  <a:ext uri="{FF2B5EF4-FFF2-40B4-BE49-F238E27FC236}">
                    <a16:creationId xmlns:a16="http://schemas.microsoft.com/office/drawing/2014/main" id="{67E4F5E6-1B21-3496-8BB7-DC1690D2842F}"/>
                  </a:ext>
                </a:extLst>
              </p:cNvPr>
              <p:cNvGrpSpPr/>
              <p:nvPr/>
            </p:nvGrpSpPr>
            <p:grpSpPr>
              <a:xfrm>
                <a:off x="2006600" y="3286125"/>
                <a:ext cx="406400" cy="3511550"/>
                <a:chOff x="2006600" y="3282474"/>
                <a:chExt cx="406400" cy="3511550"/>
              </a:xfrm>
              <a:grpFill/>
            </p:grpSpPr>
            <p:grpSp>
              <p:nvGrpSpPr>
                <p:cNvPr id="1028" name="グループ化 1027">
                  <a:extLst>
                    <a:ext uri="{FF2B5EF4-FFF2-40B4-BE49-F238E27FC236}">
                      <a16:creationId xmlns:a16="http://schemas.microsoft.com/office/drawing/2014/main" id="{E2896AFA-C238-5530-D5F3-A5C787C33E8D}"/>
                    </a:ext>
                  </a:extLst>
                </p:cNvPr>
                <p:cNvGrpSpPr/>
                <p:nvPr/>
              </p:nvGrpSpPr>
              <p:grpSpPr>
                <a:xfrm>
                  <a:off x="2006600" y="3282474"/>
                  <a:ext cx="406400" cy="406400"/>
                  <a:chOff x="4296000" y="4170740"/>
                  <a:chExt cx="3600000" cy="3600000"/>
                </a:xfrm>
                <a:grpFill/>
              </p:grpSpPr>
              <p:sp>
                <p:nvSpPr>
                  <p:cNvPr id="1032" name="二等辺三角形 1031">
                    <a:extLst>
                      <a:ext uri="{FF2B5EF4-FFF2-40B4-BE49-F238E27FC236}">
                        <a16:creationId xmlns:a16="http://schemas.microsoft.com/office/drawing/2014/main" id="{114895B4-3660-B0AB-5855-4CC5DD9A370B}"/>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3" name="グラフィックス 1032" descr="警告 単色塗りつぶし">
                    <a:extLst>
                      <a:ext uri="{FF2B5EF4-FFF2-40B4-BE49-F238E27FC236}">
                        <a16:creationId xmlns:a16="http://schemas.microsoft.com/office/drawing/2014/main" id="{FCC63FDB-31D2-78DE-2BD3-1BC3E98D822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1029" name="グループ化 1028">
                  <a:extLst>
                    <a:ext uri="{FF2B5EF4-FFF2-40B4-BE49-F238E27FC236}">
                      <a16:creationId xmlns:a16="http://schemas.microsoft.com/office/drawing/2014/main" id="{CAC39769-BF02-7F5A-BF74-E3A8017302BE}"/>
                    </a:ext>
                  </a:extLst>
                </p:cNvPr>
                <p:cNvGrpSpPr/>
                <p:nvPr/>
              </p:nvGrpSpPr>
              <p:grpSpPr>
                <a:xfrm flipV="1">
                  <a:off x="2006600" y="6387624"/>
                  <a:ext cx="406400" cy="406400"/>
                  <a:chOff x="4296000" y="4170740"/>
                  <a:chExt cx="3600000" cy="3600000"/>
                </a:xfrm>
                <a:grpFill/>
              </p:grpSpPr>
              <p:sp>
                <p:nvSpPr>
                  <p:cNvPr id="1030" name="二等辺三角形 1029">
                    <a:extLst>
                      <a:ext uri="{FF2B5EF4-FFF2-40B4-BE49-F238E27FC236}">
                        <a16:creationId xmlns:a16="http://schemas.microsoft.com/office/drawing/2014/main" id="{80B870F4-42FB-F95F-8021-06F2EBA9C2F7}"/>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1" name="グラフィックス 1030" descr="警告 単色塗りつぶし">
                    <a:extLst>
                      <a:ext uri="{FF2B5EF4-FFF2-40B4-BE49-F238E27FC236}">
                        <a16:creationId xmlns:a16="http://schemas.microsoft.com/office/drawing/2014/main" id="{1BF5262B-B7F1-F458-9B63-3A9254790E8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nvGrpSpPr>
              <p:cNvPr id="60" name="グループ化 59">
                <a:extLst>
                  <a:ext uri="{FF2B5EF4-FFF2-40B4-BE49-F238E27FC236}">
                    <a16:creationId xmlns:a16="http://schemas.microsoft.com/office/drawing/2014/main" id="{F359F8B6-5CA4-0B54-4634-5FAB58A1F58A}"/>
                  </a:ext>
                </a:extLst>
              </p:cNvPr>
              <p:cNvGrpSpPr/>
              <p:nvPr/>
            </p:nvGrpSpPr>
            <p:grpSpPr>
              <a:xfrm rot="5400000">
                <a:off x="2006600" y="3286125"/>
                <a:ext cx="406400" cy="3511550"/>
                <a:chOff x="2006600" y="3282474"/>
                <a:chExt cx="406400" cy="3511550"/>
              </a:xfrm>
              <a:grpFill/>
            </p:grpSpPr>
            <p:grpSp>
              <p:nvGrpSpPr>
                <p:cNvPr id="61" name="グループ化 60">
                  <a:extLst>
                    <a:ext uri="{FF2B5EF4-FFF2-40B4-BE49-F238E27FC236}">
                      <a16:creationId xmlns:a16="http://schemas.microsoft.com/office/drawing/2014/main" id="{281E8B2F-F4CC-DCED-6CC3-72CD93CB9A83}"/>
                    </a:ext>
                  </a:extLst>
                </p:cNvPr>
                <p:cNvGrpSpPr/>
                <p:nvPr/>
              </p:nvGrpSpPr>
              <p:grpSpPr>
                <a:xfrm>
                  <a:off x="2006600" y="3282474"/>
                  <a:ext cx="406400" cy="406400"/>
                  <a:chOff x="4296000" y="4170740"/>
                  <a:chExt cx="3600000" cy="3600000"/>
                </a:xfrm>
                <a:grpFill/>
              </p:grpSpPr>
              <p:sp>
                <p:nvSpPr>
                  <p:cNvPr id="1025" name="二等辺三角形 1024">
                    <a:extLst>
                      <a:ext uri="{FF2B5EF4-FFF2-40B4-BE49-F238E27FC236}">
                        <a16:creationId xmlns:a16="http://schemas.microsoft.com/office/drawing/2014/main" id="{3EFCC429-36EF-FE03-D500-3BFB0261D27A}"/>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グラフィックス 1026" descr="警告 単色塗りつぶし">
                    <a:extLst>
                      <a:ext uri="{FF2B5EF4-FFF2-40B4-BE49-F238E27FC236}">
                        <a16:creationId xmlns:a16="http://schemas.microsoft.com/office/drawing/2014/main" id="{AAF81D5F-BEFB-F1F9-3185-91D7FDEE245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62" name="グループ化 61">
                  <a:extLst>
                    <a:ext uri="{FF2B5EF4-FFF2-40B4-BE49-F238E27FC236}">
                      <a16:creationId xmlns:a16="http://schemas.microsoft.com/office/drawing/2014/main" id="{87C52E9D-547B-6F8D-E953-16FB41FC9BC5}"/>
                    </a:ext>
                  </a:extLst>
                </p:cNvPr>
                <p:cNvGrpSpPr/>
                <p:nvPr/>
              </p:nvGrpSpPr>
              <p:grpSpPr>
                <a:xfrm flipV="1">
                  <a:off x="2006600" y="6387624"/>
                  <a:ext cx="406400" cy="406400"/>
                  <a:chOff x="4296000" y="4170740"/>
                  <a:chExt cx="3600000" cy="3600000"/>
                </a:xfrm>
                <a:grpFill/>
              </p:grpSpPr>
              <p:sp>
                <p:nvSpPr>
                  <p:cNvPr id="63" name="二等辺三角形 62">
                    <a:extLst>
                      <a:ext uri="{FF2B5EF4-FFF2-40B4-BE49-F238E27FC236}">
                        <a16:creationId xmlns:a16="http://schemas.microsoft.com/office/drawing/2014/main" id="{8025335B-8026-18D5-10FF-8BE32571C2D1}"/>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 name="グラフィックス 1023" descr="警告 単色塗りつぶし">
                    <a:extLst>
                      <a:ext uri="{FF2B5EF4-FFF2-40B4-BE49-F238E27FC236}">
                        <a16:creationId xmlns:a16="http://schemas.microsoft.com/office/drawing/2014/main" id="{548DE872-F978-58C7-7259-C5D11926104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grpSp>
      <p:grpSp>
        <p:nvGrpSpPr>
          <p:cNvPr id="1158" name="グループ化 1157">
            <a:extLst>
              <a:ext uri="{FF2B5EF4-FFF2-40B4-BE49-F238E27FC236}">
                <a16:creationId xmlns:a16="http://schemas.microsoft.com/office/drawing/2014/main" id="{052C425D-9A9B-CA75-BCEE-23BF2DA35370}"/>
              </a:ext>
            </a:extLst>
          </p:cNvPr>
          <p:cNvGrpSpPr/>
          <p:nvPr/>
        </p:nvGrpSpPr>
        <p:grpSpPr>
          <a:xfrm>
            <a:off x="6197057" y="2079764"/>
            <a:ext cx="2698472" cy="2698472"/>
            <a:chOff x="6197057" y="529791"/>
            <a:chExt cx="2698472" cy="2698472"/>
          </a:xfrm>
          <a:effectLst>
            <a:outerShdw blurRad="50800" dist="38100" dir="5400000" algn="t" rotWithShape="0">
              <a:prstClr val="black">
                <a:alpha val="40000"/>
              </a:prstClr>
            </a:outerShdw>
          </a:effectLst>
        </p:grpSpPr>
        <p:sp>
          <p:nvSpPr>
            <p:cNvPr id="53" name="フローチャート: 結合子 52">
              <a:extLst>
                <a:ext uri="{FF2B5EF4-FFF2-40B4-BE49-F238E27FC236}">
                  <a16:creationId xmlns:a16="http://schemas.microsoft.com/office/drawing/2014/main" id="{78CD580E-997A-55A2-1922-14601B159644}"/>
                </a:ext>
              </a:extLst>
            </p:cNvPr>
            <p:cNvSpPr/>
            <p:nvPr/>
          </p:nvSpPr>
          <p:spPr>
            <a:xfrm>
              <a:off x="6491493" y="824227"/>
              <a:ext cx="2109600" cy="21096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34" name="グループ化 1033">
              <a:extLst>
                <a:ext uri="{FF2B5EF4-FFF2-40B4-BE49-F238E27FC236}">
                  <a16:creationId xmlns:a16="http://schemas.microsoft.com/office/drawing/2014/main" id="{889CCA46-1D06-C997-BB2F-FB198C805A26}"/>
                </a:ext>
              </a:extLst>
            </p:cNvPr>
            <p:cNvGrpSpPr/>
            <p:nvPr/>
          </p:nvGrpSpPr>
          <p:grpSpPr>
            <a:xfrm>
              <a:off x="6197057" y="529791"/>
              <a:ext cx="2698472" cy="2698472"/>
              <a:chOff x="393700" y="3225800"/>
              <a:chExt cx="3632200" cy="3632200"/>
            </a:xfrm>
            <a:solidFill>
              <a:schemeClr val="bg1">
                <a:lumMod val="85000"/>
              </a:schemeClr>
            </a:solidFill>
            <a:effectLst/>
          </p:grpSpPr>
          <p:pic>
            <p:nvPicPr>
              <p:cNvPr id="1035" name="グラフィックス 1034" descr="コンパス 単色塗りつぶし">
                <a:extLst>
                  <a:ext uri="{FF2B5EF4-FFF2-40B4-BE49-F238E27FC236}">
                    <a16:creationId xmlns:a16="http://schemas.microsoft.com/office/drawing/2014/main" id="{623C6CCC-958D-F8CB-4476-57601798342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3700" y="3225800"/>
                <a:ext cx="3632200" cy="3632200"/>
              </a:xfrm>
              <a:prstGeom prst="rect">
                <a:avLst/>
              </a:prstGeom>
            </p:spPr>
          </p:pic>
          <p:grpSp>
            <p:nvGrpSpPr>
              <p:cNvPr id="1036" name="グループ化 1035">
                <a:extLst>
                  <a:ext uri="{FF2B5EF4-FFF2-40B4-BE49-F238E27FC236}">
                    <a16:creationId xmlns:a16="http://schemas.microsoft.com/office/drawing/2014/main" id="{67FFF4C6-17B8-7760-A493-3C0937F1DC25}"/>
                  </a:ext>
                </a:extLst>
              </p:cNvPr>
              <p:cNvGrpSpPr/>
              <p:nvPr/>
            </p:nvGrpSpPr>
            <p:grpSpPr>
              <a:xfrm>
                <a:off x="2006600" y="3286125"/>
                <a:ext cx="406400" cy="3511550"/>
                <a:chOff x="2006600" y="3282474"/>
                <a:chExt cx="406400" cy="3511550"/>
              </a:xfrm>
              <a:grpFill/>
            </p:grpSpPr>
            <p:grpSp>
              <p:nvGrpSpPr>
                <p:cNvPr id="1044" name="グループ化 1043">
                  <a:extLst>
                    <a:ext uri="{FF2B5EF4-FFF2-40B4-BE49-F238E27FC236}">
                      <a16:creationId xmlns:a16="http://schemas.microsoft.com/office/drawing/2014/main" id="{91DAB5AE-A5F9-4E88-E088-61E6882086FA}"/>
                    </a:ext>
                  </a:extLst>
                </p:cNvPr>
                <p:cNvGrpSpPr/>
                <p:nvPr/>
              </p:nvGrpSpPr>
              <p:grpSpPr>
                <a:xfrm>
                  <a:off x="2006600" y="3282474"/>
                  <a:ext cx="406400" cy="406400"/>
                  <a:chOff x="4296000" y="4170740"/>
                  <a:chExt cx="3600000" cy="3600000"/>
                </a:xfrm>
                <a:grpFill/>
              </p:grpSpPr>
              <p:sp>
                <p:nvSpPr>
                  <p:cNvPr id="1048" name="二等辺三角形 1047">
                    <a:extLst>
                      <a:ext uri="{FF2B5EF4-FFF2-40B4-BE49-F238E27FC236}">
                        <a16:creationId xmlns:a16="http://schemas.microsoft.com/office/drawing/2014/main" id="{C44D953C-5CDB-B645-6949-4D329F2470F7}"/>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9" name="グラフィックス 1048" descr="警告 単色塗りつぶし">
                    <a:extLst>
                      <a:ext uri="{FF2B5EF4-FFF2-40B4-BE49-F238E27FC236}">
                        <a16:creationId xmlns:a16="http://schemas.microsoft.com/office/drawing/2014/main" id="{200DA863-475B-5451-36D5-2080F07395D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1045" name="グループ化 1044">
                  <a:extLst>
                    <a:ext uri="{FF2B5EF4-FFF2-40B4-BE49-F238E27FC236}">
                      <a16:creationId xmlns:a16="http://schemas.microsoft.com/office/drawing/2014/main" id="{6E0E6FA3-FC22-B5D4-92A4-AE800235A1E5}"/>
                    </a:ext>
                  </a:extLst>
                </p:cNvPr>
                <p:cNvGrpSpPr/>
                <p:nvPr/>
              </p:nvGrpSpPr>
              <p:grpSpPr>
                <a:xfrm flipV="1">
                  <a:off x="2006600" y="6387624"/>
                  <a:ext cx="406400" cy="406400"/>
                  <a:chOff x="4296000" y="4170740"/>
                  <a:chExt cx="3600000" cy="3600000"/>
                </a:xfrm>
                <a:grpFill/>
              </p:grpSpPr>
              <p:sp>
                <p:nvSpPr>
                  <p:cNvPr id="1046" name="二等辺三角形 1045">
                    <a:extLst>
                      <a:ext uri="{FF2B5EF4-FFF2-40B4-BE49-F238E27FC236}">
                        <a16:creationId xmlns:a16="http://schemas.microsoft.com/office/drawing/2014/main" id="{DC467F4C-4BE9-95D3-7CD0-43DBBFC8755A}"/>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7" name="グラフィックス 1046" descr="警告 単色塗りつぶし">
                    <a:extLst>
                      <a:ext uri="{FF2B5EF4-FFF2-40B4-BE49-F238E27FC236}">
                        <a16:creationId xmlns:a16="http://schemas.microsoft.com/office/drawing/2014/main" id="{FE506A51-2465-7051-94A4-480AEEB71E9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nvGrpSpPr>
              <p:cNvPr id="1037" name="グループ化 1036">
                <a:extLst>
                  <a:ext uri="{FF2B5EF4-FFF2-40B4-BE49-F238E27FC236}">
                    <a16:creationId xmlns:a16="http://schemas.microsoft.com/office/drawing/2014/main" id="{9C0E090A-205F-7D1A-6603-EC43029B5982}"/>
                  </a:ext>
                </a:extLst>
              </p:cNvPr>
              <p:cNvGrpSpPr/>
              <p:nvPr/>
            </p:nvGrpSpPr>
            <p:grpSpPr>
              <a:xfrm rot="5400000">
                <a:off x="2006600" y="3286125"/>
                <a:ext cx="406400" cy="3511550"/>
                <a:chOff x="2006600" y="3282474"/>
                <a:chExt cx="406400" cy="3511550"/>
              </a:xfrm>
              <a:grpFill/>
            </p:grpSpPr>
            <p:grpSp>
              <p:nvGrpSpPr>
                <p:cNvPr id="1038" name="グループ化 1037">
                  <a:extLst>
                    <a:ext uri="{FF2B5EF4-FFF2-40B4-BE49-F238E27FC236}">
                      <a16:creationId xmlns:a16="http://schemas.microsoft.com/office/drawing/2014/main" id="{C3E74CF0-B117-6167-A3CB-D362D019B6C4}"/>
                    </a:ext>
                  </a:extLst>
                </p:cNvPr>
                <p:cNvGrpSpPr/>
                <p:nvPr/>
              </p:nvGrpSpPr>
              <p:grpSpPr>
                <a:xfrm>
                  <a:off x="2006600" y="3282474"/>
                  <a:ext cx="406400" cy="406400"/>
                  <a:chOff x="4296000" y="4170740"/>
                  <a:chExt cx="3600000" cy="3600000"/>
                </a:xfrm>
                <a:grpFill/>
              </p:grpSpPr>
              <p:sp>
                <p:nvSpPr>
                  <p:cNvPr id="1042" name="二等辺三角形 1041">
                    <a:extLst>
                      <a:ext uri="{FF2B5EF4-FFF2-40B4-BE49-F238E27FC236}">
                        <a16:creationId xmlns:a16="http://schemas.microsoft.com/office/drawing/2014/main" id="{2F728346-B7EF-4BD2-FB77-482A2A34DA98}"/>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3" name="グラフィックス 1042" descr="警告 単色塗りつぶし">
                    <a:extLst>
                      <a:ext uri="{FF2B5EF4-FFF2-40B4-BE49-F238E27FC236}">
                        <a16:creationId xmlns:a16="http://schemas.microsoft.com/office/drawing/2014/main" id="{2428B4FA-70DD-AAE3-8D75-58C83D80F6B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1039" name="グループ化 1038">
                  <a:extLst>
                    <a:ext uri="{FF2B5EF4-FFF2-40B4-BE49-F238E27FC236}">
                      <a16:creationId xmlns:a16="http://schemas.microsoft.com/office/drawing/2014/main" id="{7BB6B857-FD97-6360-E9C5-B50E0DBBB767}"/>
                    </a:ext>
                  </a:extLst>
                </p:cNvPr>
                <p:cNvGrpSpPr/>
                <p:nvPr/>
              </p:nvGrpSpPr>
              <p:grpSpPr>
                <a:xfrm flipV="1">
                  <a:off x="2006600" y="6387624"/>
                  <a:ext cx="406400" cy="406400"/>
                  <a:chOff x="4296000" y="4170740"/>
                  <a:chExt cx="3600000" cy="3600000"/>
                </a:xfrm>
                <a:grpFill/>
              </p:grpSpPr>
              <p:sp>
                <p:nvSpPr>
                  <p:cNvPr id="1040" name="二等辺三角形 1039">
                    <a:extLst>
                      <a:ext uri="{FF2B5EF4-FFF2-40B4-BE49-F238E27FC236}">
                        <a16:creationId xmlns:a16="http://schemas.microsoft.com/office/drawing/2014/main" id="{2A537A1B-9D89-4225-1AE7-CFA35617D683}"/>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1" name="グラフィックス 1040" descr="警告 単色塗りつぶし">
                    <a:extLst>
                      <a:ext uri="{FF2B5EF4-FFF2-40B4-BE49-F238E27FC236}">
                        <a16:creationId xmlns:a16="http://schemas.microsoft.com/office/drawing/2014/main" id="{893984DF-CCF1-1000-56FB-59F0CC08C01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grpSp>
      <p:grpSp>
        <p:nvGrpSpPr>
          <p:cNvPr id="1157" name="グループ化 1156">
            <a:extLst>
              <a:ext uri="{FF2B5EF4-FFF2-40B4-BE49-F238E27FC236}">
                <a16:creationId xmlns:a16="http://schemas.microsoft.com/office/drawing/2014/main" id="{0C9E46F9-E62E-1351-F044-D1AEDC7FB109}"/>
              </a:ext>
            </a:extLst>
          </p:cNvPr>
          <p:cNvGrpSpPr/>
          <p:nvPr/>
        </p:nvGrpSpPr>
        <p:grpSpPr>
          <a:xfrm>
            <a:off x="9097642" y="2079764"/>
            <a:ext cx="2698472" cy="2698472"/>
            <a:chOff x="9097642" y="529791"/>
            <a:chExt cx="2698472" cy="2698472"/>
          </a:xfrm>
          <a:effectLst>
            <a:outerShdw blurRad="50800" dist="38100" dir="5400000" algn="t" rotWithShape="0">
              <a:prstClr val="black">
                <a:alpha val="40000"/>
              </a:prstClr>
            </a:outerShdw>
          </a:effectLst>
        </p:grpSpPr>
        <p:sp>
          <p:nvSpPr>
            <p:cNvPr id="1156" name="フローチャート: 結合子 1155">
              <a:extLst>
                <a:ext uri="{FF2B5EF4-FFF2-40B4-BE49-F238E27FC236}">
                  <a16:creationId xmlns:a16="http://schemas.microsoft.com/office/drawing/2014/main" id="{7BFEF1AC-B19E-600E-5EBF-EC389D84FF00}"/>
                </a:ext>
              </a:extLst>
            </p:cNvPr>
            <p:cNvSpPr/>
            <p:nvPr/>
          </p:nvSpPr>
          <p:spPr>
            <a:xfrm>
              <a:off x="9392078" y="824227"/>
              <a:ext cx="2109600" cy="21096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50" name="グループ化 1049">
              <a:extLst>
                <a:ext uri="{FF2B5EF4-FFF2-40B4-BE49-F238E27FC236}">
                  <a16:creationId xmlns:a16="http://schemas.microsoft.com/office/drawing/2014/main" id="{E93D6092-7A32-82FE-0CBE-476D24C4FDB7}"/>
                </a:ext>
              </a:extLst>
            </p:cNvPr>
            <p:cNvGrpSpPr/>
            <p:nvPr/>
          </p:nvGrpSpPr>
          <p:grpSpPr>
            <a:xfrm>
              <a:off x="9097642" y="529791"/>
              <a:ext cx="2698472" cy="2698472"/>
              <a:chOff x="393700" y="3225800"/>
              <a:chExt cx="3632200" cy="3632200"/>
            </a:xfrm>
            <a:solidFill>
              <a:schemeClr val="bg1">
                <a:lumMod val="85000"/>
              </a:schemeClr>
            </a:solidFill>
            <a:effectLst/>
          </p:grpSpPr>
          <p:pic>
            <p:nvPicPr>
              <p:cNvPr id="1051" name="グラフィックス 1050" descr="コンパス 単色塗りつぶし">
                <a:extLst>
                  <a:ext uri="{FF2B5EF4-FFF2-40B4-BE49-F238E27FC236}">
                    <a16:creationId xmlns:a16="http://schemas.microsoft.com/office/drawing/2014/main" id="{A89A41D4-6A95-6775-AD14-F21A33A1244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3700" y="3225800"/>
                <a:ext cx="3632200" cy="3632200"/>
              </a:xfrm>
              <a:prstGeom prst="rect">
                <a:avLst/>
              </a:prstGeom>
            </p:spPr>
          </p:pic>
          <p:grpSp>
            <p:nvGrpSpPr>
              <p:cNvPr id="1052" name="グループ化 1051">
                <a:extLst>
                  <a:ext uri="{FF2B5EF4-FFF2-40B4-BE49-F238E27FC236}">
                    <a16:creationId xmlns:a16="http://schemas.microsoft.com/office/drawing/2014/main" id="{44B369A6-3F77-E78B-B93C-12FD685FF5B4}"/>
                  </a:ext>
                </a:extLst>
              </p:cNvPr>
              <p:cNvGrpSpPr/>
              <p:nvPr/>
            </p:nvGrpSpPr>
            <p:grpSpPr>
              <a:xfrm>
                <a:off x="2006600" y="3286125"/>
                <a:ext cx="406400" cy="3511550"/>
                <a:chOff x="2006600" y="3282474"/>
                <a:chExt cx="406400" cy="3511550"/>
              </a:xfrm>
              <a:grpFill/>
            </p:grpSpPr>
            <p:grpSp>
              <p:nvGrpSpPr>
                <p:cNvPr id="1060" name="グループ化 1059">
                  <a:extLst>
                    <a:ext uri="{FF2B5EF4-FFF2-40B4-BE49-F238E27FC236}">
                      <a16:creationId xmlns:a16="http://schemas.microsoft.com/office/drawing/2014/main" id="{C26B6DC2-FF10-A660-1D6A-71AEDAF02CDD}"/>
                    </a:ext>
                  </a:extLst>
                </p:cNvPr>
                <p:cNvGrpSpPr/>
                <p:nvPr/>
              </p:nvGrpSpPr>
              <p:grpSpPr>
                <a:xfrm>
                  <a:off x="2006600" y="3282474"/>
                  <a:ext cx="406400" cy="406400"/>
                  <a:chOff x="4296000" y="4170740"/>
                  <a:chExt cx="3600000" cy="3600000"/>
                </a:xfrm>
                <a:grpFill/>
              </p:grpSpPr>
              <p:sp>
                <p:nvSpPr>
                  <p:cNvPr id="1064" name="二等辺三角形 1063">
                    <a:extLst>
                      <a:ext uri="{FF2B5EF4-FFF2-40B4-BE49-F238E27FC236}">
                        <a16:creationId xmlns:a16="http://schemas.microsoft.com/office/drawing/2014/main" id="{1931DD7F-ABCB-A6DC-1EE9-911E987FCDE7}"/>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5" name="グラフィックス 1064" descr="警告 単色塗りつぶし">
                    <a:extLst>
                      <a:ext uri="{FF2B5EF4-FFF2-40B4-BE49-F238E27FC236}">
                        <a16:creationId xmlns:a16="http://schemas.microsoft.com/office/drawing/2014/main" id="{B63D790C-83C3-CAD5-BED2-6754769EA95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1061" name="グループ化 1060">
                  <a:extLst>
                    <a:ext uri="{FF2B5EF4-FFF2-40B4-BE49-F238E27FC236}">
                      <a16:creationId xmlns:a16="http://schemas.microsoft.com/office/drawing/2014/main" id="{4F0C979A-9DA1-DF54-1D28-4222B7C5D855}"/>
                    </a:ext>
                  </a:extLst>
                </p:cNvPr>
                <p:cNvGrpSpPr/>
                <p:nvPr/>
              </p:nvGrpSpPr>
              <p:grpSpPr>
                <a:xfrm flipV="1">
                  <a:off x="2006600" y="6387624"/>
                  <a:ext cx="406400" cy="406400"/>
                  <a:chOff x="4296000" y="4170740"/>
                  <a:chExt cx="3600000" cy="3600000"/>
                </a:xfrm>
                <a:grpFill/>
              </p:grpSpPr>
              <p:sp>
                <p:nvSpPr>
                  <p:cNvPr id="1062" name="二等辺三角形 1061">
                    <a:extLst>
                      <a:ext uri="{FF2B5EF4-FFF2-40B4-BE49-F238E27FC236}">
                        <a16:creationId xmlns:a16="http://schemas.microsoft.com/office/drawing/2014/main" id="{51C8F92B-C75B-0D8D-8BEF-919B3335C910}"/>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3" name="グラフィックス 1062" descr="警告 単色塗りつぶし">
                    <a:extLst>
                      <a:ext uri="{FF2B5EF4-FFF2-40B4-BE49-F238E27FC236}">
                        <a16:creationId xmlns:a16="http://schemas.microsoft.com/office/drawing/2014/main" id="{4E90F909-7789-4114-5869-7461CB83A68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nvGrpSpPr>
              <p:cNvPr id="1053" name="グループ化 1052">
                <a:extLst>
                  <a:ext uri="{FF2B5EF4-FFF2-40B4-BE49-F238E27FC236}">
                    <a16:creationId xmlns:a16="http://schemas.microsoft.com/office/drawing/2014/main" id="{9A6A89FA-3283-E93C-8087-97A8F7ED522D}"/>
                  </a:ext>
                </a:extLst>
              </p:cNvPr>
              <p:cNvGrpSpPr/>
              <p:nvPr/>
            </p:nvGrpSpPr>
            <p:grpSpPr>
              <a:xfrm rot="5400000">
                <a:off x="2006600" y="3286125"/>
                <a:ext cx="406400" cy="3511550"/>
                <a:chOff x="2006600" y="3282474"/>
                <a:chExt cx="406400" cy="3511550"/>
              </a:xfrm>
              <a:grpFill/>
            </p:grpSpPr>
            <p:grpSp>
              <p:nvGrpSpPr>
                <p:cNvPr id="1054" name="グループ化 1053">
                  <a:extLst>
                    <a:ext uri="{FF2B5EF4-FFF2-40B4-BE49-F238E27FC236}">
                      <a16:creationId xmlns:a16="http://schemas.microsoft.com/office/drawing/2014/main" id="{A55E5B61-F14F-E8D5-6DF9-A84FE20821FA}"/>
                    </a:ext>
                  </a:extLst>
                </p:cNvPr>
                <p:cNvGrpSpPr/>
                <p:nvPr/>
              </p:nvGrpSpPr>
              <p:grpSpPr>
                <a:xfrm>
                  <a:off x="2006600" y="3282474"/>
                  <a:ext cx="406400" cy="406400"/>
                  <a:chOff x="4296000" y="4170740"/>
                  <a:chExt cx="3600000" cy="3600000"/>
                </a:xfrm>
                <a:grpFill/>
              </p:grpSpPr>
              <p:sp>
                <p:nvSpPr>
                  <p:cNvPr id="1058" name="二等辺三角形 1057">
                    <a:extLst>
                      <a:ext uri="{FF2B5EF4-FFF2-40B4-BE49-F238E27FC236}">
                        <a16:creationId xmlns:a16="http://schemas.microsoft.com/office/drawing/2014/main" id="{1C048301-ACE4-16FC-71DF-13741DBCC30D}"/>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9" name="グラフィックス 1058" descr="警告 単色塗りつぶし">
                    <a:extLst>
                      <a:ext uri="{FF2B5EF4-FFF2-40B4-BE49-F238E27FC236}">
                        <a16:creationId xmlns:a16="http://schemas.microsoft.com/office/drawing/2014/main" id="{439EAC88-A401-E5E9-F4E5-7F2C2F02E78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nvGrpSpPr>
                <p:cNvPr id="1055" name="グループ化 1054">
                  <a:extLst>
                    <a:ext uri="{FF2B5EF4-FFF2-40B4-BE49-F238E27FC236}">
                      <a16:creationId xmlns:a16="http://schemas.microsoft.com/office/drawing/2014/main" id="{86770A35-B582-332D-115F-47CE2A5F5C6F}"/>
                    </a:ext>
                  </a:extLst>
                </p:cNvPr>
                <p:cNvGrpSpPr/>
                <p:nvPr/>
              </p:nvGrpSpPr>
              <p:grpSpPr>
                <a:xfrm flipV="1">
                  <a:off x="2006600" y="6387624"/>
                  <a:ext cx="406400" cy="406400"/>
                  <a:chOff x="4296000" y="4170740"/>
                  <a:chExt cx="3600000" cy="3600000"/>
                </a:xfrm>
                <a:grpFill/>
              </p:grpSpPr>
              <p:sp>
                <p:nvSpPr>
                  <p:cNvPr id="1056" name="二等辺三角形 1055">
                    <a:extLst>
                      <a:ext uri="{FF2B5EF4-FFF2-40B4-BE49-F238E27FC236}">
                        <a16:creationId xmlns:a16="http://schemas.microsoft.com/office/drawing/2014/main" id="{298A58AF-2D82-192E-206A-6CF89028C9E3}"/>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7" name="グラフィックス 1056" descr="警告 単色塗りつぶし">
                    <a:extLst>
                      <a:ext uri="{FF2B5EF4-FFF2-40B4-BE49-F238E27FC236}">
                        <a16:creationId xmlns:a16="http://schemas.microsoft.com/office/drawing/2014/main" id="{9100C3EF-68AB-76D0-69F6-4610FC090B7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96000" y="4170740"/>
                    <a:ext cx="3600000" cy="3600000"/>
                  </a:xfrm>
                  <a:prstGeom prst="rect">
                    <a:avLst/>
                  </a:prstGeom>
                </p:spPr>
              </p:pic>
            </p:grpSp>
          </p:grpSp>
        </p:grpSp>
      </p:grpSp>
      <p:grpSp>
        <p:nvGrpSpPr>
          <p:cNvPr id="1161" name="グループ化 1160">
            <a:extLst>
              <a:ext uri="{FF2B5EF4-FFF2-40B4-BE49-F238E27FC236}">
                <a16:creationId xmlns:a16="http://schemas.microsoft.com/office/drawing/2014/main" id="{576BEEFB-4654-2FC1-4B9C-13D7C4980CF6}"/>
              </a:ext>
            </a:extLst>
          </p:cNvPr>
          <p:cNvGrpSpPr/>
          <p:nvPr/>
        </p:nvGrpSpPr>
        <p:grpSpPr>
          <a:xfrm>
            <a:off x="3296472" y="2079764"/>
            <a:ext cx="2699473" cy="3876225"/>
            <a:chOff x="3296472" y="529791"/>
            <a:chExt cx="2699473" cy="3876225"/>
          </a:xfrm>
        </p:grpSpPr>
        <p:grpSp>
          <p:nvGrpSpPr>
            <p:cNvPr id="1162" name="グループ化 1161">
              <a:extLst>
                <a:ext uri="{FF2B5EF4-FFF2-40B4-BE49-F238E27FC236}">
                  <a16:creationId xmlns:a16="http://schemas.microsoft.com/office/drawing/2014/main" id="{E81C6ABD-50E2-0818-AF75-E3D6D6A2D922}"/>
                </a:ext>
              </a:extLst>
            </p:cNvPr>
            <p:cNvGrpSpPr/>
            <p:nvPr/>
          </p:nvGrpSpPr>
          <p:grpSpPr>
            <a:xfrm>
              <a:off x="3296472" y="529791"/>
              <a:ext cx="2698472" cy="2698472"/>
              <a:chOff x="4025900" y="3225800"/>
              <a:chExt cx="3632200" cy="3632200"/>
            </a:xfrm>
            <a:effectLst/>
          </p:grpSpPr>
          <p:grpSp>
            <p:nvGrpSpPr>
              <p:cNvPr id="1165" name="グループ化 1164">
                <a:extLst>
                  <a:ext uri="{FF2B5EF4-FFF2-40B4-BE49-F238E27FC236}">
                    <a16:creationId xmlns:a16="http://schemas.microsoft.com/office/drawing/2014/main" id="{7B476B65-34DD-16ED-C8E5-E79297239A08}"/>
                  </a:ext>
                </a:extLst>
              </p:cNvPr>
              <p:cNvGrpSpPr/>
              <p:nvPr/>
            </p:nvGrpSpPr>
            <p:grpSpPr>
              <a:xfrm>
                <a:off x="4025900" y="3225800"/>
                <a:ext cx="3632200" cy="3632200"/>
                <a:chOff x="393700" y="3225800"/>
                <a:chExt cx="3632200" cy="3632200"/>
              </a:xfrm>
              <a:solidFill>
                <a:schemeClr val="accent3"/>
              </a:solidFill>
            </p:grpSpPr>
            <p:pic>
              <p:nvPicPr>
                <p:cNvPr id="1167" name="グラフィックス 1166" descr="コンパス 単色塗りつぶし">
                  <a:extLst>
                    <a:ext uri="{FF2B5EF4-FFF2-40B4-BE49-F238E27FC236}">
                      <a16:creationId xmlns:a16="http://schemas.microsoft.com/office/drawing/2014/main" id="{C222A641-4E23-6EE3-F161-D05A8FD939C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3700" y="3225800"/>
                  <a:ext cx="3632200" cy="3632200"/>
                </a:xfrm>
                <a:prstGeom prst="rect">
                  <a:avLst/>
                </a:prstGeom>
              </p:spPr>
            </p:pic>
            <p:grpSp>
              <p:nvGrpSpPr>
                <p:cNvPr id="1168" name="グループ化 1167">
                  <a:extLst>
                    <a:ext uri="{FF2B5EF4-FFF2-40B4-BE49-F238E27FC236}">
                      <a16:creationId xmlns:a16="http://schemas.microsoft.com/office/drawing/2014/main" id="{A0373169-A5A3-F731-CC44-9D4C6FF0EE1C}"/>
                    </a:ext>
                  </a:extLst>
                </p:cNvPr>
                <p:cNvGrpSpPr/>
                <p:nvPr/>
              </p:nvGrpSpPr>
              <p:grpSpPr>
                <a:xfrm>
                  <a:off x="2006600" y="3286125"/>
                  <a:ext cx="406400" cy="3511550"/>
                  <a:chOff x="2006600" y="3282474"/>
                  <a:chExt cx="406400" cy="3511550"/>
                </a:xfrm>
                <a:grpFill/>
              </p:grpSpPr>
              <p:grpSp>
                <p:nvGrpSpPr>
                  <p:cNvPr id="1176" name="グループ化 1175">
                    <a:extLst>
                      <a:ext uri="{FF2B5EF4-FFF2-40B4-BE49-F238E27FC236}">
                        <a16:creationId xmlns:a16="http://schemas.microsoft.com/office/drawing/2014/main" id="{B4C2B0DE-B3B4-ACAB-3F20-C8F949782247}"/>
                      </a:ext>
                    </a:extLst>
                  </p:cNvPr>
                  <p:cNvGrpSpPr/>
                  <p:nvPr/>
                </p:nvGrpSpPr>
                <p:grpSpPr>
                  <a:xfrm>
                    <a:off x="2006600" y="3282474"/>
                    <a:ext cx="406400" cy="406400"/>
                    <a:chOff x="4296000" y="4170740"/>
                    <a:chExt cx="3600000" cy="3600000"/>
                  </a:xfrm>
                  <a:grpFill/>
                </p:grpSpPr>
                <p:sp>
                  <p:nvSpPr>
                    <p:cNvPr id="1180" name="二等辺三角形 1179">
                      <a:extLst>
                        <a:ext uri="{FF2B5EF4-FFF2-40B4-BE49-F238E27FC236}">
                          <a16:creationId xmlns:a16="http://schemas.microsoft.com/office/drawing/2014/main" id="{3C367086-FF2E-72E9-F9C6-63C4E8653831}"/>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81" name="グラフィックス 1180" descr="警告 単色塗りつぶし">
                      <a:extLst>
                        <a:ext uri="{FF2B5EF4-FFF2-40B4-BE49-F238E27FC236}">
                          <a16:creationId xmlns:a16="http://schemas.microsoft.com/office/drawing/2014/main" id="{0672B151-1C6A-2FD6-35DC-2AA77C30300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177" name="グループ化 1176">
                    <a:extLst>
                      <a:ext uri="{FF2B5EF4-FFF2-40B4-BE49-F238E27FC236}">
                        <a16:creationId xmlns:a16="http://schemas.microsoft.com/office/drawing/2014/main" id="{3568F212-F0B0-B043-06B7-49EBAA61436F}"/>
                      </a:ext>
                    </a:extLst>
                  </p:cNvPr>
                  <p:cNvGrpSpPr/>
                  <p:nvPr/>
                </p:nvGrpSpPr>
                <p:grpSpPr>
                  <a:xfrm flipV="1">
                    <a:off x="2006600" y="6387624"/>
                    <a:ext cx="406400" cy="406400"/>
                    <a:chOff x="4296000" y="4170740"/>
                    <a:chExt cx="3600000" cy="3600000"/>
                  </a:xfrm>
                  <a:grpFill/>
                </p:grpSpPr>
                <p:sp>
                  <p:nvSpPr>
                    <p:cNvPr id="1178" name="二等辺三角形 1177">
                      <a:extLst>
                        <a:ext uri="{FF2B5EF4-FFF2-40B4-BE49-F238E27FC236}">
                          <a16:creationId xmlns:a16="http://schemas.microsoft.com/office/drawing/2014/main" id="{AD73A4F7-1A34-E228-57E9-57664D7C72B1}"/>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9" name="グラフィックス 1178" descr="警告 単色塗りつぶし">
                      <a:extLst>
                        <a:ext uri="{FF2B5EF4-FFF2-40B4-BE49-F238E27FC236}">
                          <a16:creationId xmlns:a16="http://schemas.microsoft.com/office/drawing/2014/main" id="{2329A95E-C164-E0C1-DCF6-A075F164449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nvGrpSpPr>
                <p:cNvPr id="1169" name="グループ化 1168">
                  <a:extLst>
                    <a:ext uri="{FF2B5EF4-FFF2-40B4-BE49-F238E27FC236}">
                      <a16:creationId xmlns:a16="http://schemas.microsoft.com/office/drawing/2014/main" id="{D3108B3A-5BCC-BB73-BB20-2A0617BA264F}"/>
                    </a:ext>
                  </a:extLst>
                </p:cNvPr>
                <p:cNvGrpSpPr/>
                <p:nvPr/>
              </p:nvGrpSpPr>
              <p:grpSpPr>
                <a:xfrm rot="5400000">
                  <a:off x="2006600" y="3286125"/>
                  <a:ext cx="406400" cy="3511550"/>
                  <a:chOff x="2006600" y="3282474"/>
                  <a:chExt cx="406400" cy="3511550"/>
                </a:xfrm>
                <a:grpFill/>
              </p:grpSpPr>
              <p:grpSp>
                <p:nvGrpSpPr>
                  <p:cNvPr id="1170" name="グループ化 1169">
                    <a:extLst>
                      <a:ext uri="{FF2B5EF4-FFF2-40B4-BE49-F238E27FC236}">
                        <a16:creationId xmlns:a16="http://schemas.microsoft.com/office/drawing/2014/main" id="{96936FA3-8F26-0901-6070-F12D3D7E1522}"/>
                      </a:ext>
                    </a:extLst>
                  </p:cNvPr>
                  <p:cNvGrpSpPr/>
                  <p:nvPr/>
                </p:nvGrpSpPr>
                <p:grpSpPr>
                  <a:xfrm>
                    <a:off x="2006600" y="3282474"/>
                    <a:ext cx="406400" cy="406400"/>
                    <a:chOff x="4296000" y="4170740"/>
                    <a:chExt cx="3600000" cy="3600000"/>
                  </a:xfrm>
                  <a:grpFill/>
                </p:grpSpPr>
                <p:sp>
                  <p:nvSpPr>
                    <p:cNvPr id="1174" name="二等辺三角形 1173">
                      <a:extLst>
                        <a:ext uri="{FF2B5EF4-FFF2-40B4-BE49-F238E27FC236}">
                          <a16:creationId xmlns:a16="http://schemas.microsoft.com/office/drawing/2014/main" id="{9C8654B5-4A55-310A-0770-DBF8D5CDE211}"/>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5" name="グラフィックス 1174" descr="警告 単色塗りつぶし">
                      <a:extLst>
                        <a:ext uri="{FF2B5EF4-FFF2-40B4-BE49-F238E27FC236}">
                          <a16:creationId xmlns:a16="http://schemas.microsoft.com/office/drawing/2014/main" id="{3B858290-AC60-5345-1BA5-ECC50E54C0F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171" name="グループ化 1170">
                    <a:extLst>
                      <a:ext uri="{FF2B5EF4-FFF2-40B4-BE49-F238E27FC236}">
                        <a16:creationId xmlns:a16="http://schemas.microsoft.com/office/drawing/2014/main" id="{4C9CF94A-8C05-6218-E79A-22BB254F7ABC}"/>
                      </a:ext>
                    </a:extLst>
                  </p:cNvPr>
                  <p:cNvGrpSpPr/>
                  <p:nvPr/>
                </p:nvGrpSpPr>
                <p:grpSpPr>
                  <a:xfrm flipV="1">
                    <a:off x="2006600" y="6387624"/>
                    <a:ext cx="406400" cy="406400"/>
                    <a:chOff x="4296000" y="4170740"/>
                    <a:chExt cx="3600000" cy="3600000"/>
                  </a:xfrm>
                  <a:grpFill/>
                </p:grpSpPr>
                <p:sp>
                  <p:nvSpPr>
                    <p:cNvPr id="1172" name="二等辺三角形 1171">
                      <a:extLst>
                        <a:ext uri="{FF2B5EF4-FFF2-40B4-BE49-F238E27FC236}">
                          <a16:creationId xmlns:a16="http://schemas.microsoft.com/office/drawing/2014/main" id="{42FF66A0-126A-1267-7791-77E84FCE2923}"/>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3" name="グラフィックス 1172" descr="警告 単色塗りつぶし">
                      <a:extLst>
                        <a:ext uri="{FF2B5EF4-FFF2-40B4-BE49-F238E27FC236}">
                          <a16:creationId xmlns:a16="http://schemas.microsoft.com/office/drawing/2014/main" id="{1A604D33-0EAE-8488-2F50-B4BC77908AA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sp>
            <p:nvSpPr>
              <p:cNvPr id="1166" name="フローチャート: 結合子 1165">
                <a:extLst>
                  <a:ext uri="{FF2B5EF4-FFF2-40B4-BE49-F238E27FC236}">
                    <a16:creationId xmlns:a16="http://schemas.microsoft.com/office/drawing/2014/main" id="{4BF2FDF5-AD6F-C1BA-D5E0-E0D544EFA8B8}"/>
                  </a:ext>
                </a:extLst>
              </p:cNvPr>
              <p:cNvSpPr/>
              <p:nvPr/>
            </p:nvSpPr>
            <p:spPr>
              <a:xfrm>
                <a:off x="4421505" y="3621405"/>
                <a:ext cx="2840990" cy="2840990"/>
              </a:xfrm>
              <a:prstGeom prst="flowChartConnector">
                <a:avLst/>
              </a:prstGeom>
              <a:solidFill>
                <a:srgbClr val="00A2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63" name="正方形/長方形 1162">
              <a:extLst>
                <a:ext uri="{FF2B5EF4-FFF2-40B4-BE49-F238E27FC236}">
                  <a16:creationId xmlns:a16="http://schemas.microsoft.com/office/drawing/2014/main" id="{ADEE5E11-550F-DF21-3648-5BF83E5805A1}"/>
                </a:ext>
              </a:extLst>
            </p:cNvPr>
            <p:cNvSpPr/>
            <p:nvPr/>
          </p:nvSpPr>
          <p:spPr>
            <a:xfrm>
              <a:off x="3297475" y="3377400"/>
              <a:ext cx="2698470" cy="1028616"/>
            </a:xfrm>
            <a:prstGeom prst="rect">
              <a:avLst/>
            </a:prstGeom>
            <a:no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ja-JP" altLang="en-US" sz="3200" spc="-10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rPr>
                <a:t>うるさい所でも、ちゃんと訳せる。</a:t>
              </a:r>
            </a:p>
          </p:txBody>
        </p:sp>
        <p:pic>
          <p:nvPicPr>
            <p:cNvPr id="1164" name="グラフィックス 1163" descr="Soundwave outline">
              <a:extLst>
                <a:ext uri="{FF2B5EF4-FFF2-40B4-BE49-F238E27FC236}">
                  <a16:creationId xmlns:a16="http://schemas.microsoft.com/office/drawing/2014/main" id="{FAF4A241-2266-7A0C-3475-FCF1C1DDB116}"/>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836710" y="1069027"/>
              <a:ext cx="1620000" cy="1620000"/>
            </a:xfrm>
            <a:prstGeom prst="rect">
              <a:avLst/>
            </a:prstGeom>
          </p:spPr>
        </p:pic>
      </p:grpSp>
      <p:grpSp>
        <p:nvGrpSpPr>
          <p:cNvPr id="1200" name="グループ化 1199">
            <a:extLst>
              <a:ext uri="{FF2B5EF4-FFF2-40B4-BE49-F238E27FC236}">
                <a16:creationId xmlns:a16="http://schemas.microsoft.com/office/drawing/2014/main" id="{91C9223E-0550-26A5-3661-E94870B27784}"/>
              </a:ext>
            </a:extLst>
          </p:cNvPr>
          <p:cNvGrpSpPr/>
          <p:nvPr/>
        </p:nvGrpSpPr>
        <p:grpSpPr>
          <a:xfrm>
            <a:off x="6197057" y="2079764"/>
            <a:ext cx="2698472" cy="3876225"/>
            <a:chOff x="6197057" y="529791"/>
            <a:chExt cx="2698472" cy="3876225"/>
          </a:xfrm>
        </p:grpSpPr>
        <p:grpSp>
          <p:nvGrpSpPr>
            <p:cNvPr id="1201" name="グループ化 1200">
              <a:extLst>
                <a:ext uri="{FF2B5EF4-FFF2-40B4-BE49-F238E27FC236}">
                  <a16:creationId xmlns:a16="http://schemas.microsoft.com/office/drawing/2014/main" id="{3654B3FE-58C3-C166-27D8-3D3DB7F84554}"/>
                </a:ext>
              </a:extLst>
            </p:cNvPr>
            <p:cNvGrpSpPr/>
            <p:nvPr/>
          </p:nvGrpSpPr>
          <p:grpSpPr>
            <a:xfrm>
              <a:off x="6197057" y="529791"/>
              <a:ext cx="2698472" cy="2698472"/>
              <a:chOff x="4025900" y="3225800"/>
              <a:chExt cx="3632200" cy="3632200"/>
            </a:xfrm>
            <a:effectLst/>
          </p:grpSpPr>
          <p:grpSp>
            <p:nvGrpSpPr>
              <p:cNvPr id="1204" name="グループ化 1203">
                <a:extLst>
                  <a:ext uri="{FF2B5EF4-FFF2-40B4-BE49-F238E27FC236}">
                    <a16:creationId xmlns:a16="http://schemas.microsoft.com/office/drawing/2014/main" id="{9890F1CD-C894-ECAC-97AC-6AD8E0C40917}"/>
                  </a:ext>
                </a:extLst>
              </p:cNvPr>
              <p:cNvGrpSpPr/>
              <p:nvPr/>
            </p:nvGrpSpPr>
            <p:grpSpPr>
              <a:xfrm>
                <a:off x="4025900" y="3225800"/>
                <a:ext cx="3632200" cy="3632200"/>
                <a:chOff x="393700" y="3225800"/>
                <a:chExt cx="3632200" cy="3632200"/>
              </a:xfrm>
              <a:solidFill>
                <a:schemeClr val="accent3"/>
              </a:solidFill>
            </p:grpSpPr>
            <p:pic>
              <p:nvPicPr>
                <p:cNvPr id="1206" name="グラフィックス 1205" descr="コンパス 単色塗りつぶし">
                  <a:extLst>
                    <a:ext uri="{FF2B5EF4-FFF2-40B4-BE49-F238E27FC236}">
                      <a16:creationId xmlns:a16="http://schemas.microsoft.com/office/drawing/2014/main" id="{932D0727-EF74-5B34-3C47-0EB1A722261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3700" y="3225800"/>
                  <a:ext cx="3632200" cy="3632200"/>
                </a:xfrm>
                <a:prstGeom prst="rect">
                  <a:avLst/>
                </a:prstGeom>
              </p:spPr>
            </p:pic>
            <p:grpSp>
              <p:nvGrpSpPr>
                <p:cNvPr id="1207" name="グループ化 1206">
                  <a:extLst>
                    <a:ext uri="{FF2B5EF4-FFF2-40B4-BE49-F238E27FC236}">
                      <a16:creationId xmlns:a16="http://schemas.microsoft.com/office/drawing/2014/main" id="{710D0E08-A862-6755-990C-7099A81D45B4}"/>
                    </a:ext>
                  </a:extLst>
                </p:cNvPr>
                <p:cNvGrpSpPr/>
                <p:nvPr/>
              </p:nvGrpSpPr>
              <p:grpSpPr>
                <a:xfrm>
                  <a:off x="2006600" y="3286125"/>
                  <a:ext cx="406400" cy="3511550"/>
                  <a:chOff x="2006600" y="3282474"/>
                  <a:chExt cx="406400" cy="3511550"/>
                </a:xfrm>
                <a:grpFill/>
              </p:grpSpPr>
              <p:grpSp>
                <p:nvGrpSpPr>
                  <p:cNvPr id="1215" name="グループ化 1214">
                    <a:extLst>
                      <a:ext uri="{FF2B5EF4-FFF2-40B4-BE49-F238E27FC236}">
                        <a16:creationId xmlns:a16="http://schemas.microsoft.com/office/drawing/2014/main" id="{8D3E53F2-3A0E-8D27-7B5D-BFA3B8E64AA9}"/>
                      </a:ext>
                    </a:extLst>
                  </p:cNvPr>
                  <p:cNvGrpSpPr/>
                  <p:nvPr/>
                </p:nvGrpSpPr>
                <p:grpSpPr>
                  <a:xfrm>
                    <a:off x="2006600" y="3282474"/>
                    <a:ext cx="406400" cy="406400"/>
                    <a:chOff x="4296000" y="4170740"/>
                    <a:chExt cx="3600000" cy="3600000"/>
                  </a:xfrm>
                  <a:grpFill/>
                </p:grpSpPr>
                <p:sp>
                  <p:nvSpPr>
                    <p:cNvPr id="1219" name="二等辺三角形 1218">
                      <a:extLst>
                        <a:ext uri="{FF2B5EF4-FFF2-40B4-BE49-F238E27FC236}">
                          <a16:creationId xmlns:a16="http://schemas.microsoft.com/office/drawing/2014/main" id="{CCDCAA35-F923-839F-64EA-F25AD8741675}"/>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20" name="グラフィックス 1219" descr="警告 単色塗りつぶし">
                      <a:extLst>
                        <a:ext uri="{FF2B5EF4-FFF2-40B4-BE49-F238E27FC236}">
                          <a16:creationId xmlns:a16="http://schemas.microsoft.com/office/drawing/2014/main" id="{7B13C499-572A-BA56-87FF-3495B0717C1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216" name="グループ化 1215">
                    <a:extLst>
                      <a:ext uri="{FF2B5EF4-FFF2-40B4-BE49-F238E27FC236}">
                        <a16:creationId xmlns:a16="http://schemas.microsoft.com/office/drawing/2014/main" id="{2D9CB837-6A70-A693-633C-122D51E65065}"/>
                      </a:ext>
                    </a:extLst>
                  </p:cNvPr>
                  <p:cNvGrpSpPr/>
                  <p:nvPr/>
                </p:nvGrpSpPr>
                <p:grpSpPr>
                  <a:xfrm flipV="1">
                    <a:off x="2006600" y="6387624"/>
                    <a:ext cx="406400" cy="406400"/>
                    <a:chOff x="4296000" y="4170740"/>
                    <a:chExt cx="3600000" cy="3600000"/>
                  </a:xfrm>
                  <a:grpFill/>
                </p:grpSpPr>
                <p:sp>
                  <p:nvSpPr>
                    <p:cNvPr id="1217" name="二等辺三角形 1216">
                      <a:extLst>
                        <a:ext uri="{FF2B5EF4-FFF2-40B4-BE49-F238E27FC236}">
                          <a16:creationId xmlns:a16="http://schemas.microsoft.com/office/drawing/2014/main" id="{95916180-C33F-48C0-B838-35CAB232C5AA}"/>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8" name="グラフィックス 1217" descr="警告 単色塗りつぶし">
                      <a:extLst>
                        <a:ext uri="{FF2B5EF4-FFF2-40B4-BE49-F238E27FC236}">
                          <a16:creationId xmlns:a16="http://schemas.microsoft.com/office/drawing/2014/main" id="{E071B4B1-CDE4-4E69-B486-0038325CEA0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nvGrpSpPr>
                <p:cNvPr id="1208" name="グループ化 1207">
                  <a:extLst>
                    <a:ext uri="{FF2B5EF4-FFF2-40B4-BE49-F238E27FC236}">
                      <a16:creationId xmlns:a16="http://schemas.microsoft.com/office/drawing/2014/main" id="{25683C31-F7B1-3913-6DB6-9E3EEF5D0481}"/>
                    </a:ext>
                  </a:extLst>
                </p:cNvPr>
                <p:cNvGrpSpPr/>
                <p:nvPr/>
              </p:nvGrpSpPr>
              <p:grpSpPr>
                <a:xfrm rot="5400000">
                  <a:off x="2006600" y="3286125"/>
                  <a:ext cx="406400" cy="3511550"/>
                  <a:chOff x="2006600" y="3282474"/>
                  <a:chExt cx="406400" cy="3511550"/>
                </a:xfrm>
                <a:grpFill/>
              </p:grpSpPr>
              <p:grpSp>
                <p:nvGrpSpPr>
                  <p:cNvPr id="1209" name="グループ化 1208">
                    <a:extLst>
                      <a:ext uri="{FF2B5EF4-FFF2-40B4-BE49-F238E27FC236}">
                        <a16:creationId xmlns:a16="http://schemas.microsoft.com/office/drawing/2014/main" id="{2D31E8FA-A038-F6EB-0203-F0541D736B12}"/>
                      </a:ext>
                    </a:extLst>
                  </p:cNvPr>
                  <p:cNvGrpSpPr/>
                  <p:nvPr/>
                </p:nvGrpSpPr>
                <p:grpSpPr>
                  <a:xfrm>
                    <a:off x="2006600" y="3282474"/>
                    <a:ext cx="406400" cy="406400"/>
                    <a:chOff x="4296000" y="4170740"/>
                    <a:chExt cx="3600000" cy="3600000"/>
                  </a:xfrm>
                  <a:grpFill/>
                </p:grpSpPr>
                <p:sp>
                  <p:nvSpPr>
                    <p:cNvPr id="1213" name="二等辺三角形 1212">
                      <a:extLst>
                        <a:ext uri="{FF2B5EF4-FFF2-40B4-BE49-F238E27FC236}">
                          <a16:creationId xmlns:a16="http://schemas.microsoft.com/office/drawing/2014/main" id="{669452C8-14AE-26EF-3296-829093917A80}"/>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4" name="グラフィックス 1213" descr="警告 単色塗りつぶし">
                      <a:extLst>
                        <a:ext uri="{FF2B5EF4-FFF2-40B4-BE49-F238E27FC236}">
                          <a16:creationId xmlns:a16="http://schemas.microsoft.com/office/drawing/2014/main" id="{5757E011-C42C-8B80-0991-C2C564F882F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210" name="グループ化 1209">
                    <a:extLst>
                      <a:ext uri="{FF2B5EF4-FFF2-40B4-BE49-F238E27FC236}">
                        <a16:creationId xmlns:a16="http://schemas.microsoft.com/office/drawing/2014/main" id="{9B3A53CD-ADA2-D4AA-74DE-D0F3C6748EB2}"/>
                      </a:ext>
                    </a:extLst>
                  </p:cNvPr>
                  <p:cNvGrpSpPr/>
                  <p:nvPr/>
                </p:nvGrpSpPr>
                <p:grpSpPr>
                  <a:xfrm flipV="1">
                    <a:off x="2006600" y="6387624"/>
                    <a:ext cx="406400" cy="406400"/>
                    <a:chOff x="4296000" y="4170740"/>
                    <a:chExt cx="3600000" cy="3600000"/>
                  </a:xfrm>
                  <a:grpFill/>
                </p:grpSpPr>
                <p:sp>
                  <p:nvSpPr>
                    <p:cNvPr id="1211" name="二等辺三角形 1210">
                      <a:extLst>
                        <a:ext uri="{FF2B5EF4-FFF2-40B4-BE49-F238E27FC236}">
                          <a16:creationId xmlns:a16="http://schemas.microsoft.com/office/drawing/2014/main" id="{573D1A50-AE2C-D061-A489-AF522E0DEA6E}"/>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2" name="グラフィックス 1211" descr="警告 単色塗りつぶし">
                      <a:extLst>
                        <a:ext uri="{FF2B5EF4-FFF2-40B4-BE49-F238E27FC236}">
                          <a16:creationId xmlns:a16="http://schemas.microsoft.com/office/drawing/2014/main" id="{EFD2F555-975B-F3C1-94F6-F29A1D946F0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sp>
            <p:nvSpPr>
              <p:cNvPr id="1205" name="フローチャート: 結合子 1204">
                <a:extLst>
                  <a:ext uri="{FF2B5EF4-FFF2-40B4-BE49-F238E27FC236}">
                    <a16:creationId xmlns:a16="http://schemas.microsoft.com/office/drawing/2014/main" id="{24752928-CE71-D5A8-991E-6DC36213D9BE}"/>
                  </a:ext>
                </a:extLst>
              </p:cNvPr>
              <p:cNvSpPr/>
              <p:nvPr/>
            </p:nvSpPr>
            <p:spPr>
              <a:xfrm>
                <a:off x="4421505" y="3621405"/>
                <a:ext cx="2840990" cy="2840990"/>
              </a:xfrm>
              <a:prstGeom prst="flowChartConnector">
                <a:avLst/>
              </a:prstGeom>
              <a:solidFill>
                <a:srgbClr val="00A2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02" name="正方形/長方形 1201">
              <a:extLst>
                <a:ext uri="{FF2B5EF4-FFF2-40B4-BE49-F238E27FC236}">
                  <a16:creationId xmlns:a16="http://schemas.microsoft.com/office/drawing/2014/main" id="{BF2ACB09-2C04-CECF-EC89-B9D26C7FF0FF}"/>
                </a:ext>
              </a:extLst>
            </p:cNvPr>
            <p:cNvSpPr/>
            <p:nvPr/>
          </p:nvSpPr>
          <p:spPr>
            <a:xfrm>
              <a:off x="6197058" y="3377400"/>
              <a:ext cx="2698470" cy="1028616"/>
            </a:xfrm>
            <a:prstGeom prst="rect">
              <a:avLst/>
            </a:prstGeom>
            <a:no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kumimoji="1" lang="ja-JP" altLang="en-US" sz="3200" dirty="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rPr>
                <a:t>どこでも使える。すぐ使える。</a:t>
              </a:r>
            </a:p>
          </p:txBody>
        </p:sp>
        <p:pic>
          <p:nvPicPr>
            <p:cNvPr id="1203" name="Picture 2" descr="Anywhere Icons - Free SVG &amp; PNG Anywhere Images - Noun Project">
              <a:extLst>
                <a:ext uri="{FF2B5EF4-FFF2-40B4-BE49-F238E27FC236}">
                  <a16:creationId xmlns:a16="http://schemas.microsoft.com/office/drawing/2014/main" id="{91114EC9-F45D-0DF0-1F80-4DBE3F9C7AA4}"/>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6974074" y="1307812"/>
              <a:ext cx="1142431" cy="1142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21" name="グループ化 1220">
            <a:extLst>
              <a:ext uri="{FF2B5EF4-FFF2-40B4-BE49-F238E27FC236}">
                <a16:creationId xmlns:a16="http://schemas.microsoft.com/office/drawing/2014/main" id="{6CDD61FE-DA95-DB42-35AF-3F38E9BDE401}"/>
              </a:ext>
            </a:extLst>
          </p:cNvPr>
          <p:cNvGrpSpPr/>
          <p:nvPr/>
        </p:nvGrpSpPr>
        <p:grpSpPr>
          <a:xfrm>
            <a:off x="9097642" y="2079764"/>
            <a:ext cx="2698472" cy="3876225"/>
            <a:chOff x="9097642" y="529791"/>
            <a:chExt cx="2698472" cy="3876225"/>
          </a:xfrm>
        </p:grpSpPr>
        <p:grpSp>
          <p:nvGrpSpPr>
            <p:cNvPr id="1222" name="グループ化 1221">
              <a:extLst>
                <a:ext uri="{FF2B5EF4-FFF2-40B4-BE49-F238E27FC236}">
                  <a16:creationId xmlns:a16="http://schemas.microsoft.com/office/drawing/2014/main" id="{A08420BA-0196-92DE-9550-FA5C97BDB5D6}"/>
                </a:ext>
              </a:extLst>
            </p:cNvPr>
            <p:cNvGrpSpPr/>
            <p:nvPr/>
          </p:nvGrpSpPr>
          <p:grpSpPr>
            <a:xfrm>
              <a:off x="9097642" y="529791"/>
              <a:ext cx="2698472" cy="2698472"/>
              <a:chOff x="4025900" y="3225800"/>
              <a:chExt cx="3632200" cy="3632200"/>
            </a:xfrm>
            <a:effectLst/>
          </p:grpSpPr>
          <p:grpSp>
            <p:nvGrpSpPr>
              <p:cNvPr id="1225" name="グループ化 1224">
                <a:extLst>
                  <a:ext uri="{FF2B5EF4-FFF2-40B4-BE49-F238E27FC236}">
                    <a16:creationId xmlns:a16="http://schemas.microsoft.com/office/drawing/2014/main" id="{824ECC5C-15B6-D074-4EC5-25BF3B6D01E0}"/>
                  </a:ext>
                </a:extLst>
              </p:cNvPr>
              <p:cNvGrpSpPr/>
              <p:nvPr/>
            </p:nvGrpSpPr>
            <p:grpSpPr>
              <a:xfrm>
                <a:off x="4025900" y="3225800"/>
                <a:ext cx="3632200" cy="3632200"/>
                <a:chOff x="393700" y="3225800"/>
                <a:chExt cx="3632200" cy="3632200"/>
              </a:xfrm>
              <a:solidFill>
                <a:schemeClr val="accent3"/>
              </a:solidFill>
            </p:grpSpPr>
            <p:pic>
              <p:nvPicPr>
                <p:cNvPr id="1227" name="グラフィックス 1226" descr="コンパス 単色塗りつぶし">
                  <a:extLst>
                    <a:ext uri="{FF2B5EF4-FFF2-40B4-BE49-F238E27FC236}">
                      <a16:creationId xmlns:a16="http://schemas.microsoft.com/office/drawing/2014/main" id="{014FF08C-94E5-B1B2-2A78-B9EA67B0C36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3700" y="3225800"/>
                  <a:ext cx="3632200" cy="3632200"/>
                </a:xfrm>
                <a:prstGeom prst="rect">
                  <a:avLst/>
                </a:prstGeom>
              </p:spPr>
            </p:pic>
            <p:grpSp>
              <p:nvGrpSpPr>
                <p:cNvPr id="1228" name="グループ化 1227">
                  <a:extLst>
                    <a:ext uri="{FF2B5EF4-FFF2-40B4-BE49-F238E27FC236}">
                      <a16:creationId xmlns:a16="http://schemas.microsoft.com/office/drawing/2014/main" id="{B21DB78C-2B78-7933-9DA2-6223E3903739}"/>
                    </a:ext>
                  </a:extLst>
                </p:cNvPr>
                <p:cNvGrpSpPr/>
                <p:nvPr/>
              </p:nvGrpSpPr>
              <p:grpSpPr>
                <a:xfrm>
                  <a:off x="2006600" y="3286125"/>
                  <a:ext cx="406400" cy="3511550"/>
                  <a:chOff x="2006600" y="3282474"/>
                  <a:chExt cx="406400" cy="3511550"/>
                </a:xfrm>
                <a:grpFill/>
              </p:grpSpPr>
              <p:grpSp>
                <p:nvGrpSpPr>
                  <p:cNvPr id="1236" name="グループ化 1235">
                    <a:extLst>
                      <a:ext uri="{FF2B5EF4-FFF2-40B4-BE49-F238E27FC236}">
                        <a16:creationId xmlns:a16="http://schemas.microsoft.com/office/drawing/2014/main" id="{E6E91D34-CADD-B268-6F94-A3A7B3C675EA}"/>
                      </a:ext>
                    </a:extLst>
                  </p:cNvPr>
                  <p:cNvGrpSpPr/>
                  <p:nvPr/>
                </p:nvGrpSpPr>
                <p:grpSpPr>
                  <a:xfrm>
                    <a:off x="2006600" y="3282474"/>
                    <a:ext cx="406400" cy="406400"/>
                    <a:chOff x="4296000" y="4170740"/>
                    <a:chExt cx="3600000" cy="3600000"/>
                  </a:xfrm>
                  <a:grpFill/>
                </p:grpSpPr>
                <p:sp>
                  <p:nvSpPr>
                    <p:cNvPr id="1240" name="二等辺三角形 1239">
                      <a:extLst>
                        <a:ext uri="{FF2B5EF4-FFF2-40B4-BE49-F238E27FC236}">
                          <a16:creationId xmlns:a16="http://schemas.microsoft.com/office/drawing/2014/main" id="{AF06D289-7CC1-7E75-56E7-A6BB58FBD034}"/>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1" name="グラフィックス 1240" descr="警告 単色塗りつぶし">
                      <a:extLst>
                        <a:ext uri="{FF2B5EF4-FFF2-40B4-BE49-F238E27FC236}">
                          <a16:creationId xmlns:a16="http://schemas.microsoft.com/office/drawing/2014/main" id="{05E148EB-6538-5322-684B-D179EC1092A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237" name="グループ化 1236">
                    <a:extLst>
                      <a:ext uri="{FF2B5EF4-FFF2-40B4-BE49-F238E27FC236}">
                        <a16:creationId xmlns:a16="http://schemas.microsoft.com/office/drawing/2014/main" id="{2DFDEC5C-A52E-9B08-67ED-69614CA68A46}"/>
                      </a:ext>
                    </a:extLst>
                  </p:cNvPr>
                  <p:cNvGrpSpPr/>
                  <p:nvPr/>
                </p:nvGrpSpPr>
                <p:grpSpPr>
                  <a:xfrm flipV="1">
                    <a:off x="2006600" y="6387624"/>
                    <a:ext cx="406400" cy="406400"/>
                    <a:chOff x="4296000" y="4170740"/>
                    <a:chExt cx="3600000" cy="3600000"/>
                  </a:xfrm>
                  <a:grpFill/>
                </p:grpSpPr>
                <p:sp>
                  <p:nvSpPr>
                    <p:cNvPr id="1238" name="二等辺三角形 1237">
                      <a:extLst>
                        <a:ext uri="{FF2B5EF4-FFF2-40B4-BE49-F238E27FC236}">
                          <a16:creationId xmlns:a16="http://schemas.microsoft.com/office/drawing/2014/main" id="{1503C9E6-C58F-EE55-6736-CA043E128115}"/>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39" name="グラフィックス 1238" descr="警告 単色塗りつぶし">
                      <a:extLst>
                        <a:ext uri="{FF2B5EF4-FFF2-40B4-BE49-F238E27FC236}">
                          <a16:creationId xmlns:a16="http://schemas.microsoft.com/office/drawing/2014/main" id="{05B1AEF0-488D-619F-5AB0-BC7887EBEFF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nvGrpSpPr>
                <p:cNvPr id="1229" name="グループ化 1228">
                  <a:extLst>
                    <a:ext uri="{FF2B5EF4-FFF2-40B4-BE49-F238E27FC236}">
                      <a16:creationId xmlns:a16="http://schemas.microsoft.com/office/drawing/2014/main" id="{891F4472-90A4-F5EE-BD94-D33576402384}"/>
                    </a:ext>
                  </a:extLst>
                </p:cNvPr>
                <p:cNvGrpSpPr/>
                <p:nvPr/>
              </p:nvGrpSpPr>
              <p:grpSpPr>
                <a:xfrm rot="5400000">
                  <a:off x="2006600" y="3286125"/>
                  <a:ext cx="406400" cy="3511550"/>
                  <a:chOff x="2006600" y="3282474"/>
                  <a:chExt cx="406400" cy="3511550"/>
                </a:xfrm>
                <a:grpFill/>
              </p:grpSpPr>
              <p:grpSp>
                <p:nvGrpSpPr>
                  <p:cNvPr id="1230" name="グループ化 1229">
                    <a:extLst>
                      <a:ext uri="{FF2B5EF4-FFF2-40B4-BE49-F238E27FC236}">
                        <a16:creationId xmlns:a16="http://schemas.microsoft.com/office/drawing/2014/main" id="{87D1EB31-4CE7-C36A-18EB-F3704620F410}"/>
                      </a:ext>
                    </a:extLst>
                  </p:cNvPr>
                  <p:cNvGrpSpPr/>
                  <p:nvPr/>
                </p:nvGrpSpPr>
                <p:grpSpPr>
                  <a:xfrm>
                    <a:off x="2006600" y="3282474"/>
                    <a:ext cx="406400" cy="406400"/>
                    <a:chOff x="4296000" y="4170740"/>
                    <a:chExt cx="3600000" cy="3600000"/>
                  </a:xfrm>
                  <a:grpFill/>
                </p:grpSpPr>
                <p:sp>
                  <p:nvSpPr>
                    <p:cNvPr id="1234" name="二等辺三角形 1233">
                      <a:extLst>
                        <a:ext uri="{FF2B5EF4-FFF2-40B4-BE49-F238E27FC236}">
                          <a16:creationId xmlns:a16="http://schemas.microsoft.com/office/drawing/2014/main" id="{38A35DF9-DD55-8564-46EF-7D02397FD802}"/>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35" name="グラフィックス 1234" descr="警告 単色塗りつぶし">
                      <a:extLst>
                        <a:ext uri="{FF2B5EF4-FFF2-40B4-BE49-F238E27FC236}">
                          <a16:creationId xmlns:a16="http://schemas.microsoft.com/office/drawing/2014/main" id="{A1CB414E-86C5-0830-F040-E9D10C55783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231" name="グループ化 1230">
                    <a:extLst>
                      <a:ext uri="{FF2B5EF4-FFF2-40B4-BE49-F238E27FC236}">
                        <a16:creationId xmlns:a16="http://schemas.microsoft.com/office/drawing/2014/main" id="{E4B2E9EF-D629-0C65-28C0-6E5C25F80CFF}"/>
                      </a:ext>
                    </a:extLst>
                  </p:cNvPr>
                  <p:cNvGrpSpPr/>
                  <p:nvPr/>
                </p:nvGrpSpPr>
                <p:grpSpPr>
                  <a:xfrm flipV="1">
                    <a:off x="2006600" y="6387624"/>
                    <a:ext cx="406400" cy="406400"/>
                    <a:chOff x="4296000" y="4170740"/>
                    <a:chExt cx="3600000" cy="3600000"/>
                  </a:xfrm>
                  <a:grpFill/>
                </p:grpSpPr>
                <p:sp>
                  <p:nvSpPr>
                    <p:cNvPr id="1232" name="二等辺三角形 1231">
                      <a:extLst>
                        <a:ext uri="{FF2B5EF4-FFF2-40B4-BE49-F238E27FC236}">
                          <a16:creationId xmlns:a16="http://schemas.microsoft.com/office/drawing/2014/main" id="{E83334DD-C78D-3CC9-4A36-88E3ACBA394E}"/>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33" name="グラフィックス 1232" descr="警告 単色塗りつぶし">
                      <a:extLst>
                        <a:ext uri="{FF2B5EF4-FFF2-40B4-BE49-F238E27FC236}">
                          <a16:creationId xmlns:a16="http://schemas.microsoft.com/office/drawing/2014/main" id="{5B72C17A-ACCF-566C-AB84-0D4B308A26A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sp>
            <p:nvSpPr>
              <p:cNvPr id="1226" name="フローチャート: 結合子 1225">
                <a:extLst>
                  <a:ext uri="{FF2B5EF4-FFF2-40B4-BE49-F238E27FC236}">
                    <a16:creationId xmlns:a16="http://schemas.microsoft.com/office/drawing/2014/main" id="{D8BB11B4-7E14-910F-8B74-0DAF072A454B}"/>
                  </a:ext>
                </a:extLst>
              </p:cNvPr>
              <p:cNvSpPr/>
              <p:nvPr/>
            </p:nvSpPr>
            <p:spPr>
              <a:xfrm>
                <a:off x="4421505" y="3621405"/>
                <a:ext cx="2840990" cy="2840990"/>
              </a:xfrm>
              <a:prstGeom prst="flowChartConnector">
                <a:avLst/>
              </a:prstGeom>
              <a:solidFill>
                <a:srgbClr val="00A2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23" name="正方形/長方形 1222">
              <a:extLst>
                <a:ext uri="{FF2B5EF4-FFF2-40B4-BE49-F238E27FC236}">
                  <a16:creationId xmlns:a16="http://schemas.microsoft.com/office/drawing/2014/main" id="{A401F3BA-D254-0A69-FD30-3E37935237B3}"/>
                </a:ext>
              </a:extLst>
            </p:cNvPr>
            <p:cNvSpPr/>
            <p:nvPr/>
          </p:nvSpPr>
          <p:spPr>
            <a:xfrm>
              <a:off x="9097643" y="3377400"/>
              <a:ext cx="2698470" cy="1028616"/>
            </a:xfrm>
            <a:prstGeom prst="rect">
              <a:avLst/>
            </a:prstGeom>
            <a:no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ja-JP" altLang="en-US" sz="320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rPr>
                <a:t>一括で管理。</a:t>
              </a:r>
              <a:endParaRPr lang="en-US" altLang="ja-JP" sz="3200" dirty="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endParaRPr>
            </a:p>
            <a:p>
              <a:pPr algn="ctr"/>
              <a:r>
                <a:rPr lang="ja-JP" altLang="en-US" sz="320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rPr>
                <a:t>俯瞰して分析。</a:t>
              </a:r>
              <a:endParaRPr lang="en-US" altLang="ja-JP" sz="3200" dirty="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endParaRPr>
            </a:p>
          </p:txBody>
        </p:sp>
        <p:pic>
          <p:nvPicPr>
            <p:cNvPr id="1224" name="グラフィックス 1223" descr="Research outline">
              <a:extLst>
                <a:ext uri="{FF2B5EF4-FFF2-40B4-BE49-F238E27FC236}">
                  <a16:creationId xmlns:a16="http://schemas.microsoft.com/office/drawing/2014/main" id="{B75A2606-9045-AA6A-A323-4A7F5BDA59EE}"/>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9633868" y="1069027"/>
              <a:ext cx="1620000" cy="1620000"/>
            </a:xfrm>
            <a:prstGeom prst="rect">
              <a:avLst/>
            </a:prstGeom>
          </p:spPr>
        </p:pic>
      </p:grpSp>
      <p:grpSp>
        <p:nvGrpSpPr>
          <p:cNvPr id="1244" name="グループ化 1243">
            <a:extLst>
              <a:ext uri="{FF2B5EF4-FFF2-40B4-BE49-F238E27FC236}">
                <a16:creationId xmlns:a16="http://schemas.microsoft.com/office/drawing/2014/main" id="{494EBB4F-3DEC-1002-2098-8F7987D03151}"/>
              </a:ext>
            </a:extLst>
          </p:cNvPr>
          <p:cNvGrpSpPr/>
          <p:nvPr/>
        </p:nvGrpSpPr>
        <p:grpSpPr>
          <a:xfrm>
            <a:off x="395887" y="2079764"/>
            <a:ext cx="2698472" cy="3876225"/>
            <a:chOff x="395887" y="529791"/>
            <a:chExt cx="2698472" cy="3876225"/>
          </a:xfrm>
        </p:grpSpPr>
        <p:grpSp>
          <p:nvGrpSpPr>
            <p:cNvPr id="1182" name="グループ化 1181">
              <a:extLst>
                <a:ext uri="{FF2B5EF4-FFF2-40B4-BE49-F238E27FC236}">
                  <a16:creationId xmlns:a16="http://schemas.microsoft.com/office/drawing/2014/main" id="{93F8EB47-A44C-61DB-3F6E-11F9C99679F5}"/>
                </a:ext>
              </a:extLst>
            </p:cNvPr>
            <p:cNvGrpSpPr/>
            <p:nvPr/>
          </p:nvGrpSpPr>
          <p:grpSpPr>
            <a:xfrm>
              <a:off x="395887" y="529791"/>
              <a:ext cx="2698472" cy="3876225"/>
              <a:chOff x="395887" y="529791"/>
              <a:chExt cx="2698472" cy="3876225"/>
            </a:xfrm>
          </p:grpSpPr>
          <p:grpSp>
            <p:nvGrpSpPr>
              <p:cNvPr id="1183" name="グループ化 1182">
                <a:extLst>
                  <a:ext uri="{FF2B5EF4-FFF2-40B4-BE49-F238E27FC236}">
                    <a16:creationId xmlns:a16="http://schemas.microsoft.com/office/drawing/2014/main" id="{BD296208-C246-7BC8-41D7-C9B2C9551024}"/>
                  </a:ext>
                </a:extLst>
              </p:cNvPr>
              <p:cNvGrpSpPr/>
              <p:nvPr/>
            </p:nvGrpSpPr>
            <p:grpSpPr>
              <a:xfrm>
                <a:off x="395887" y="529791"/>
                <a:ext cx="2698472" cy="2698472"/>
                <a:chOff x="4025900" y="3225800"/>
                <a:chExt cx="3632200" cy="3632200"/>
              </a:xfrm>
              <a:effectLst/>
            </p:grpSpPr>
            <p:grpSp>
              <p:nvGrpSpPr>
                <p:cNvPr id="1066" name="グループ化 1065">
                  <a:extLst>
                    <a:ext uri="{FF2B5EF4-FFF2-40B4-BE49-F238E27FC236}">
                      <a16:creationId xmlns:a16="http://schemas.microsoft.com/office/drawing/2014/main" id="{85254BCF-7BA3-484D-3100-D68D9E84BAB7}"/>
                    </a:ext>
                  </a:extLst>
                </p:cNvPr>
                <p:cNvGrpSpPr/>
                <p:nvPr/>
              </p:nvGrpSpPr>
              <p:grpSpPr>
                <a:xfrm>
                  <a:off x="4025900" y="3225800"/>
                  <a:ext cx="3632200" cy="3632200"/>
                  <a:chOff x="393700" y="3225800"/>
                  <a:chExt cx="3632200" cy="3632200"/>
                </a:xfrm>
                <a:solidFill>
                  <a:schemeClr val="accent3"/>
                </a:solidFill>
              </p:grpSpPr>
              <p:pic>
                <p:nvPicPr>
                  <p:cNvPr id="1185" name="グラフィックス 1184" descr="コンパス 単色塗りつぶし">
                    <a:extLst>
                      <a:ext uri="{FF2B5EF4-FFF2-40B4-BE49-F238E27FC236}">
                        <a16:creationId xmlns:a16="http://schemas.microsoft.com/office/drawing/2014/main" id="{4CF54B01-1EF1-1E63-906D-54267A0CE8D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3700" y="3225800"/>
                    <a:ext cx="3632200" cy="3632200"/>
                  </a:xfrm>
                  <a:prstGeom prst="rect">
                    <a:avLst/>
                  </a:prstGeom>
                </p:spPr>
              </p:pic>
              <p:grpSp>
                <p:nvGrpSpPr>
                  <p:cNvPr id="1186" name="グループ化 1185">
                    <a:extLst>
                      <a:ext uri="{FF2B5EF4-FFF2-40B4-BE49-F238E27FC236}">
                        <a16:creationId xmlns:a16="http://schemas.microsoft.com/office/drawing/2014/main" id="{D9AB19DA-FEF1-4945-3507-F4D45F2C2C57}"/>
                      </a:ext>
                    </a:extLst>
                  </p:cNvPr>
                  <p:cNvGrpSpPr/>
                  <p:nvPr/>
                </p:nvGrpSpPr>
                <p:grpSpPr>
                  <a:xfrm>
                    <a:off x="2006600" y="3286125"/>
                    <a:ext cx="406400" cy="3511550"/>
                    <a:chOff x="2006600" y="3282474"/>
                    <a:chExt cx="406400" cy="3511550"/>
                  </a:xfrm>
                  <a:grpFill/>
                </p:grpSpPr>
                <p:grpSp>
                  <p:nvGrpSpPr>
                    <p:cNvPr id="1194" name="グループ化 1193">
                      <a:extLst>
                        <a:ext uri="{FF2B5EF4-FFF2-40B4-BE49-F238E27FC236}">
                          <a16:creationId xmlns:a16="http://schemas.microsoft.com/office/drawing/2014/main" id="{3DFE6EF6-30FC-0869-81E8-574F5A3F380E}"/>
                        </a:ext>
                      </a:extLst>
                    </p:cNvPr>
                    <p:cNvGrpSpPr/>
                    <p:nvPr/>
                  </p:nvGrpSpPr>
                  <p:grpSpPr>
                    <a:xfrm>
                      <a:off x="2006600" y="3282474"/>
                      <a:ext cx="406400" cy="406400"/>
                      <a:chOff x="4296000" y="4170740"/>
                      <a:chExt cx="3600000" cy="3600000"/>
                    </a:xfrm>
                    <a:grpFill/>
                  </p:grpSpPr>
                  <p:sp>
                    <p:nvSpPr>
                      <p:cNvPr id="1198" name="二等辺三角形 1197">
                        <a:extLst>
                          <a:ext uri="{FF2B5EF4-FFF2-40B4-BE49-F238E27FC236}">
                            <a16:creationId xmlns:a16="http://schemas.microsoft.com/office/drawing/2014/main" id="{4C93E969-5329-2C04-2DA1-434F83EFE302}"/>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9" name="グラフィックス 1198" descr="警告 単色塗りつぶし">
                        <a:extLst>
                          <a:ext uri="{FF2B5EF4-FFF2-40B4-BE49-F238E27FC236}">
                            <a16:creationId xmlns:a16="http://schemas.microsoft.com/office/drawing/2014/main" id="{781C28A8-FA91-61B0-769F-6CF6E058B9D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195" name="グループ化 1194">
                      <a:extLst>
                        <a:ext uri="{FF2B5EF4-FFF2-40B4-BE49-F238E27FC236}">
                          <a16:creationId xmlns:a16="http://schemas.microsoft.com/office/drawing/2014/main" id="{223BB8E4-819C-FFF8-9C48-16FBE2C67315}"/>
                        </a:ext>
                      </a:extLst>
                    </p:cNvPr>
                    <p:cNvGrpSpPr/>
                    <p:nvPr/>
                  </p:nvGrpSpPr>
                  <p:grpSpPr>
                    <a:xfrm flipV="1">
                      <a:off x="2006600" y="6387624"/>
                      <a:ext cx="406400" cy="406400"/>
                      <a:chOff x="4296000" y="4170740"/>
                      <a:chExt cx="3600000" cy="3600000"/>
                    </a:xfrm>
                    <a:grpFill/>
                  </p:grpSpPr>
                  <p:sp>
                    <p:nvSpPr>
                      <p:cNvPr id="1196" name="二等辺三角形 1195">
                        <a:extLst>
                          <a:ext uri="{FF2B5EF4-FFF2-40B4-BE49-F238E27FC236}">
                            <a16:creationId xmlns:a16="http://schemas.microsoft.com/office/drawing/2014/main" id="{E3911137-6D6A-4000-024C-48153C7BB5F1}"/>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7" name="グラフィックス 1196" descr="警告 単色塗りつぶし">
                        <a:extLst>
                          <a:ext uri="{FF2B5EF4-FFF2-40B4-BE49-F238E27FC236}">
                            <a16:creationId xmlns:a16="http://schemas.microsoft.com/office/drawing/2014/main" id="{DF8F733E-AE2F-5AB4-4C94-EEE758B155F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nvGrpSpPr>
                  <p:cNvPr id="1187" name="グループ化 1186">
                    <a:extLst>
                      <a:ext uri="{FF2B5EF4-FFF2-40B4-BE49-F238E27FC236}">
                        <a16:creationId xmlns:a16="http://schemas.microsoft.com/office/drawing/2014/main" id="{51A62F7A-48A8-DA81-11D8-08EAE38C5BBD}"/>
                      </a:ext>
                    </a:extLst>
                  </p:cNvPr>
                  <p:cNvGrpSpPr/>
                  <p:nvPr/>
                </p:nvGrpSpPr>
                <p:grpSpPr>
                  <a:xfrm rot="5400000">
                    <a:off x="2006600" y="3286125"/>
                    <a:ext cx="406400" cy="3511550"/>
                    <a:chOff x="2006600" y="3282474"/>
                    <a:chExt cx="406400" cy="3511550"/>
                  </a:xfrm>
                  <a:grpFill/>
                </p:grpSpPr>
                <p:grpSp>
                  <p:nvGrpSpPr>
                    <p:cNvPr id="1188" name="グループ化 1187">
                      <a:extLst>
                        <a:ext uri="{FF2B5EF4-FFF2-40B4-BE49-F238E27FC236}">
                          <a16:creationId xmlns:a16="http://schemas.microsoft.com/office/drawing/2014/main" id="{3AB5E4CB-E792-D801-B74D-6AB9DF337874}"/>
                        </a:ext>
                      </a:extLst>
                    </p:cNvPr>
                    <p:cNvGrpSpPr/>
                    <p:nvPr/>
                  </p:nvGrpSpPr>
                  <p:grpSpPr>
                    <a:xfrm>
                      <a:off x="2006600" y="3282474"/>
                      <a:ext cx="406400" cy="406400"/>
                      <a:chOff x="4296000" y="4170740"/>
                      <a:chExt cx="3600000" cy="3600000"/>
                    </a:xfrm>
                    <a:grpFill/>
                  </p:grpSpPr>
                  <p:sp>
                    <p:nvSpPr>
                      <p:cNvPr id="1192" name="二等辺三角形 1191">
                        <a:extLst>
                          <a:ext uri="{FF2B5EF4-FFF2-40B4-BE49-F238E27FC236}">
                            <a16:creationId xmlns:a16="http://schemas.microsoft.com/office/drawing/2014/main" id="{73DD78E4-CA65-4F8D-352D-9A47675488B5}"/>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3" name="グラフィックス 1192" descr="警告 単色塗りつぶし">
                        <a:extLst>
                          <a:ext uri="{FF2B5EF4-FFF2-40B4-BE49-F238E27FC236}">
                            <a16:creationId xmlns:a16="http://schemas.microsoft.com/office/drawing/2014/main" id="{E7EDEFFF-0805-2622-1ABD-08EA7A6EE6B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nvGrpSpPr>
                    <p:cNvPr id="1189" name="グループ化 1188">
                      <a:extLst>
                        <a:ext uri="{FF2B5EF4-FFF2-40B4-BE49-F238E27FC236}">
                          <a16:creationId xmlns:a16="http://schemas.microsoft.com/office/drawing/2014/main" id="{4DEF4F2D-5569-865F-9E62-41447B811A55}"/>
                        </a:ext>
                      </a:extLst>
                    </p:cNvPr>
                    <p:cNvGrpSpPr/>
                    <p:nvPr/>
                  </p:nvGrpSpPr>
                  <p:grpSpPr>
                    <a:xfrm flipV="1">
                      <a:off x="2006600" y="6387624"/>
                      <a:ext cx="406400" cy="406400"/>
                      <a:chOff x="4296000" y="4170740"/>
                      <a:chExt cx="3600000" cy="3600000"/>
                    </a:xfrm>
                    <a:grpFill/>
                  </p:grpSpPr>
                  <p:sp>
                    <p:nvSpPr>
                      <p:cNvPr id="1190" name="二等辺三角形 1189">
                        <a:extLst>
                          <a:ext uri="{FF2B5EF4-FFF2-40B4-BE49-F238E27FC236}">
                            <a16:creationId xmlns:a16="http://schemas.microsoft.com/office/drawing/2014/main" id="{81456C8D-5086-50C2-548A-A2B3CC302617}"/>
                          </a:ext>
                        </a:extLst>
                      </p:cNvPr>
                      <p:cNvSpPr/>
                      <p:nvPr/>
                    </p:nvSpPr>
                    <p:spPr>
                      <a:xfrm>
                        <a:off x="4782000" y="4800741"/>
                        <a:ext cx="2628000" cy="234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1" name="グラフィックス 1190" descr="警告 単色塗りつぶし">
                        <a:extLst>
                          <a:ext uri="{FF2B5EF4-FFF2-40B4-BE49-F238E27FC236}">
                            <a16:creationId xmlns:a16="http://schemas.microsoft.com/office/drawing/2014/main" id="{A1CC3253-D1EC-66CB-C906-E9A028F6DB9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6000" y="4170740"/>
                        <a:ext cx="3600000" cy="3600000"/>
                      </a:xfrm>
                      <a:prstGeom prst="rect">
                        <a:avLst/>
                      </a:prstGeom>
                    </p:spPr>
                  </p:pic>
                </p:grpSp>
              </p:grpSp>
            </p:grpSp>
            <p:sp>
              <p:nvSpPr>
                <p:cNvPr id="1184" name="フローチャート: 結合子 1183">
                  <a:extLst>
                    <a:ext uri="{FF2B5EF4-FFF2-40B4-BE49-F238E27FC236}">
                      <a16:creationId xmlns:a16="http://schemas.microsoft.com/office/drawing/2014/main" id="{4961C22F-9857-ED5F-879F-E1EE05DE9721}"/>
                    </a:ext>
                  </a:extLst>
                </p:cNvPr>
                <p:cNvSpPr/>
                <p:nvPr/>
              </p:nvSpPr>
              <p:spPr>
                <a:xfrm>
                  <a:off x="4421505" y="3621405"/>
                  <a:ext cx="2840990" cy="2840990"/>
                </a:xfrm>
                <a:prstGeom prst="flowChartConnector">
                  <a:avLst/>
                </a:prstGeom>
                <a:solidFill>
                  <a:srgbClr val="00A2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26" name="正方形/長方形 1025">
                <a:extLst>
                  <a:ext uri="{FF2B5EF4-FFF2-40B4-BE49-F238E27FC236}">
                    <a16:creationId xmlns:a16="http://schemas.microsoft.com/office/drawing/2014/main" id="{CBD3FDA5-F1C5-1DD3-96FA-DCEEFB386F1B}"/>
                  </a:ext>
                </a:extLst>
              </p:cNvPr>
              <p:cNvSpPr/>
              <p:nvPr/>
            </p:nvSpPr>
            <p:spPr>
              <a:xfrm>
                <a:off x="395888" y="3377400"/>
                <a:ext cx="2698470" cy="1028616"/>
              </a:xfrm>
              <a:prstGeom prst="rect">
                <a:avLst/>
              </a:prstGeom>
              <a:no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ja-JP" altLang="en-US" sz="3200" spc="-100" dirty="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rPr>
                  <a:t>ボタンを押して、</a:t>
                </a:r>
                <a:endParaRPr lang="en-US" altLang="ja-JP" sz="3200" spc="-100" dirty="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ja-JP" altLang="en-US" sz="3200" spc="-100" dirty="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rPr>
                  <a:t>話すだけ。</a:t>
                </a:r>
                <a:endParaRPr lang="en-US" altLang="ja-JP" sz="3200" spc="-100" dirty="0">
                  <a:solidFill>
                    <a:srgbClr val="0DB4FF"/>
                  </a:solidFill>
                  <a:effectLst>
                    <a:outerShdw blurRad="368300" sx="102000" sy="102000" algn="ctr" rotWithShape="0">
                      <a:prstClr val="black">
                        <a:alpha val="85000"/>
                      </a:prstClr>
                    </a:outerShdw>
                  </a:effectLst>
                  <a:latin typeface="HGP創英角ｺﾞｼｯｸUB" panose="020B0900000000000000" pitchFamily="50" charset="-128"/>
                  <a:ea typeface="HGP創英角ｺﾞｼｯｸUB" panose="020B0900000000000000" pitchFamily="50" charset="-128"/>
                </a:endParaRPr>
              </a:p>
            </p:txBody>
          </p:sp>
        </p:grpSp>
        <p:pic>
          <p:nvPicPr>
            <p:cNvPr id="1242" name="グラフィックス 1241" descr="タッチスクリーン 枠線">
              <a:extLst>
                <a:ext uri="{FF2B5EF4-FFF2-40B4-BE49-F238E27FC236}">
                  <a16:creationId xmlns:a16="http://schemas.microsoft.com/office/drawing/2014/main" id="{9EB8479E-CDD1-DB31-1050-7F075B00B66A}"/>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38131" y="1069027"/>
              <a:ext cx="1620000" cy="1620000"/>
            </a:xfrm>
            <a:prstGeom prst="rect">
              <a:avLst/>
            </a:prstGeom>
          </p:spPr>
        </p:pic>
      </p:grpSp>
      <p:sp>
        <p:nvSpPr>
          <p:cNvPr id="1245" name="テキスト ボックス 1244">
            <a:extLst>
              <a:ext uri="{FF2B5EF4-FFF2-40B4-BE49-F238E27FC236}">
                <a16:creationId xmlns:a16="http://schemas.microsoft.com/office/drawing/2014/main" id="{76A4413B-A9CF-D290-0E5B-FB9AB4030FEA}"/>
              </a:ext>
            </a:extLst>
          </p:cNvPr>
          <p:cNvSpPr txBox="1"/>
          <p:nvPr/>
        </p:nvSpPr>
        <p:spPr>
          <a:xfrm>
            <a:off x="241300" y="534686"/>
            <a:ext cx="11950700" cy="1269578"/>
          </a:xfrm>
          <a:prstGeom prst="rect">
            <a:avLst/>
          </a:prstGeom>
          <a:noFill/>
        </p:spPr>
        <p:txBody>
          <a:bodyPr wrap="square" rtlCol="0" anchor="ctr">
            <a:spAutoFit/>
          </a:bodyPr>
          <a:lstStyle/>
          <a:p>
            <a:pPr algn="ctr">
              <a:lnSpc>
                <a:spcPct val="90000"/>
              </a:lnSpc>
            </a:pPr>
            <a:r>
              <a:rPr lang="ja-JP" altLang="en-US" sz="8200" spc="-150" dirty="0">
                <a:solidFill>
                  <a:schemeClr val="bg1"/>
                </a:solidFill>
                <a:effectLst>
                  <a:outerShdw blurRad="419100" sx="102000" sy="102000" algn="ctr" rotWithShape="0">
                    <a:prstClr val="black"/>
                  </a:outerShdw>
                </a:effectLst>
                <a:latin typeface="HGP創英角ｺﾞｼｯｸUB" panose="020B0900000000000000" pitchFamily="50" charset="-128"/>
                <a:ea typeface="HGP創英角ｺﾞｼｯｸUB" panose="020B0900000000000000" pitchFamily="50" charset="-128"/>
              </a:rPr>
              <a:t>いままでの常識、変えます。</a:t>
            </a:r>
          </a:p>
        </p:txBody>
      </p:sp>
      <p:grpSp>
        <p:nvGrpSpPr>
          <p:cNvPr id="2" name="Group 1">
            <a:extLst>
              <a:ext uri="{FF2B5EF4-FFF2-40B4-BE49-F238E27FC236}">
                <a16:creationId xmlns:a16="http://schemas.microsoft.com/office/drawing/2014/main" id="{3BA22253-6DD0-831B-23AE-5111F2F30F04}"/>
              </a:ext>
            </a:extLst>
          </p:cNvPr>
          <p:cNvGrpSpPr/>
          <p:nvPr/>
        </p:nvGrpSpPr>
        <p:grpSpPr>
          <a:xfrm>
            <a:off x="0" y="6426000"/>
            <a:ext cx="12192000" cy="432000"/>
            <a:chOff x="0" y="6426000"/>
            <a:chExt cx="12192000" cy="432000"/>
          </a:xfrm>
        </p:grpSpPr>
        <p:sp>
          <p:nvSpPr>
            <p:cNvPr id="3" name="四角形">
              <a:extLst>
                <a:ext uri="{FF2B5EF4-FFF2-40B4-BE49-F238E27FC236}">
                  <a16:creationId xmlns:a16="http://schemas.microsoft.com/office/drawing/2014/main" id="{F57AECEF-DD0D-EB60-484E-12F20A362ACA}"/>
                </a:ext>
              </a:extLst>
            </p:cNvPr>
            <p:cNvSpPr/>
            <p:nvPr/>
          </p:nvSpPr>
          <p:spPr>
            <a:xfrm>
              <a:off x="0" y="6742857"/>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4" name="フローチャート: 手操作入力 22">
              <a:extLst>
                <a:ext uri="{FF2B5EF4-FFF2-40B4-BE49-F238E27FC236}">
                  <a16:creationId xmlns:a16="http://schemas.microsoft.com/office/drawing/2014/main" id="{262C745F-5107-33F7-92B4-BEBD07D775AC}"/>
                </a:ext>
              </a:extLst>
            </p:cNvPr>
            <p:cNvSpPr/>
            <p:nvPr/>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スライド番号プレースホルダー 4">
              <a:extLst>
                <a:ext uri="{FF2B5EF4-FFF2-40B4-BE49-F238E27FC236}">
                  <a16:creationId xmlns:a16="http://schemas.microsoft.com/office/drawing/2014/main" id="{81F97905-1680-3379-F1CD-1DF560993AD1}"/>
                </a:ext>
              </a:extLst>
            </p:cNvPr>
            <p:cNvSpPr txBox="1">
              <a:spLocks/>
            </p:cNvSpPr>
            <p:nvPr/>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pic>
          <p:nvPicPr>
            <p:cNvPr id="8" name="図 7">
              <a:extLst>
                <a:ext uri="{FF2B5EF4-FFF2-40B4-BE49-F238E27FC236}">
                  <a16:creationId xmlns:a16="http://schemas.microsoft.com/office/drawing/2014/main" id="{02C6D1A2-9FEA-90F7-D571-44B7B7A01320}"/>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grpSp>
    </p:spTree>
    <p:extLst>
      <p:ext uri="{BB962C8B-B14F-4D97-AF65-F5344CB8AC3E}">
        <p14:creationId xmlns:p14="http://schemas.microsoft.com/office/powerpoint/2010/main" val="133100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250"/>
                                  </p:stCondLst>
                                  <p:childTnLst>
                                    <p:set>
                                      <p:cBhvr>
                                        <p:cTn id="9" dur="1" fill="hold">
                                          <p:stCondLst>
                                            <p:cond delay="0"/>
                                          </p:stCondLst>
                                        </p:cTn>
                                        <p:tgtEl>
                                          <p:spTgt spid="1160"/>
                                        </p:tgtEl>
                                        <p:attrNameLst>
                                          <p:attrName>style.visibility</p:attrName>
                                        </p:attrNameLst>
                                      </p:cBhvr>
                                      <p:to>
                                        <p:strVal val="visible"/>
                                      </p:to>
                                    </p:set>
                                    <p:animEffect transition="in" filter="fade">
                                      <p:cBhvr>
                                        <p:cTn id="10" dur="250"/>
                                        <p:tgtEl>
                                          <p:spTgt spid="1160"/>
                                        </p:tgtEl>
                                      </p:cBhvr>
                                    </p:animEffect>
                                  </p:childTnLst>
                                </p:cTn>
                              </p:par>
                              <p:par>
                                <p:cTn id="11" presetID="10" presetClass="entr" presetSubtype="0" fill="hold" nodeType="withEffect">
                                  <p:stCondLst>
                                    <p:cond delay="250"/>
                                  </p:stCondLst>
                                  <p:childTnLst>
                                    <p:set>
                                      <p:cBhvr>
                                        <p:cTn id="12" dur="1" fill="hold">
                                          <p:stCondLst>
                                            <p:cond delay="0"/>
                                          </p:stCondLst>
                                        </p:cTn>
                                        <p:tgtEl>
                                          <p:spTgt spid="1159"/>
                                        </p:tgtEl>
                                        <p:attrNameLst>
                                          <p:attrName>style.visibility</p:attrName>
                                        </p:attrNameLst>
                                      </p:cBhvr>
                                      <p:to>
                                        <p:strVal val="visible"/>
                                      </p:to>
                                    </p:set>
                                    <p:animEffect transition="in" filter="fade">
                                      <p:cBhvr>
                                        <p:cTn id="13" dur="250"/>
                                        <p:tgtEl>
                                          <p:spTgt spid="1159"/>
                                        </p:tgtEl>
                                      </p:cBhvr>
                                    </p:animEffect>
                                  </p:childTnLst>
                                </p:cTn>
                              </p:par>
                              <p:par>
                                <p:cTn id="14" presetID="10" presetClass="entr" presetSubtype="0" fill="hold" nodeType="withEffect">
                                  <p:stCondLst>
                                    <p:cond delay="250"/>
                                  </p:stCondLst>
                                  <p:childTnLst>
                                    <p:set>
                                      <p:cBhvr>
                                        <p:cTn id="15" dur="1" fill="hold">
                                          <p:stCondLst>
                                            <p:cond delay="0"/>
                                          </p:stCondLst>
                                        </p:cTn>
                                        <p:tgtEl>
                                          <p:spTgt spid="1158"/>
                                        </p:tgtEl>
                                        <p:attrNameLst>
                                          <p:attrName>style.visibility</p:attrName>
                                        </p:attrNameLst>
                                      </p:cBhvr>
                                      <p:to>
                                        <p:strVal val="visible"/>
                                      </p:to>
                                    </p:set>
                                    <p:animEffect transition="in" filter="fade">
                                      <p:cBhvr>
                                        <p:cTn id="16" dur="250"/>
                                        <p:tgtEl>
                                          <p:spTgt spid="1158"/>
                                        </p:tgtEl>
                                      </p:cBhvr>
                                    </p:animEffect>
                                  </p:childTnLst>
                                </p:cTn>
                              </p:par>
                              <p:par>
                                <p:cTn id="17" presetID="10" presetClass="entr" presetSubtype="0" fill="hold" nodeType="withEffect">
                                  <p:stCondLst>
                                    <p:cond delay="250"/>
                                  </p:stCondLst>
                                  <p:childTnLst>
                                    <p:set>
                                      <p:cBhvr>
                                        <p:cTn id="18" dur="1" fill="hold">
                                          <p:stCondLst>
                                            <p:cond delay="0"/>
                                          </p:stCondLst>
                                        </p:cTn>
                                        <p:tgtEl>
                                          <p:spTgt spid="1157"/>
                                        </p:tgtEl>
                                        <p:attrNameLst>
                                          <p:attrName>style.visibility</p:attrName>
                                        </p:attrNameLst>
                                      </p:cBhvr>
                                      <p:to>
                                        <p:strVal val="visible"/>
                                      </p:to>
                                    </p:set>
                                    <p:animEffect transition="in" filter="fade">
                                      <p:cBhvr>
                                        <p:cTn id="19" dur="250"/>
                                        <p:tgtEl>
                                          <p:spTgt spid="11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44"/>
                                        </p:tgtEl>
                                        <p:attrNameLst>
                                          <p:attrName>style.visibility</p:attrName>
                                        </p:attrNameLst>
                                      </p:cBhvr>
                                      <p:to>
                                        <p:strVal val="visible"/>
                                      </p:to>
                                    </p:set>
                                    <p:animEffect transition="in" filter="fade">
                                      <p:cBhvr>
                                        <p:cTn id="24" dur="250"/>
                                        <p:tgtEl>
                                          <p:spTgt spid="1244"/>
                                        </p:tgtEl>
                                      </p:cBhvr>
                                    </p:animEffect>
                                  </p:childTnLst>
                                </p:cTn>
                              </p:par>
                              <p:par>
                                <p:cTn id="25" presetID="10" presetClass="entr" presetSubtype="0" fill="hold" nodeType="withEffect">
                                  <p:stCondLst>
                                    <p:cond delay="0"/>
                                  </p:stCondLst>
                                  <p:childTnLst>
                                    <p:set>
                                      <p:cBhvr>
                                        <p:cTn id="26" dur="1" fill="hold">
                                          <p:stCondLst>
                                            <p:cond delay="0"/>
                                          </p:stCondLst>
                                        </p:cTn>
                                        <p:tgtEl>
                                          <p:spTgt spid="1161"/>
                                        </p:tgtEl>
                                        <p:attrNameLst>
                                          <p:attrName>style.visibility</p:attrName>
                                        </p:attrNameLst>
                                      </p:cBhvr>
                                      <p:to>
                                        <p:strVal val="visible"/>
                                      </p:to>
                                    </p:set>
                                    <p:animEffect transition="in" filter="fade">
                                      <p:cBhvr>
                                        <p:cTn id="27" dur="250"/>
                                        <p:tgtEl>
                                          <p:spTgt spid="1161"/>
                                        </p:tgtEl>
                                      </p:cBhvr>
                                    </p:animEffect>
                                  </p:childTnLst>
                                </p:cTn>
                              </p:par>
                              <p:par>
                                <p:cTn id="28" presetID="10" presetClass="entr" presetSubtype="0" fill="hold" nodeType="withEffect">
                                  <p:stCondLst>
                                    <p:cond delay="0"/>
                                  </p:stCondLst>
                                  <p:childTnLst>
                                    <p:set>
                                      <p:cBhvr>
                                        <p:cTn id="29" dur="1" fill="hold">
                                          <p:stCondLst>
                                            <p:cond delay="0"/>
                                          </p:stCondLst>
                                        </p:cTn>
                                        <p:tgtEl>
                                          <p:spTgt spid="1200"/>
                                        </p:tgtEl>
                                        <p:attrNameLst>
                                          <p:attrName>style.visibility</p:attrName>
                                        </p:attrNameLst>
                                      </p:cBhvr>
                                      <p:to>
                                        <p:strVal val="visible"/>
                                      </p:to>
                                    </p:set>
                                    <p:animEffect transition="in" filter="fade">
                                      <p:cBhvr>
                                        <p:cTn id="30" dur="250"/>
                                        <p:tgtEl>
                                          <p:spTgt spid="1200"/>
                                        </p:tgtEl>
                                      </p:cBhvr>
                                    </p:animEffect>
                                  </p:childTnLst>
                                </p:cTn>
                              </p:par>
                              <p:par>
                                <p:cTn id="31" presetID="10" presetClass="entr" presetSubtype="0" fill="hold" nodeType="withEffect">
                                  <p:stCondLst>
                                    <p:cond delay="0"/>
                                  </p:stCondLst>
                                  <p:childTnLst>
                                    <p:set>
                                      <p:cBhvr>
                                        <p:cTn id="32" dur="1" fill="hold">
                                          <p:stCondLst>
                                            <p:cond delay="0"/>
                                          </p:stCondLst>
                                        </p:cTn>
                                        <p:tgtEl>
                                          <p:spTgt spid="1221"/>
                                        </p:tgtEl>
                                        <p:attrNameLst>
                                          <p:attrName>style.visibility</p:attrName>
                                        </p:attrNameLst>
                                      </p:cBhvr>
                                      <p:to>
                                        <p:strVal val="visible"/>
                                      </p:to>
                                    </p:set>
                                    <p:animEffect transition="in" filter="fade">
                                      <p:cBhvr>
                                        <p:cTn id="33" dur="250"/>
                                        <p:tgtEl>
                                          <p:spTgt spid="1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3F74D-5EA4-8525-4B87-A3E2290B1CEF}"/>
            </a:ext>
          </a:extLst>
        </p:cNvPr>
        <p:cNvGrpSpPr/>
        <p:nvPr/>
      </p:nvGrpSpPr>
      <p:grpSpPr>
        <a:xfrm>
          <a:off x="0" y="0"/>
          <a:ext cx="0" cy="0"/>
          <a:chOff x="0" y="0"/>
          <a:chExt cx="0" cy="0"/>
        </a:xfrm>
      </p:grpSpPr>
      <p:pic>
        <p:nvPicPr>
          <p:cNvPr id="1063" name="Picture 1062">
            <a:extLst>
              <a:ext uri="{FF2B5EF4-FFF2-40B4-BE49-F238E27FC236}">
                <a16:creationId xmlns:a16="http://schemas.microsoft.com/office/drawing/2014/main" id="{E799E968-2127-25C1-2067-327EAA3B30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61255" y="3011079"/>
            <a:ext cx="1890342" cy="3276188"/>
          </a:xfrm>
          <a:prstGeom prst="rect">
            <a:avLst/>
          </a:prstGeom>
        </p:spPr>
      </p:pic>
      <p:sp>
        <p:nvSpPr>
          <p:cNvPr id="44" name="タイトル 43">
            <a:extLst>
              <a:ext uri="{FF2B5EF4-FFF2-40B4-BE49-F238E27FC236}">
                <a16:creationId xmlns:a16="http://schemas.microsoft.com/office/drawing/2014/main" id="{E33301CF-C39C-F03B-7B1B-2729FFB0C6E9}"/>
              </a:ext>
            </a:extLst>
          </p:cNvPr>
          <p:cNvSpPr>
            <a:spLocks noGrp="1"/>
          </p:cNvSpPr>
          <p:nvPr>
            <p:ph type="title"/>
          </p:nvPr>
        </p:nvSpPr>
        <p:spPr/>
        <p:txBody>
          <a:bodyPr/>
          <a:lstStyle/>
          <a:p>
            <a:r>
              <a:rPr lang="ja-JP" altLang="en-US"/>
              <a:t>専用機ならでは。スマホとは違うマイクとスピーカー。</a:t>
            </a:r>
            <a:endParaRPr lang="ja-JP" altLang="en-US" dirty="0"/>
          </a:p>
        </p:txBody>
      </p:sp>
      <p:sp>
        <p:nvSpPr>
          <p:cNvPr id="46" name="テキスト プレースホルダー 45">
            <a:extLst>
              <a:ext uri="{FF2B5EF4-FFF2-40B4-BE49-F238E27FC236}">
                <a16:creationId xmlns:a16="http://schemas.microsoft.com/office/drawing/2014/main" id="{4B622CF5-CBC5-4D42-88DF-5166E8EB4CFC}"/>
              </a:ext>
            </a:extLst>
          </p:cNvPr>
          <p:cNvSpPr>
            <a:spLocks noGrp="1"/>
          </p:cNvSpPr>
          <p:nvPr>
            <p:ph type="body" sz="quarter" idx="14"/>
          </p:nvPr>
        </p:nvSpPr>
        <p:spPr/>
        <p:txBody>
          <a:bodyPr/>
          <a:lstStyle/>
          <a:p>
            <a:r>
              <a:rPr lang="ja-JP" altLang="en-US" dirty="0"/>
              <a:t>うるさい所でも、ちゃんと訳せる。</a:t>
            </a:r>
          </a:p>
        </p:txBody>
      </p:sp>
      <p:sp>
        <p:nvSpPr>
          <p:cNvPr id="6" name="テキスト プレースホルダー 5">
            <a:extLst>
              <a:ext uri="{FF2B5EF4-FFF2-40B4-BE49-F238E27FC236}">
                <a16:creationId xmlns:a16="http://schemas.microsoft.com/office/drawing/2014/main" id="{301113D4-3104-E7BC-5087-242E91354053}"/>
              </a:ext>
            </a:extLst>
          </p:cNvPr>
          <p:cNvSpPr>
            <a:spLocks noGrp="1"/>
          </p:cNvSpPr>
          <p:nvPr>
            <p:ph type="body" sz="quarter" idx="13"/>
          </p:nvPr>
        </p:nvSpPr>
        <p:spPr/>
        <p:txBody>
          <a:bodyPr/>
          <a:lstStyle/>
          <a:p>
            <a:r>
              <a:rPr lang="ja-JP" altLang="en-US"/>
              <a:t>ここがポイント、</a:t>
            </a:r>
            <a:r>
              <a:rPr lang="en-US" altLang="ja-JP" dirty="0"/>
              <a:t>4</a:t>
            </a:r>
            <a:r>
              <a:rPr lang="ja-JP" altLang="en-US"/>
              <a:t>つの違い。</a:t>
            </a:r>
          </a:p>
        </p:txBody>
      </p:sp>
      <p:cxnSp>
        <p:nvCxnSpPr>
          <p:cNvPr id="1033" name="コネクタ: カギ線 157">
            <a:extLst>
              <a:ext uri="{FF2B5EF4-FFF2-40B4-BE49-F238E27FC236}">
                <a16:creationId xmlns:a16="http://schemas.microsoft.com/office/drawing/2014/main" id="{E3E3A1E0-80EE-5088-CA16-7B2CB82001F4}"/>
              </a:ext>
            </a:extLst>
          </p:cNvPr>
          <p:cNvCxnSpPr>
            <a:cxnSpLocks/>
            <a:endCxn id="1314" idx="0"/>
          </p:cNvCxnSpPr>
          <p:nvPr/>
        </p:nvCxnSpPr>
        <p:spPr>
          <a:xfrm rot="5400000" flipH="1" flipV="1">
            <a:off x="6958824" y="2090066"/>
            <a:ext cx="623212" cy="1897731"/>
          </a:xfrm>
          <a:prstGeom prst="bentConnector3">
            <a:avLst>
              <a:gd name="adj1" fmla="val 136681"/>
            </a:avLst>
          </a:prstGeom>
          <a:ln w="50800" cap="rnd">
            <a:solidFill>
              <a:schemeClr val="tx2">
                <a:lumMod val="75000"/>
              </a:schemeClr>
            </a:solidFill>
            <a:round/>
            <a:headEnd type="oval"/>
          </a:ln>
        </p:spPr>
        <p:style>
          <a:lnRef idx="1">
            <a:schemeClr val="accent1"/>
          </a:lnRef>
          <a:fillRef idx="0">
            <a:schemeClr val="accent1"/>
          </a:fillRef>
          <a:effectRef idx="0">
            <a:schemeClr val="accent1"/>
          </a:effectRef>
          <a:fontRef idx="minor">
            <a:schemeClr val="tx1"/>
          </a:fontRef>
        </p:style>
      </p:cxnSp>
      <p:cxnSp>
        <p:nvCxnSpPr>
          <p:cNvPr id="1040" name="コネクタ: カギ線 157">
            <a:extLst>
              <a:ext uri="{FF2B5EF4-FFF2-40B4-BE49-F238E27FC236}">
                <a16:creationId xmlns:a16="http://schemas.microsoft.com/office/drawing/2014/main" id="{190890D7-DF2B-99C6-C74F-CFE6E1696893}"/>
              </a:ext>
            </a:extLst>
          </p:cNvPr>
          <p:cNvCxnSpPr>
            <a:cxnSpLocks/>
            <a:endCxn id="1314" idx="0"/>
          </p:cNvCxnSpPr>
          <p:nvPr/>
        </p:nvCxnSpPr>
        <p:spPr>
          <a:xfrm rot="5400000" flipH="1" flipV="1">
            <a:off x="6643686" y="1774927"/>
            <a:ext cx="623212" cy="2528008"/>
          </a:xfrm>
          <a:prstGeom prst="bentConnector3">
            <a:avLst>
              <a:gd name="adj1" fmla="val 136681"/>
            </a:avLst>
          </a:prstGeom>
          <a:ln w="50800" cap="rnd">
            <a:solidFill>
              <a:schemeClr val="tx2">
                <a:lumMod val="75000"/>
              </a:schemeClr>
            </a:solidFill>
            <a:round/>
            <a:headEnd type="ova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9C585B4-BFAC-ACE1-FC0D-3A760C75CC5B}"/>
              </a:ext>
            </a:extLst>
          </p:cNvPr>
          <p:cNvGrpSpPr/>
          <p:nvPr/>
        </p:nvGrpSpPr>
        <p:grpSpPr>
          <a:xfrm>
            <a:off x="2471231" y="3940998"/>
            <a:ext cx="2295668" cy="2351022"/>
            <a:chOff x="2471231" y="3940998"/>
            <a:chExt cx="2295668" cy="2351022"/>
          </a:xfrm>
        </p:grpSpPr>
        <p:sp>
          <p:nvSpPr>
            <p:cNvPr id="1112" name="TextBox 1111">
              <a:extLst>
                <a:ext uri="{FF2B5EF4-FFF2-40B4-BE49-F238E27FC236}">
                  <a16:creationId xmlns:a16="http://schemas.microsoft.com/office/drawing/2014/main" id="{28B36307-D7DB-D03A-96B3-B6530C524604}"/>
                </a:ext>
              </a:extLst>
            </p:cNvPr>
            <p:cNvSpPr txBox="1"/>
            <p:nvPr/>
          </p:nvSpPr>
          <p:spPr>
            <a:xfrm>
              <a:off x="2471231" y="5219043"/>
              <a:ext cx="2295668" cy="1072977"/>
            </a:xfrm>
            <a:prstGeom prst="rect">
              <a:avLst/>
            </a:prstGeom>
            <a:noFill/>
          </p:spPr>
          <p:txBody>
            <a:bodyPr wrap="square" lIns="36000" tIns="36000" rIns="36000" bIns="3600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1" lang="ja-JP" altLang="en-US" sz="2400" b="1" i="0" u="none" strike="noStrike" kern="1200" cap="none" spc="0" normalizeH="0" baseline="0" noProof="0">
                  <a:ln>
                    <a:noFill/>
                  </a:ln>
                  <a:solidFill>
                    <a:schemeClr val="accent3"/>
                  </a:solidFill>
                  <a:effectLst/>
                  <a:uLnTx/>
                  <a:uFillTx/>
                  <a:latin typeface="游ゴシック" panose="020F0502020204030204"/>
                  <a:ea typeface="游ゴシック" panose="020B0400000000000000" pitchFamily="34" charset="-128"/>
                  <a:cs typeface="+mn-cs"/>
                </a:rPr>
                <a:t>ノイズ除去</a:t>
              </a:r>
              <a:endParaRPr kumimoji="1" lang="en-US" altLang="ja-JP" sz="2400" b="1" i="0" u="none" strike="noStrike" kern="1200" cap="none" spc="0" normalizeH="0" baseline="0" noProof="0" dirty="0">
                <a:ln>
                  <a:noFill/>
                </a:ln>
                <a:solidFill>
                  <a:schemeClr val="accent3"/>
                </a:solidFill>
                <a:effectLst/>
                <a:uLnTx/>
                <a:uFillTx/>
                <a:latin typeface="游ゴシック"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a:solidFill>
                    <a:schemeClr val="tx2"/>
                  </a:solidFill>
                  <a:latin typeface="+mn-ea"/>
                </a:rPr>
                <a:t>強力なノイズキャンセリング性能により、屋外や騒音が大きな環境下でも聞き取ります。</a:t>
              </a:r>
              <a:endParaRPr lang="en-US" altLang="ja-JP" sz="1200" b="1" dirty="0">
                <a:solidFill>
                  <a:schemeClr val="tx2"/>
                </a:solidFill>
                <a:latin typeface="+mn-ea"/>
              </a:endParaRPr>
            </a:p>
          </p:txBody>
        </p:sp>
        <p:grpSp>
          <p:nvGrpSpPr>
            <p:cNvPr id="1278" name="Group 1277">
              <a:extLst>
                <a:ext uri="{FF2B5EF4-FFF2-40B4-BE49-F238E27FC236}">
                  <a16:creationId xmlns:a16="http://schemas.microsoft.com/office/drawing/2014/main" id="{2A3DD08E-8B40-C5C7-3CD2-F127ACE14CF1}"/>
                </a:ext>
              </a:extLst>
            </p:cNvPr>
            <p:cNvGrpSpPr/>
            <p:nvPr/>
          </p:nvGrpSpPr>
          <p:grpSpPr>
            <a:xfrm>
              <a:off x="2601643" y="3940998"/>
              <a:ext cx="2034845" cy="1022882"/>
              <a:chOff x="2262174" y="2757728"/>
              <a:chExt cx="1819040" cy="914400"/>
            </a:xfrm>
            <a:solidFill>
              <a:schemeClr val="accent3"/>
            </a:solidFill>
          </p:grpSpPr>
          <p:pic>
            <p:nvPicPr>
              <p:cNvPr id="1289" name="Graphic 1288" descr="Caret Right with solid fill">
                <a:extLst>
                  <a:ext uri="{FF2B5EF4-FFF2-40B4-BE49-F238E27FC236}">
                    <a16:creationId xmlns:a16="http://schemas.microsoft.com/office/drawing/2014/main" id="{5C5209DB-FD12-B9F0-4318-9578B92B121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966908" y="2993450"/>
                <a:ext cx="442959" cy="442957"/>
              </a:xfrm>
              <a:prstGeom prst="rect">
                <a:avLst/>
              </a:prstGeom>
            </p:spPr>
          </p:pic>
          <p:pic>
            <p:nvPicPr>
              <p:cNvPr id="1290" name="Graphic 1289" descr="Voice outline">
                <a:extLst>
                  <a:ext uri="{FF2B5EF4-FFF2-40B4-BE49-F238E27FC236}">
                    <a16:creationId xmlns:a16="http://schemas.microsoft.com/office/drawing/2014/main" id="{0275A8E2-7C8A-107C-3ACC-23C603FAF21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14008" y="2757728"/>
                <a:ext cx="767206" cy="914400"/>
              </a:xfrm>
              <a:prstGeom prst="rect">
                <a:avLst/>
              </a:prstGeom>
            </p:spPr>
          </p:pic>
          <p:sp>
            <p:nvSpPr>
              <p:cNvPr id="1291" name="Oval 1290">
                <a:extLst>
                  <a:ext uri="{FF2B5EF4-FFF2-40B4-BE49-F238E27FC236}">
                    <a16:creationId xmlns:a16="http://schemas.microsoft.com/office/drawing/2014/main" id="{122F4585-25E1-CB07-FC02-C54A7CF1A52B}"/>
                  </a:ext>
                </a:extLst>
              </p:cNvPr>
              <p:cNvSpPr/>
              <p:nvPr/>
            </p:nvSpPr>
            <p:spPr>
              <a:xfrm>
                <a:off x="2299935" y="3084871"/>
                <a:ext cx="64364" cy="643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92" name="Oval 1291">
                <a:extLst>
                  <a:ext uri="{FF2B5EF4-FFF2-40B4-BE49-F238E27FC236}">
                    <a16:creationId xmlns:a16="http://schemas.microsoft.com/office/drawing/2014/main" id="{7F9F149B-A9AE-EC9B-208B-DC95FD1362DE}"/>
                  </a:ext>
                </a:extLst>
              </p:cNvPr>
              <p:cNvSpPr/>
              <p:nvPr/>
            </p:nvSpPr>
            <p:spPr>
              <a:xfrm>
                <a:off x="2383754" y="3340670"/>
                <a:ext cx="64364" cy="643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93" name="Oval 1292">
                <a:extLst>
                  <a:ext uri="{FF2B5EF4-FFF2-40B4-BE49-F238E27FC236}">
                    <a16:creationId xmlns:a16="http://schemas.microsoft.com/office/drawing/2014/main" id="{1E5F8FE2-B9F4-3741-93DD-644F72332937}"/>
                  </a:ext>
                </a:extLst>
              </p:cNvPr>
              <p:cNvSpPr/>
              <p:nvPr/>
            </p:nvSpPr>
            <p:spPr>
              <a:xfrm>
                <a:off x="2854489" y="3236252"/>
                <a:ext cx="64364" cy="643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94" name="Oval 1293">
                <a:extLst>
                  <a:ext uri="{FF2B5EF4-FFF2-40B4-BE49-F238E27FC236}">
                    <a16:creationId xmlns:a16="http://schemas.microsoft.com/office/drawing/2014/main" id="{0AD2BD60-CF18-8546-C598-A8B6B8E2BBDC}"/>
                  </a:ext>
                </a:extLst>
              </p:cNvPr>
              <p:cNvSpPr/>
              <p:nvPr/>
            </p:nvSpPr>
            <p:spPr>
              <a:xfrm>
                <a:off x="2615782" y="3187928"/>
                <a:ext cx="64364" cy="643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95" name="Oval 1294">
                <a:extLst>
                  <a:ext uri="{FF2B5EF4-FFF2-40B4-BE49-F238E27FC236}">
                    <a16:creationId xmlns:a16="http://schemas.microsoft.com/office/drawing/2014/main" id="{8FA288BE-C5B9-E007-CAE3-6E0163B919F7}"/>
                  </a:ext>
                </a:extLst>
              </p:cNvPr>
              <p:cNvSpPr/>
              <p:nvPr/>
            </p:nvSpPr>
            <p:spPr>
              <a:xfrm>
                <a:off x="2520634" y="2858847"/>
                <a:ext cx="64364" cy="643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96" name="Oval 1295">
                <a:extLst>
                  <a:ext uri="{FF2B5EF4-FFF2-40B4-BE49-F238E27FC236}">
                    <a16:creationId xmlns:a16="http://schemas.microsoft.com/office/drawing/2014/main" id="{53BFFC59-C0AA-BD81-8B4F-530D44C28167}"/>
                  </a:ext>
                </a:extLst>
              </p:cNvPr>
              <p:cNvSpPr/>
              <p:nvPr/>
            </p:nvSpPr>
            <p:spPr>
              <a:xfrm>
                <a:off x="2723263" y="3031587"/>
                <a:ext cx="64364" cy="6436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1297" name="Graphic 1296" descr="Voice outline">
                <a:extLst>
                  <a:ext uri="{FF2B5EF4-FFF2-40B4-BE49-F238E27FC236}">
                    <a16:creationId xmlns:a16="http://schemas.microsoft.com/office/drawing/2014/main" id="{9F49F20C-3C26-F189-50A9-D933551448D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62174" y="2757728"/>
                <a:ext cx="767206" cy="914400"/>
              </a:xfrm>
              <a:prstGeom prst="rect">
                <a:avLst/>
              </a:prstGeom>
            </p:spPr>
          </p:pic>
        </p:grpSp>
      </p:grpSp>
      <p:grpSp>
        <p:nvGrpSpPr>
          <p:cNvPr id="10" name="Group 9">
            <a:extLst>
              <a:ext uri="{FF2B5EF4-FFF2-40B4-BE49-F238E27FC236}">
                <a16:creationId xmlns:a16="http://schemas.microsoft.com/office/drawing/2014/main" id="{05739268-149D-E2A3-0506-8C63C3FC56AC}"/>
              </a:ext>
            </a:extLst>
          </p:cNvPr>
          <p:cNvGrpSpPr/>
          <p:nvPr/>
        </p:nvGrpSpPr>
        <p:grpSpPr>
          <a:xfrm>
            <a:off x="9969729" y="3551776"/>
            <a:ext cx="1895020" cy="2615435"/>
            <a:chOff x="9969729" y="3551776"/>
            <a:chExt cx="1895020" cy="2615435"/>
          </a:xfrm>
        </p:grpSpPr>
        <p:sp>
          <p:nvSpPr>
            <p:cNvPr id="1254" name="TextBox 1253">
              <a:extLst>
                <a:ext uri="{FF2B5EF4-FFF2-40B4-BE49-F238E27FC236}">
                  <a16:creationId xmlns:a16="http://schemas.microsoft.com/office/drawing/2014/main" id="{BB501918-6B90-B621-325F-9AA8AAFEEA1D}"/>
                </a:ext>
              </a:extLst>
            </p:cNvPr>
            <p:cNvSpPr txBox="1"/>
            <p:nvPr/>
          </p:nvSpPr>
          <p:spPr>
            <a:xfrm>
              <a:off x="9969729" y="5725176"/>
              <a:ext cx="1895020" cy="442035"/>
            </a:xfrm>
            <a:prstGeom prst="rect">
              <a:avLst/>
            </a:prstGeom>
            <a:noFill/>
          </p:spPr>
          <p:txBody>
            <a:bodyPr wrap="square" lIns="36000" tIns="36000" rIns="36000" bIns="36000" anchor="t">
              <a:spAutoFit/>
            </a:bodyPr>
            <a:lstStyle/>
            <a:p>
              <a:pPr algn="ctr"/>
              <a:r>
                <a:rPr lang="ja-JP" altLang="en-US" sz="2400" b="1">
                  <a:solidFill>
                    <a:schemeClr val="accent4"/>
                  </a:solidFill>
                </a:rPr>
                <a:t>ポケトーク</a:t>
              </a:r>
              <a:endParaRPr lang="en-US" altLang="ja-JP" sz="2400" b="1" dirty="0">
                <a:solidFill>
                  <a:schemeClr val="accent4"/>
                </a:solidFill>
              </a:endParaRPr>
            </a:p>
          </p:txBody>
        </p:sp>
        <p:grpSp>
          <p:nvGrpSpPr>
            <p:cNvPr id="16" name="Group 15">
              <a:extLst>
                <a:ext uri="{FF2B5EF4-FFF2-40B4-BE49-F238E27FC236}">
                  <a16:creationId xmlns:a16="http://schemas.microsoft.com/office/drawing/2014/main" id="{DAA894D0-A84C-111C-5191-8A7477078CB2}"/>
                </a:ext>
              </a:extLst>
            </p:cNvPr>
            <p:cNvGrpSpPr/>
            <p:nvPr/>
          </p:nvGrpSpPr>
          <p:grpSpPr>
            <a:xfrm>
              <a:off x="10186731" y="3551776"/>
              <a:ext cx="1461018" cy="1993034"/>
              <a:chOff x="10349512" y="3857204"/>
              <a:chExt cx="1135456" cy="1548923"/>
            </a:xfrm>
          </p:grpSpPr>
          <p:grpSp>
            <p:nvGrpSpPr>
              <p:cNvPr id="1238" name="グループ化 1133">
                <a:extLst>
                  <a:ext uri="{FF2B5EF4-FFF2-40B4-BE49-F238E27FC236}">
                    <a16:creationId xmlns:a16="http://schemas.microsoft.com/office/drawing/2014/main" id="{63C5B466-A49C-0C8A-1AB9-98F284745EA1}"/>
                  </a:ext>
                </a:extLst>
              </p:cNvPr>
              <p:cNvGrpSpPr/>
              <p:nvPr/>
            </p:nvGrpSpPr>
            <p:grpSpPr>
              <a:xfrm>
                <a:off x="10647841" y="4479223"/>
                <a:ext cx="538796" cy="926904"/>
                <a:chOff x="5577426" y="2773723"/>
                <a:chExt cx="1026946" cy="1766678"/>
              </a:xfrm>
            </p:grpSpPr>
            <p:grpSp>
              <p:nvGrpSpPr>
                <p:cNvPr id="1239" name="グループ化 1136">
                  <a:extLst>
                    <a:ext uri="{FF2B5EF4-FFF2-40B4-BE49-F238E27FC236}">
                      <a16:creationId xmlns:a16="http://schemas.microsoft.com/office/drawing/2014/main" id="{AA40A816-6AE9-A5A7-E42F-90F42E73D4E1}"/>
                    </a:ext>
                  </a:extLst>
                </p:cNvPr>
                <p:cNvGrpSpPr/>
                <p:nvPr/>
              </p:nvGrpSpPr>
              <p:grpSpPr>
                <a:xfrm>
                  <a:off x="5577426" y="2773723"/>
                  <a:ext cx="1026946" cy="1766678"/>
                  <a:chOff x="7227560" y="4318804"/>
                  <a:chExt cx="1476000" cy="2539196"/>
                </a:xfrm>
              </p:grpSpPr>
              <p:sp>
                <p:nvSpPr>
                  <p:cNvPr id="1244" name="四角形: 角を丸くする 1143">
                    <a:extLst>
                      <a:ext uri="{FF2B5EF4-FFF2-40B4-BE49-F238E27FC236}">
                        <a16:creationId xmlns:a16="http://schemas.microsoft.com/office/drawing/2014/main" id="{DB2DCDEA-5C52-9C96-F94D-5C3F9D755109}"/>
                      </a:ext>
                    </a:extLst>
                  </p:cNvPr>
                  <p:cNvSpPr/>
                  <p:nvPr/>
                </p:nvSpPr>
                <p:spPr>
                  <a:xfrm>
                    <a:off x="7227560" y="4318804"/>
                    <a:ext cx="1476000" cy="2539196"/>
                  </a:xfrm>
                  <a:prstGeom prst="roundRect">
                    <a:avLst>
                      <a:gd name="adj" fmla="val 1676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5" name="四角形: 角を丸くする 1144">
                    <a:extLst>
                      <a:ext uri="{FF2B5EF4-FFF2-40B4-BE49-F238E27FC236}">
                        <a16:creationId xmlns:a16="http://schemas.microsoft.com/office/drawing/2014/main" id="{AD9F7576-2E41-B0A8-8D94-6E7B027DD2A9}"/>
                      </a:ext>
                    </a:extLst>
                  </p:cNvPr>
                  <p:cNvSpPr/>
                  <p:nvPr/>
                </p:nvSpPr>
                <p:spPr>
                  <a:xfrm>
                    <a:off x="7276249" y="4355705"/>
                    <a:ext cx="1378622" cy="2054619"/>
                  </a:xfrm>
                  <a:prstGeom prst="roundRect">
                    <a:avLst>
                      <a:gd name="adj" fmla="val 168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6" name="四角形: 角を丸くする 1145">
                    <a:extLst>
                      <a:ext uri="{FF2B5EF4-FFF2-40B4-BE49-F238E27FC236}">
                        <a16:creationId xmlns:a16="http://schemas.microsoft.com/office/drawing/2014/main" id="{202A1605-485C-5FC9-CB39-9D952609F9D0}"/>
                      </a:ext>
                    </a:extLst>
                  </p:cNvPr>
                  <p:cNvSpPr/>
                  <p:nvPr/>
                </p:nvSpPr>
                <p:spPr>
                  <a:xfrm>
                    <a:off x="7375289" y="4464672"/>
                    <a:ext cx="1180542" cy="1614720"/>
                  </a:xfrm>
                  <a:prstGeom prst="roundRect">
                    <a:avLst>
                      <a:gd name="adj" fmla="val 10433"/>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7" name="フローチャート: 結合子 1146">
                    <a:extLst>
                      <a:ext uri="{FF2B5EF4-FFF2-40B4-BE49-F238E27FC236}">
                        <a16:creationId xmlns:a16="http://schemas.microsoft.com/office/drawing/2014/main" id="{19C1C3AF-DD96-982F-A1C1-7ED5DFBC3FBD}"/>
                      </a:ext>
                    </a:extLst>
                  </p:cNvPr>
                  <p:cNvSpPr/>
                  <p:nvPr/>
                </p:nvSpPr>
                <p:spPr>
                  <a:xfrm>
                    <a:off x="7782509" y="6461514"/>
                    <a:ext cx="366102" cy="36610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48" name="グループ化 1147">
                    <a:extLst>
                      <a:ext uri="{FF2B5EF4-FFF2-40B4-BE49-F238E27FC236}">
                        <a16:creationId xmlns:a16="http://schemas.microsoft.com/office/drawing/2014/main" id="{B130E588-D6C9-1215-CD18-37DF59D92E67}"/>
                      </a:ext>
                    </a:extLst>
                  </p:cNvPr>
                  <p:cNvGrpSpPr/>
                  <p:nvPr/>
                </p:nvGrpSpPr>
                <p:grpSpPr>
                  <a:xfrm>
                    <a:off x="7815982" y="6577915"/>
                    <a:ext cx="249312" cy="136174"/>
                    <a:chOff x="3308996" y="2289150"/>
                    <a:chExt cx="5261699" cy="2873959"/>
                  </a:xfrm>
                  <a:solidFill>
                    <a:schemeClr val="bg1">
                      <a:lumMod val="95000"/>
                    </a:schemeClr>
                  </a:solidFill>
                </p:grpSpPr>
                <p:sp>
                  <p:nvSpPr>
                    <p:cNvPr id="1249" name="二等辺三角形 1148">
                      <a:extLst>
                        <a:ext uri="{FF2B5EF4-FFF2-40B4-BE49-F238E27FC236}">
                          <a16:creationId xmlns:a16="http://schemas.microsoft.com/office/drawing/2014/main" id="{292E3929-1FEF-FA0A-8F45-7DFA4C26701C}"/>
                        </a:ext>
                      </a:extLst>
                    </p:cNvPr>
                    <p:cNvSpPr/>
                    <p:nvPr userDrawn="1"/>
                  </p:nvSpPr>
                  <p:spPr>
                    <a:xfrm rot="7968638">
                      <a:off x="4130900" y="2483468"/>
                      <a:ext cx="1841390" cy="3485197"/>
                    </a:xfrm>
                    <a:prstGeom prst="triangle">
                      <a:avLst>
                        <a:gd name="adj" fmla="val 52123"/>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0" name="二等辺三角形 1149">
                      <a:extLst>
                        <a:ext uri="{FF2B5EF4-FFF2-40B4-BE49-F238E27FC236}">
                          <a16:creationId xmlns:a16="http://schemas.microsoft.com/office/drawing/2014/main" id="{3192BD3D-1F7A-1805-3E5A-66A6D39ED2FC}"/>
                        </a:ext>
                      </a:extLst>
                    </p:cNvPr>
                    <p:cNvSpPr/>
                    <p:nvPr userDrawn="1"/>
                  </p:nvSpPr>
                  <p:spPr>
                    <a:xfrm rot="13315072" flipH="1">
                      <a:off x="6820912" y="2289150"/>
                      <a:ext cx="1749783" cy="2873959"/>
                    </a:xfrm>
                    <a:prstGeom prst="triangle">
                      <a:avLst>
                        <a:gd name="adj" fmla="val 57401"/>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240" name="グループ化 1137">
                  <a:extLst>
                    <a:ext uri="{FF2B5EF4-FFF2-40B4-BE49-F238E27FC236}">
                      <a16:creationId xmlns:a16="http://schemas.microsoft.com/office/drawing/2014/main" id="{908C4810-7201-B291-1C64-2294EF85B6FE}"/>
                    </a:ext>
                  </a:extLst>
                </p:cNvPr>
                <p:cNvGrpSpPr/>
                <p:nvPr/>
              </p:nvGrpSpPr>
              <p:grpSpPr>
                <a:xfrm>
                  <a:off x="5718430" y="3286633"/>
                  <a:ext cx="744938" cy="672521"/>
                  <a:chOff x="1259845" y="5263497"/>
                  <a:chExt cx="427562" cy="385998"/>
                </a:xfrm>
              </p:grpSpPr>
              <p:sp>
                <p:nvSpPr>
                  <p:cNvPr id="1241" name="フローチャート: 他ページ結合子 1138">
                    <a:extLst>
                      <a:ext uri="{FF2B5EF4-FFF2-40B4-BE49-F238E27FC236}">
                        <a16:creationId xmlns:a16="http://schemas.microsoft.com/office/drawing/2014/main" id="{0F8D6B1A-257B-9C7E-6FAE-E066DDA6E799}"/>
                      </a:ext>
                    </a:extLst>
                  </p:cNvPr>
                  <p:cNvSpPr/>
                  <p:nvPr/>
                </p:nvSpPr>
                <p:spPr>
                  <a:xfrm flipV="1">
                    <a:off x="1259845" y="5338375"/>
                    <a:ext cx="427562" cy="262411"/>
                  </a:xfrm>
                  <a:prstGeom prst="flowChartOffpageConnector">
                    <a:avLst/>
                  </a:prstGeom>
                  <a:solidFill>
                    <a:srgbClr val="00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Nova" panose="020B0504020202020204" pitchFamily="34" charset="0"/>
                    </a:endParaRPr>
                  </a:p>
                </p:txBody>
              </p:sp>
              <p:sp>
                <p:nvSpPr>
                  <p:cNvPr id="1242" name="フローチャート: 結合子 1141">
                    <a:extLst>
                      <a:ext uri="{FF2B5EF4-FFF2-40B4-BE49-F238E27FC236}">
                        <a16:creationId xmlns:a16="http://schemas.microsoft.com/office/drawing/2014/main" id="{7E746470-EEC7-C136-560C-0BC7F7B7321B}"/>
                      </a:ext>
                    </a:extLst>
                  </p:cNvPr>
                  <p:cNvSpPr/>
                  <p:nvPr/>
                </p:nvSpPr>
                <p:spPr>
                  <a:xfrm>
                    <a:off x="1386447" y="5263497"/>
                    <a:ext cx="174358" cy="174358"/>
                  </a:xfrm>
                  <a:prstGeom prst="flowChartConnector">
                    <a:avLst/>
                  </a:prstGeom>
                  <a:solidFill>
                    <a:srgbClr val="09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Nova" panose="020B0504020202020204" pitchFamily="34" charset="0"/>
                    </a:endParaRPr>
                  </a:p>
                </p:txBody>
              </p:sp>
              <p:sp>
                <p:nvSpPr>
                  <p:cNvPr id="1243" name="四角形: 上の 2 つの角を丸める 1142">
                    <a:extLst>
                      <a:ext uri="{FF2B5EF4-FFF2-40B4-BE49-F238E27FC236}">
                        <a16:creationId xmlns:a16="http://schemas.microsoft.com/office/drawing/2014/main" id="{672E54E6-0DC7-DA47-05FE-EFAA0C36B48D}"/>
                      </a:ext>
                    </a:extLst>
                  </p:cNvPr>
                  <p:cNvSpPr/>
                  <p:nvPr/>
                </p:nvSpPr>
                <p:spPr>
                  <a:xfrm flipV="1">
                    <a:off x="1259845" y="5584936"/>
                    <a:ext cx="427562" cy="64559"/>
                  </a:xfrm>
                  <a:prstGeom prst="round2SameRect">
                    <a:avLst>
                      <a:gd name="adj1" fmla="val 50000"/>
                      <a:gd name="adj2" fmla="val 0"/>
                    </a:avLst>
                  </a:prstGeom>
                  <a:solidFill>
                    <a:srgbClr val="00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Nova" panose="020B0504020202020204" pitchFamily="34" charset="0"/>
                    </a:endParaRPr>
                  </a:p>
                </p:txBody>
              </p:sp>
            </p:grpSp>
          </p:grpSp>
          <p:pic>
            <p:nvPicPr>
              <p:cNvPr id="1301" name="Graphic 1300" descr="Volume with solid fill">
                <a:extLst>
                  <a:ext uri="{FF2B5EF4-FFF2-40B4-BE49-F238E27FC236}">
                    <a16:creationId xmlns:a16="http://schemas.microsoft.com/office/drawing/2014/main" id="{69D87870-6899-85CF-67EE-A4A8059B3727}"/>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51626"/>
              <a:stretch/>
            </p:blipFill>
            <p:spPr>
              <a:xfrm rot="5400000" flipH="1">
                <a:off x="10642607" y="3564109"/>
                <a:ext cx="549265" cy="1135456"/>
              </a:xfrm>
              <a:prstGeom prst="rect">
                <a:avLst/>
              </a:prstGeom>
            </p:spPr>
          </p:pic>
        </p:grpSp>
      </p:grpSp>
      <p:grpSp>
        <p:nvGrpSpPr>
          <p:cNvPr id="9" name="Group 8">
            <a:extLst>
              <a:ext uri="{FF2B5EF4-FFF2-40B4-BE49-F238E27FC236}">
                <a16:creationId xmlns:a16="http://schemas.microsoft.com/office/drawing/2014/main" id="{D2E67FEC-B710-35D0-4BAC-107FD2F5A8B0}"/>
              </a:ext>
            </a:extLst>
          </p:cNvPr>
          <p:cNvGrpSpPr/>
          <p:nvPr/>
        </p:nvGrpSpPr>
        <p:grpSpPr>
          <a:xfrm>
            <a:off x="7533069" y="3619391"/>
            <a:ext cx="2333054" cy="2547820"/>
            <a:chOff x="7533069" y="3619391"/>
            <a:chExt cx="2333054" cy="2547820"/>
          </a:xfrm>
        </p:grpSpPr>
        <p:sp>
          <p:nvSpPr>
            <p:cNvPr id="1253" name="TextBox 1252">
              <a:extLst>
                <a:ext uri="{FF2B5EF4-FFF2-40B4-BE49-F238E27FC236}">
                  <a16:creationId xmlns:a16="http://schemas.microsoft.com/office/drawing/2014/main" id="{208273C7-C5ED-06E0-621A-2D8FE948B07D}"/>
                </a:ext>
              </a:extLst>
            </p:cNvPr>
            <p:cNvSpPr txBox="1"/>
            <p:nvPr/>
          </p:nvSpPr>
          <p:spPr>
            <a:xfrm>
              <a:off x="7533069" y="5725176"/>
              <a:ext cx="2333054" cy="442035"/>
            </a:xfrm>
            <a:prstGeom prst="rect">
              <a:avLst/>
            </a:prstGeom>
            <a:noFill/>
          </p:spPr>
          <p:txBody>
            <a:bodyPr wrap="square" lIns="36000" tIns="36000" rIns="36000" bIns="36000" anchor="t">
              <a:spAutoFit/>
            </a:bodyPr>
            <a:lstStyle/>
            <a:p>
              <a:pPr algn="ctr"/>
              <a:r>
                <a:rPr lang="ja-JP" altLang="en-US" sz="2400" b="1">
                  <a:solidFill>
                    <a:schemeClr val="tx2">
                      <a:lumMod val="40000"/>
                      <a:lumOff val="60000"/>
                    </a:schemeClr>
                  </a:solidFill>
                  <a:latin typeface="+mn-ea"/>
                </a:rPr>
                <a:t>一般的なスマホ</a:t>
              </a:r>
              <a:endParaRPr lang="en-US" altLang="ja-JP" sz="2400" b="1" dirty="0">
                <a:solidFill>
                  <a:schemeClr val="tx2">
                    <a:lumMod val="40000"/>
                    <a:lumOff val="60000"/>
                  </a:schemeClr>
                </a:solidFill>
                <a:latin typeface="+mn-ea"/>
              </a:endParaRPr>
            </a:p>
          </p:txBody>
        </p:sp>
        <p:grpSp>
          <p:nvGrpSpPr>
            <p:cNvPr id="17" name="Group 16">
              <a:extLst>
                <a:ext uri="{FF2B5EF4-FFF2-40B4-BE49-F238E27FC236}">
                  <a16:creationId xmlns:a16="http://schemas.microsoft.com/office/drawing/2014/main" id="{F6A17453-6696-EF34-FC0C-80E9384386FF}"/>
                </a:ext>
              </a:extLst>
            </p:cNvPr>
            <p:cNvGrpSpPr/>
            <p:nvPr/>
          </p:nvGrpSpPr>
          <p:grpSpPr>
            <a:xfrm>
              <a:off x="8032657" y="3619391"/>
              <a:ext cx="1333878" cy="1978692"/>
              <a:chOff x="8181273" y="3923222"/>
              <a:chExt cx="1036646" cy="1537776"/>
            </a:xfrm>
          </p:grpSpPr>
          <p:grpSp>
            <p:nvGrpSpPr>
              <p:cNvPr id="1252" name="Group 1251">
                <a:extLst>
                  <a:ext uri="{FF2B5EF4-FFF2-40B4-BE49-F238E27FC236}">
                    <a16:creationId xmlns:a16="http://schemas.microsoft.com/office/drawing/2014/main" id="{9A9C9AC1-A186-F2F6-0547-C306F182DA0F}"/>
                  </a:ext>
                </a:extLst>
              </p:cNvPr>
              <p:cNvGrpSpPr/>
              <p:nvPr/>
            </p:nvGrpSpPr>
            <p:grpSpPr>
              <a:xfrm>
                <a:off x="8181273" y="4424352"/>
                <a:ext cx="1036646" cy="1036646"/>
                <a:chOff x="8516864" y="4547826"/>
                <a:chExt cx="1036646" cy="1036646"/>
              </a:xfrm>
            </p:grpSpPr>
            <p:sp>
              <p:nvSpPr>
                <p:cNvPr id="1251" name="Rectangle 1250">
                  <a:extLst>
                    <a:ext uri="{FF2B5EF4-FFF2-40B4-BE49-F238E27FC236}">
                      <a16:creationId xmlns:a16="http://schemas.microsoft.com/office/drawing/2014/main" id="{220A38CB-B468-16B1-F458-55C8C3EA8C4E}"/>
                    </a:ext>
                  </a:extLst>
                </p:cNvPr>
                <p:cNvSpPr/>
                <p:nvPr/>
              </p:nvSpPr>
              <p:spPr>
                <a:xfrm>
                  <a:off x="8798690" y="4618346"/>
                  <a:ext cx="472995" cy="8956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1237" name="Graphic 1236" descr="Smart Phone with solid fill">
                  <a:extLst>
                    <a:ext uri="{FF2B5EF4-FFF2-40B4-BE49-F238E27FC236}">
                      <a16:creationId xmlns:a16="http://schemas.microsoft.com/office/drawing/2014/main" id="{74BD2467-4E09-FB39-B3BB-E2ED87B4637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16864" y="4547826"/>
                  <a:ext cx="1036646" cy="1036646"/>
                </a:xfrm>
                <a:prstGeom prst="rect">
                  <a:avLst/>
                </a:prstGeom>
              </p:spPr>
            </p:pic>
          </p:grpSp>
          <p:pic>
            <p:nvPicPr>
              <p:cNvPr id="1312" name="Graphic 1311" descr="Volume outline">
                <a:extLst>
                  <a:ext uri="{FF2B5EF4-FFF2-40B4-BE49-F238E27FC236}">
                    <a16:creationId xmlns:a16="http://schemas.microsoft.com/office/drawing/2014/main" id="{D04C80F1-EBAA-3CE6-6188-8999AAE9E33D}"/>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l="50634" r="992"/>
              <a:stretch/>
            </p:blipFill>
            <p:spPr>
              <a:xfrm rot="5400000" flipH="1">
                <a:off x="8467756" y="3675797"/>
                <a:ext cx="463680" cy="958530"/>
              </a:xfrm>
              <a:prstGeom prst="rect">
                <a:avLst/>
              </a:prstGeom>
            </p:spPr>
          </p:pic>
        </p:grpSp>
      </p:grpSp>
      <p:grpSp>
        <p:nvGrpSpPr>
          <p:cNvPr id="11" name="Group 10">
            <a:extLst>
              <a:ext uri="{FF2B5EF4-FFF2-40B4-BE49-F238E27FC236}">
                <a16:creationId xmlns:a16="http://schemas.microsoft.com/office/drawing/2014/main" id="{CCCDF7D7-1B74-4ECE-2223-F5CBA865AA0F}"/>
              </a:ext>
            </a:extLst>
          </p:cNvPr>
          <p:cNvGrpSpPr/>
          <p:nvPr/>
        </p:nvGrpSpPr>
        <p:grpSpPr>
          <a:xfrm>
            <a:off x="7948141" y="2592494"/>
            <a:ext cx="3921130" cy="1077218"/>
            <a:chOff x="7948141" y="2592494"/>
            <a:chExt cx="3921130" cy="1077218"/>
          </a:xfrm>
        </p:grpSpPr>
        <p:sp>
          <p:nvSpPr>
            <p:cNvPr id="1226" name="TextBox 1225">
              <a:extLst>
                <a:ext uri="{FF2B5EF4-FFF2-40B4-BE49-F238E27FC236}">
                  <a16:creationId xmlns:a16="http://schemas.microsoft.com/office/drawing/2014/main" id="{3D2C2109-1ECC-EDD5-C531-B587E48340F3}"/>
                </a:ext>
              </a:extLst>
            </p:cNvPr>
            <p:cNvSpPr txBox="1"/>
            <p:nvPr/>
          </p:nvSpPr>
          <p:spPr>
            <a:xfrm>
              <a:off x="8490450" y="3122495"/>
              <a:ext cx="3260864" cy="461665"/>
            </a:xfrm>
            <a:prstGeom prst="rect">
              <a:avLst/>
            </a:prstGeom>
            <a:noFill/>
          </p:spPr>
          <p:txBody>
            <a:bodyPr wrap="square" anchor="ctr">
              <a:spAutoFit/>
            </a:bodyPr>
            <a:lstStyle/>
            <a:p>
              <a:pPr marL="171450" marR="0" indent="-171450" rtl="0" eaLnBrk="1" fontAlgn="base" latinLnBrk="0" hangingPunct="1">
                <a:spcBef>
                  <a:spcPts val="0"/>
                </a:spcBef>
                <a:spcAft>
                  <a:spcPts val="0"/>
                </a:spcAft>
                <a:buFont typeface="Arial" panose="020B0604020202020204" pitchFamily="34" charset="0"/>
                <a:buChar char="•"/>
              </a:pPr>
              <a:r>
                <a:rPr kumimoji="1" lang="en-US" sz="1200" b="1" i="0" u="none" strike="noStrike" kern="1200" spc="0" baseline="0" dirty="0" err="1">
                  <a:ln>
                    <a:noFill/>
                  </a:ln>
                  <a:solidFill>
                    <a:schemeClr val="accent4">
                      <a:lumMod val="60000"/>
                      <a:lumOff val="40000"/>
                    </a:schemeClr>
                  </a:solidFill>
                  <a:effectLst/>
                  <a:latin typeface="Yu Gothic" panose="020B0400000000000000" pitchFamily="34" charset="-128"/>
                  <a:ea typeface="Yu Gothic" panose="020B0400000000000000" pitchFamily="34" charset="-128"/>
                </a:rPr>
                <a:t>ポケトークS</a:t>
              </a:r>
              <a:r>
                <a:rPr kumimoji="1" lang="en-US" sz="1200" b="1" i="0" u="none" strike="noStrike" kern="1200" spc="0" baseline="0" dirty="0">
                  <a:ln>
                    <a:noFill/>
                  </a:ln>
                  <a:solidFill>
                    <a:schemeClr val="accent4">
                      <a:lumMod val="60000"/>
                      <a:lumOff val="40000"/>
                    </a:schemeClr>
                  </a:solidFill>
                  <a:effectLst/>
                  <a:latin typeface="Yu Gothic" panose="020B0400000000000000" pitchFamily="34" charset="-128"/>
                  <a:ea typeface="Yu Gothic" panose="020B0400000000000000" pitchFamily="34" charset="-128"/>
                </a:rPr>
                <a:t>：</a:t>
              </a:r>
              <a:r>
                <a:rPr kumimoji="1" lang="ja-JP" altLang="en-US" sz="1200" b="1" i="0" u="none" strike="noStrike" kern="1200" spc="0" baseline="0">
                  <a:ln>
                    <a:noFill/>
                  </a:ln>
                  <a:solidFill>
                    <a:schemeClr val="accent4">
                      <a:lumMod val="60000"/>
                      <a:lumOff val="40000"/>
                    </a:schemeClr>
                  </a:solidFill>
                  <a:effectLst/>
                  <a:latin typeface="Yu Gothic" panose="020B0400000000000000" pitchFamily="34" charset="-128"/>
                  <a:ea typeface="Yu Gothic" panose="020B0400000000000000" pitchFamily="34" charset="-128"/>
                </a:rPr>
                <a:t>　</a:t>
              </a:r>
              <a:r>
                <a:rPr kumimoji="1" lang="ja-JP" sz="1200" b="0" i="0" u="none" strike="noStrike" kern="1200" spc="0" baseline="0">
                  <a:ln>
                    <a:noFill/>
                  </a:ln>
                  <a:solidFill>
                    <a:schemeClr val="accent4">
                      <a:lumMod val="60000"/>
                      <a:lumOff val="40000"/>
                    </a:schemeClr>
                  </a:solidFill>
                  <a:effectLst/>
                  <a:latin typeface="Yu Gothic" panose="020B0400000000000000" pitchFamily="34" charset="-128"/>
                  <a:ea typeface="Yu Gothic" panose="020B0400000000000000" pitchFamily="34" charset="-128"/>
                </a:rPr>
                <a:t>スピーカー</a:t>
              </a:r>
              <a:r>
                <a:rPr kumimoji="1" lang="en-US" sz="1200" b="0" i="0" u="none" strike="noStrike" kern="1200" spc="0" baseline="0" dirty="0">
                  <a:ln>
                    <a:noFill/>
                  </a:ln>
                  <a:solidFill>
                    <a:schemeClr val="accent4">
                      <a:lumMod val="60000"/>
                      <a:lumOff val="40000"/>
                    </a:schemeClr>
                  </a:solidFill>
                  <a:effectLst/>
                  <a:latin typeface="Yu Gothic" panose="020B0400000000000000" pitchFamily="34" charset="-128"/>
                  <a:ea typeface="Yu Gothic" panose="020B0400000000000000" pitchFamily="34" charset="-128"/>
                </a:rPr>
                <a:t>×2</a:t>
              </a:r>
              <a:endParaRPr lang="en-JP" sz="1200" b="0" i="0" u="none" strike="noStrike" dirty="0">
                <a:solidFill>
                  <a:schemeClr val="accent4">
                    <a:lumMod val="60000"/>
                    <a:lumOff val="40000"/>
                  </a:schemeClr>
                </a:solidFill>
                <a:effectLst/>
                <a:latin typeface="Yu Gothic" panose="020B0400000000000000" pitchFamily="34" charset="-128"/>
                <a:ea typeface="Yu Gothic" panose="020B0400000000000000" pitchFamily="34" charset="-128"/>
              </a:endParaRPr>
            </a:p>
            <a:p>
              <a:pPr marL="171450" marR="0" indent="-171450" rtl="0" eaLnBrk="1" fontAlgn="base" latinLnBrk="0" hangingPunct="1">
                <a:spcBef>
                  <a:spcPts val="0"/>
                </a:spcBef>
                <a:spcAft>
                  <a:spcPts val="0"/>
                </a:spcAft>
                <a:buFont typeface="Arial" panose="020B0604020202020204" pitchFamily="34" charset="0"/>
                <a:buChar char="•"/>
              </a:pPr>
              <a:r>
                <a:rPr kumimoji="1" lang="en-US" sz="1200" b="1" i="0" u="none" strike="noStrike" kern="1200" spc="0" baseline="0" dirty="0" err="1">
                  <a:ln>
                    <a:noFill/>
                  </a:ln>
                  <a:solidFill>
                    <a:schemeClr val="accent4">
                      <a:lumMod val="60000"/>
                      <a:lumOff val="40000"/>
                    </a:schemeClr>
                  </a:solidFill>
                  <a:effectLst/>
                  <a:latin typeface="Yu Gothic" panose="020B0400000000000000" pitchFamily="34" charset="-128"/>
                  <a:ea typeface="Yu Gothic" panose="020B0400000000000000" pitchFamily="34" charset="-128"/>
                </a:rPr>
                <a:t>ポケトークS</a:t>
              </a:r>
              <a:r>
                <a:rPr kumimoji="1" lang="en-US" sz="1200" b="1" i="0" u="none" strike="noStrike" kern="1200" spc="0" baseline="0" dirty="0">
                  <a:ln>
                    <a:noFill/>
                  </a:ln>
                  <a:solidFill>
                    <a:schemeClr val="accent4">
                      <a:lumMod val="60000"/>
                      <a:lumOff val="40000"/>
                    </a:schemeClr>
                  </a:solidFill>
                  <a:effectLst/>
                  <a:latin typeface="Yu Gothic" panose="020B0400000000000000" pitchFamily="34" charset="-128"/>
                  <a:ea typeface="Yu Gothic" panose="020B0400000000000000" pitchFamily="34" charset="-128"/>
                </a:rPr>
                <a:t> Plus：</a:t>
              </a:r>
              <a:r>
                <a:rPr kumimoji="1" lang="ja-JP" altLang="en-US" sz="1200" b="1" i="0" u="none" strike="noStrike" kern="1200" spc="0" baseline="0">
                  <a:ln>
                    <a:noFill/>
                  </a:ln>
                  <a:solidFill>
                    <a:schemeClr val="accent4">
                      <a:lumMod val="60000"/>
                      <a:lumOff val="40000"/>
                    </a:schemeClr>
                  </a:solidFill>
                  <a:effectLst/>
                  <a:latin typeface="Yu Gothic" panose="020B0400000000000000" pitchFamily="34" charset="-128"/>
                  <a:ea typeface="Yu Gothic" panose="020B0400000000000000" pitchFamily="34" charset="-128"/>
                </a:rPr>
                <a:t>　</a:t>
              </a:r>
              <a:r>
                <a:rPr kumimoji="1" lang="ja-JP" sz="1200" b="0" i="0" u="none" strike="noStrike" kern="1200" spc="0" baseline="0">
                  <a:ln>
                    <a:noFill/>
                  </a:ln>
                  <a:solidFill>
                    <a:schemeClr val="accent4">
                      <a:lumMod val="60000"/>
                      <a:lumOff val="40000"/>
                    </a:schemeClr>
                  </a:solidFill>
                  <a:effectLst/>
                  <a:latin typeface="Yu Gothic" panose="020B0400000000000000" pitchFamily="34" charset="-128"/>
                  <a:ea typeface="Yu Gothic" panose="020B0400000000000000" pitchFamily="34" charset="-128"/>
                </a:rPr>
                <a:t>スピーカー</a:t>
              </a:r>
              <a:r>
                <a:rPr kumimoji="1" lang="en-US" sz="1200" b="0" i="0" u="none" strike="noStrike" kern="1200" spc="0" baseline="0" dirty="0">
                  <a:ln>
                    <a:noFill/>
                  </a:ln>
                  <a:solidFill>
                    <a:schemeClr val="accent4">
                      <a:lumMod val="60000"/>
                      <a:lumOff val="40000"/>
                    </a:schemeClr>
                  </a:solidFill>
                  <a:effectLst/>
                  <a:latin typeface="Yu Gothic" panose="020B0400000000000000" pitchFamily="34" charset="-128"/>
                  <a:ea typeface="Yu Gothic" panose="020B0400000000000000" pitchFamily="34" charset="-128"/>
                </a:rPr>
                <a:t>×1</a:t>
              </a:r>
              <a:endParaRPr lang="en-JP" sz="1200" b="0" i="0" u="none" strike="noStrike" dirty="0">
                <a:solidFill>
                  <a:schemeClr val="accent4">
                    <a:lumMod val="60000"/>
                    <a:lumOff val="40000"/>
                  </a:schemeClr>
                </a:solidFill>
                <a:effectLst/>
                <a:latin typeface="Yu Gothic" panose="020B0400000000000000" pitchFamily="34" charset="-128"/>
                <a:ea typeface="Yu Gothic" panose="020B0400000000000000" pitchFamily="34" charset="-128"/>
              </a:endParaRPr>
            </a:p>
          </p:txBody>
        </p:sp>
        <p:grpSp>
          <p:nvGrpSpPr>
            <p:cNvPr id="8" name="Group 7">
              <a:extLst>
                <a:ext uri="{FF2B5EF4-FFF2-40B4-BE49-F238E27FC236}">
                  <a16:creationId xmlns:a16="http://schemas.microsoft.com/office/drawing/2014/main" id="{E12BF150-930C-CDF9-411D-08818D3044C9}"/>
                </a:ext>
              </a:extLst>
            </p:cNvPr>
            <p:cNvGrpSpPr/>
            <p:nvPr/>
          </p:nvGrpSpPr>
          <p:grpSpPr>
            <a:xfrm>
              <a:off x="7948141" y="2592494"/>
              <a:ext cx="3921130" cy="1077218"/>
              <a:chOff x="7948141" y="2592494"/>
              <a:chExt cx="3921130" cy="1077218"/>
            </a:xfrm>
          </p:grpSpPr>
          <p:sp>
            <p:nvSpPr>
              <p:cNvPr id="1058" name="TextBox 1057">
                <a:extLst>
                  <a:ext uri="{FF2B5EF4-FFF2-40B4-BE49-F238E27FC236}">
                    <a16:creationId xmlns:a16="http://schemas.microsoft.com/office/drawing/2014/main" id="{F03318B3-3353-7055-A963-90E2C59976BB}"/>
                  </a:ext>
                </a:extLst>
              </p:cNvPr>
              <p:cNvSpPr txBox="1"/>
              <p:nvPr/>
            </p:nvSpPr>
            <p:spPr>
              <a:xfrm>
                <a:off x="8490450" y="2592494"/>
                <a:ext cx="3378821" cy="1077218"/>
              </a:xfrm>
              <a:prstGeom prst="rect">
                <a:avLst/>
              </a:prstGeom>
              <a:noFill/>
            </p:spPr>
            <p:txBody>
              <a:bodyPr wrap="square" anchor="ctr">
                <a:spAutoFit/>
              </a:bodyPr>
              <a:lstStyle/>
              <a:p>
                <a:r>
                  <a:rPr lang="ja-JP" altLang="en-US" sz="3200">
                    <a:solidFill>
                      <a:schemeClr val="accent4">
                        <a:lumMod val="60000"/>
                        <a:lumOff val="40000"/>
                      </a:schemeClr>
                    </a:solidFill>
                    <a:latin typeface="HGPSoeiKakugothicUB" panose="020B0900000000000000" pitchFamily="34" charset="-128"/>
                    <a:ea typeface="HGPSoeiKakugothicUB" panose="020B0900000000000000" pitchFamily="34" charset="-128"/>
                  </a:rPr>
                  <a:t>大音量スピーカー</a:t>
                </a:r>
                <a:endParaRPr lang="en-US" altLang="ja-JP" sz="3200" dirty="0">
                  <a:solidFill>
                    <a:schemeClr val="accent4">
                      <a:lumMod val="60000"/>
                      <a:lumOff val="40000"/>
                    </a:schemeClr>
                  </a:solidFill>
                  <a:latin typeface="HGPSoeiKakugothicUB" panose="020B0900000000000000" pitchFamily="34" charset="-128"/>
                  <a:ea typeface="HGPSoeiKakugothicUB" panose="020B0900000000000000" pitchFamily="34" charset="-128"/>
                </a:endParaRPr>
              </a:p>
              <a:p>
                <a:endParaRPr lang="en-US" altLang="ja-JP" sz="3200" dirty="0">
                  <a:solidFill>
                    <a:schemeClr val="accent4">
                      <a:lumMod val="60000"/>
                      <a:lumOff val="40000"/>
                    </a:schemeClr>
                  </a:solidFill>
                  <a:latin typeface="HGPSoeiKakugothicUB" panose="020B0900000000000000" pitchFamily="34" charset="-128"/>
                  <a:ea typeface="HGPSoeiKakugothicUB" panose="020B0900000000000000" pitchFamily="34" charset="-128"/>
                </a:endParaRPr>
              </a:p>
            </p:txBody>
          </p:sp>
          <p:pic>
            <p:nvPicPr>
              <p:cNvPr id="1314" name="Graphic 1313" descr="Speakers with solid fill">
                <a:extLst>
                  <a:ext uri="{FF2B5EF4-FFF2-40B4-BE49-F238E27FC236}">
                    <a16:creationId xmlns:a16="http://schemas.microsoft.com/office/drawing/2014/main" id="{5AE828AD-9B9D-CA6F-8C6B-71BF858461F2}"/>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l="8352" t="20457" r="51971" b="20457"/>
              <a:stretch/>
            </p:blipFill>
            <p:spPr>
              <a:xfrm>
                <a:off x="7948141" y="2727325"/>
                <a:ext cx="542310" cy="807554"/>
              </a:xfrm>
              <a:prstGeom prst="rect">
                <a:avLst/>
              </a:prstGeom>
            </p:spPr>
          </p:pic>
        </p:grpSp>
      </p:grpSp>
      <p:grpSp>
        <p:nvGrpSpPr>
          <p:cNvPr id="5" name="Group 4">
            <a:extLst>
              <a:ext uri="{FF2B5EF4-FFF2-40B4-BE49-F238E27FC236}">
                <a16:creationId xmlns:a16="http://schemas.microsoft.com/office/drawing/2014/main" id="{21422DFC-6496-A31A-520C-2EF4E964D23F}"/>
              </a:ext>
            </a:extLst>
          </p:cNvPr>
          <p:cNvGrpSpPr/>
          <p:nvPr/>
        </p:nvGrpSpPr>
        <p:grpSpPr>
          <a:xfrm>
            <a:off x="499062" y="3905179"/>
            <a:ext cx="1967640" cy="2386841"/>
            <a:chOff x="499062" y="3905179"/>
            <a:chExt cx="1967640" cy="2386841"/>
          </a:xfrm>
        </p:grpSpPr>
        <p:sp>
          <p:nvSpPr>
            <p:cNvPr id="1276" name="TextBox 1275">
              <a:extLst>
                <a:ext uri="{FF2B5EF4-FFF2-40B4-BE49-F238E27FC236}">
                  <a16:creationId xmlns:a16="http://schemas.microsoft.com/office/drawing/2014/main" id="{F1047279-3B48-A2E0-E3E0-CAD2892B21FE}"/>
                </a:ext>
              </a:extLst>
            </p:cNvPr>
            <p:cNvSpPr txBox="1"/>
            <p:nvPr/>
          </p:nvSpPr>
          <p:spPr>
            <a:xfrm>
              <a:off x="499062" y="5219043"/>
              <a:ext cx="1967640" cy="1072977"/>
            </a:xfrm>
            <a:prstGeom prst="rect">
              <a:avLst/>
            </a:prstGeom>
            <a:noFill/>
          </p:spPr>
          <p:txBody>
            <a:bodyPr wrap="square" lIns="36000" tIns="36000" rIns="36000" bIns="36000" anchor="t">
              <a:spAutoFit/>
            </a:bodyPr>
            <a:lstStyle/>
            <a:p>
              <a:pPr algn="ctr">
                <a:spcAft>
                  <a:spcPts val="600"/>
                </a:spcAft>
              </a:pPr>
              <a:r>
                <a:rPr kumimoji="1" lang="ja-JP" altLang="en-US" sz="2400" b="1" i="0" u="none" strike="noStrike" kern="1200" cap="none" spc="0" normalizeH="0" baseline="0" noProof="0">
                  <a:ln>
                    <a:noFill/>
                  </a:ln>
                  <a:solidFill>
                    <a:schemeClr val="accent3"/>
                  </a:solidFill>
                  <a:effectLst/>
                  <a:uLnTx/>
                  <a:uFillTx/>
                  <a:latin typeface="游ゴシック" panose="020F0502020204030204"/>
                  <a:ea typeface="游ゴシック" panose="020B0400000000000000" pitchFamily="34" charset="-128"/>
                  <a:cs typeface="+mn-cs"/>
                </a:rPr>
                <a:t>全指向性</a:t>
              </a:r>
              <a:endParaRPr lang="en-US" altLang="ja-JP" sz="2400" b="1" dirty="0">
                <a:solidFill>
                  <a:schemeClr val="accent3"/>
                </a:solidFill>
                <a:latin typeface="游ゴシック" panose="020F0502020204030204"/>
                <a:ea typeface="游ゴシック" panose="020B0400000000000000" pitchFamily="34" charset="-128"/>
              </a:endParaRPr>
            </a:p>
            <a:p>
              <a:pPr algn="ctr"/>
              <a:r>
                <a:rPr lang="ja-JP" altLang="en-US" sz="1200" b="1">
                  <a:solidFill>
                    <a:schemeClr val="tx2"/>
                  </a:solidFill>
                  <a:latin typeface="+mn-ea"/>
                </a:rPr>
                <a:t>高性能マイクがデバイスの上下に搭載されているため、相手の声も捉えます。</a:t>
              </a:r>
              <a:endParaRPr lang="en-US" altLang="ja-JP" sz="1200" b="1" dirty="0">
                <a:solidFill>
                  <a:schemeClr val="tx2"/>
                </a:solidFill>
                <a:latin typeface="+mn-ea"/>
              </a:endParaRPr>
            </a:p>
          </p:txBody>
        </p:sp>
        <p:grpSp>
          <p:nvGrpSpPr>
            <p:cNvPr id="1319" name="Group 1318">
              <a:extLst>
                <a:ext uri="{FF2B5EF4-FFF2-40B4-BE49-F238E27FC236}">
                  <a16:creationId xmlns:a16="http://schemas.microsoft.com/office/drawing/2014/main" id="{80B29FA5-0911-98DC-413D-BF7D56255A47}"/>
                </a:ext>
              </a:extLst>
            </p:cNvPr>
            <p:cNvGrpSpPr/>
            <p:nvPr/>
          </p:nvGrpSpPr>
          <p:grpSpPr>
            <a:xfrm>
              <a:off x="933511" y="3905179"/>
              <a:ext cx="1094520" cy="1094520"/>
              <a:chOff x="3054519" y="4436627"/>
              <a:chExt cx="1094520" cy="1094520"/>
            </a:xfrm>
          </p:grpSpPr>
          <p:grpSp>
            <p:nvGrpSpPr>
              <p:cNvPr id="1178" name="Group 1177">
                <a:extLst>
                  <a:ext uri="{FF2B5EF4-FFF2-40B4-BE49-F238E27FC236}">
                    <a16:creationId xmlns:a16="http://schemas.microsoft.com/office/drawing/2014/main" id="{CCCCE45A-3531-981C-0100-B82937762878}"/>
                  </a:ext>
                </a:extLst>
              </p:cNvPr>
              <p:cNvGrpSpPr/>
              <p:nvPr/>
            </p:nvGrpSpPr>
            <p:grpSpPr>
              <a:xfrm>
                <a:off x="3054519" y="4436627"/>
                <a:ext cx="1094520" cy="1094520"/>
                <a:chOff x="1918023" y="-4474713"/>
                <a:chExt cx="2232000" cy="2232000"/>
              </a:xfrm>
            </p:grpSpPr>
            <p:sp>
              <p:nvSpPr>
                <p:cNvPr id="1157" name="Oval 1156">
                  <a:extLst>
                    <a:ext uri="{FF2B5EF4-FFF2-40B4-BE49-F238E27FC236}">
                      <a16:creationId xmlns:a16="http://schemas.microsoft.com/office/drawing/2014/main" id="{40144081-62D3-BABD-C78E-E688BF4D92C5}"/>
                    </a:ext>
                  </a:extLst>
                </p:cNvPr>
                <p:cNvSpPr/>
                <p:nvPr/>
              </p:nvSpPr>
              <p:spPr>
                <a:xfrm>
                  <a:off x="2034306" y="-4358428"/>
                  <a:ext cx="1999432" cy="1999430"/>
                </a:xfrm>
                <a:prstGeom prst="ellipse">
                  <a:avLst/>
                </a:prstGeom>
                <a:noFill/>
                <a:ln cap="rnd">
                  <a:solidFill>
                    <a:schemeClr val="tx2">
                      <a:lumMod val="60000"/>
                      <a:lumOff val="4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60" name="Oval 1159">
                  <a:extLst>
                    <a:ext uri="{FF2B5EF4-FFF2-40B4-BE49-F238E27FC236}">
                      <a16:creationId xmlns:a16="http://schemas.microsoft.com/office/drawing/2014/main" id="{7C5BBA6D-B85E-AC79-7460-CDFBA6427E04}"/>
                    </a:ext>
                  </a:extLst>
                </p:cNvPr>
                <p:cNvSpPr/>
                <p:nvPr/>
              </p:nvSpPr>
              <p:spPr>
                <a:xfrm>
                  <a:off x="2278022" y="-4114713"/>
                  <a:ext cx="1512000" cy="1512000"/>
                </a:xfrm>
                <a:prstGeom prst="ellipse">
                  <a:avLst/>
                </a:prstGeom>
                <a:noFill/>
                <a:ln cap="rnd">
                  <a:solidFill>
                    <a:schemeClr val="tx2">
                      <a:lumMod val="60000"/>
                      <a:lumOff val="4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62" name="Oval 1161">
                  <a:extLst>
                    <a:ext uri="{FF2B5EF4-FFF2-40B4-BE49-F238E27FC236}">
                      <a16:creationId xmlns:a16="http://schemas.microsoft.com/office/drawing/2014/main" id="{BCD3D83F-2796-A3BA-AB96-F086C3B7C1F3}"/>
                    </a:ext>
                  </a:extLst>
                </p:cNvPr>
                <p:cNvSpPr/>
                <p:nvPr/>
              </p:nvSpPr>
              <p:spPr>
                <a:xfrm>
                  <a:off x="2533349" y="-3859386"/>
                  <a:ext cx="1001346" cy="1001346"/>
                </a:xfrm>
                <a:prstGeom prst="ellipse">
                  <a:avLst/>
                </a:prstGeom>
                <a:noFill/>
                <a:ln cap="rnd">
                  <a:solidFill>
                    <a:schemeClr val="tx2">
                      <a:lumMod val="60000"/>
                      <a:lumOff val="4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63" name="Oval 1162">
                  <a:extLst>
                    <a:ext uri="{FF2B5EF4-FFF2-40B4-BE49-F238E27FC236}">
                      <a16:creationId xmlns:a16="http://schemas.microsoft.com/office/drawing/2014/main" id="{2FF5134E-28D8-8B56-078A-4739F408C42F}"/>
                    </a:ext>
                  </a:extLst>
                </p:cNvPr>
                <p:cNvSpPr/>
                <p:nvPr/>
              </p:nvSpPr>
              <p:spPr>
                <a:xfrm>
                  <a:off x="2784487" y="-3608247"/>
                  <a:ext cx="499070" cy="499068"/>
                </a:xfrm>
                <a:prstGeom prst="ellipse">
                  <a:avLst/>
                </a:prstGeom>
                <a:noFill/>
                <a:ln cap="rnd">
                  <a:solidFill>
                    <a:schemeClr val="tx2">
                      <a:lumMod val="60000"/>
                      <a:lumOff val="40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1165" name="Straight Connector 1164">
                  <a:extLst>
                    <a:ext uri="{FF2B5EF4-FFF2-40B4-BE49-F238E27FC236}">
                      <a16:creationId xmlns:a16="http://schemas.microsoft.com/office/drawing/2014/main" id="{B75737B3-15BA-6A7A-1DE8-E97633258179}"/>
                    </a:ext>
                  </a:extLst>
                </p:cNvPr>
                <p:cNvCxnSpPr>
                  <a:cxnSpLocks/>
                </p:cNvCxnSpPr>
                <p:nvPr/>
              </p:nvCxnSpPr>
              <p:spPr>
                <a:xfrm>
                  <a:off x="3034022" y="-4474713"/>
                  <a:ext cx="0" cy="2232000"/>
                </a:xfrm>
                <a:prstGeom prst="line">
                  <a:avLst/>
                </a:prstGeom>
                <a:ln w="1270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id="{629E2931-14D2-31C4-2735-718AB3DCFD56}"/>
                    </a:ext>
                  </a:extLst>
                </p:cNvPr>
                <p:cNvCxnSpPr>
                  <a:cxnSpLocks/>
                </p:cNvCxnSpPr>
                <p:nvPr/>
              </p:nvCxnSpPr>
              <p:spPr>
                <a:xfrm rot="16200000">
                  <a:off x="3034023" y="-4474713"/>
                  <a:ext cx="0" cy="2232000"/>
                </a:xfrm>
                <a:prstGeom prst="line">
                  <a:avLst/>
                </a:prstGeom>
                <a:ln w="1270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1318" name="Oval 1317">
                <a:extLst>
                  <a:ext uri="{FF2B5EF4-FFF2-40B4-BE49-F238E27FC236}">
                    <a16:creationId xmlns:a16="http://schemas.microsoft.com/office/drawing/2014/main" id="{745D51EC-EAF2-0C76-A124-767D1D5B88F7}"/>
                  </a:ext>
                </a:extLst>
              </p:cNvPr>
              <p:cNvSpPr/>
              <p:nvPr/>
            </p:nvSpPr>
            <p:spPr>
              <a:xfrm>
                <a:off x="3163552" y="4545662"/>
                <a:ext cx="876454" cy="876450"/>
              </a:xfrm>
              <a:prstGeom prst="ellipse">
                <a:avLst/>
              </a:prstGeom>
              <a:solidFill>
                <a:schemeClr val="accent3">
                  <a:lumMod val="60000"/>
                  <a:lumOff val="40000"/>
                  <a:alpha val="40000"/>
                </a:schemeClr>
              </a:solidFill>
              <a:ln w="381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grpSp>
      </p:grpSp>
      <p:grpSp>
        <p:nvGrpSpPr>
          <p:cNvPr id="4" name="Group 3">
            <a:extLst>
              <a:ext uri="{FF2B5EF4-FFF2-40B4-BE49-F238E27FC236}">
                <a16:creationId xmlns:a16="http://schemas.microsoft.com/office/drawing/2014/main" id="{177A9C48-4FD5-1820-9F0E-600EB2AB7978}"/>
              </a:ext>
            </a:extLst>
          </p:cNvPr>
          <p:cNvGrpSpPr/>
          <p:nvPr/>
        </p:nvGrpSpPr>
        <p:grpSpPr>
          <a:xfrm>
            <a:off x="564235" y="2592493"/>
            <a:ext cx="4319666" cy="1077218"/>
            <a:chOff x="626227" y="2592493"/>
            <a:chExt cx="4319666" cy="1077218"/>
          </a:xfrm>
        </p:grpSpPr>
        <p:sp>
          <p:nvSpPr>
            <p:cNvPr id="1057" name="TextBox 1056">
              <a:extLst>
                <a:ext uri="{FF2B5EF4-FFF2-40B4-BE49-F238E27FC236}">
                  <a16:creationId xmlns:a16="http://schemas.microsoft.com/office/drawing/2014/main" id="{D31428B7-88B7-A4B5-8439-D0CEACF979B1}"/>
                </a:ext>
              </a:extLst>
            </p:cNvPr>
            <p:cNvSpPr txBox="1"/>
            <p:nvPr/>
          </p:nvSpPr>
          <p:spPr>
            <a:xfrm>
              <a:off x="1173306" y="2592493"/>
              <a:ext cx="3772587" cy="1077218"/>
            </a:xfrm>
            <a:prstGeom prst="rect">
              <a:avLst/>
            </a:prstGeom>
            <a:noFill/>
          </p:spPr>
          <p:txBody>
            <a:bodyPr wrap="square" anchor="ctr">
              <a:spAutoFit/>
            </a:bodyPr>
            <a:lstStyle/>
            <a:p>
              <a:r>
                <a:rPr lang="ja-JP" altLang="en-US" sz="3200">
                  <a:solidFill>
                    <a:schemeClr val="accent3">
                      <a:lumMod val="60000"/>
                      <a:lumOff val="40000"/>
                    </a:schemeClr>
                  </a:solidFill>
                  <a:latin typeface="HGPSoeiKakugothicUB" panose="020B0900000000000000" pitchFamily="34" charset="-128"/>
                  <a:ea typeface="HGPSoeiKakugothicUB" panose="020B0900000000000000" pitchFamily="34" charset="-128"/>
                </a:rPr>
                <a:t>全指向性ノイズ</a:t>
              </a:r>
              <a:endParaRPr lang="en-US" altLang="ja-JP" sz="3200" dirty="0">
                <a:solidFill>
                  <a:schemeClr val="accent3">
                    <a:lumMod val="60000"/>
                    <a:lumOff val="40000"/>
                  </a:schemeClr>
                </a:solidFill>
                <a:latin typeface="HGPSoeiKakugothicUB" panose="020B0900000000000000" pitchFamily="34" charset="-128"/>
                <a:ea typeface="HGPSoeiKakugothicUB" panose="020B0900000000000000" pitchFamily="34" charset="-128"/>
              </a:endParaRPr>
            </a:p>
            <a:p>
              <a:r>
                <a:rPr lang="ja-JP" altLang="en-US" sz="3200">
                  <a:solidFill>
                    <a:schemeClr val="accent3">
                      <a:lumMod val="60000"/>
                      <a:lumOff val="40000"/>
                    </a:schemeClr>
                  </a:solidFill>
                  <a:latin typeface="HGPSoeiKakugothicUB" panose="020B0900000000000000" pitchFamily="34" charset="-128"/>
                  <a:ea typeface="HGPSoeiKakugothicUB" panose="020B0900000000000000" pitchFamily="34" charset="-128"/>
                </a:rPr>
                <a:t>キャンセリングマイク</a:t>
              </a:r>
              <a:endParaRPr lang="en-JP" sz="3200" dirty="0">
                <a:solidFill>
                  <a:schemeClr val="accent3">
                    <a:lumMod val="60000"/>
                    <a:lumOff val="40000"/>
                  </a:schemeClr>
                </a:solidFill>
                <a:latin typeface="HGPSoeiKakugothicUB" panose="020B0900000000000000" pitchFamily="34" charset="-128"/>
                <a:ea typeface="HGPSoeiKakugothicUB" panose="020B0900000000000000" pitchFamily="34" charset="-128"/>
              </a:endParaRPr>
            </a:p>
          </p:txBody>
        </p:sp>
        <p:pic>
          <p:nvPicPr>
            <p:cNvPr id="2" name="Graphic 1" descr="Radio microphone with solid fill">
              <a:extLst>
                <a:ext uri="{FF2B5EF4-FFF2-40B4-BE49-F238E27FC236}">
                  <a16:creationId xmlns:a16="http://schemas.microsoft.com/office/drawing/2014/main" id="{E2808AA1-62E5-ED31-6376-4A70383BD238}"/>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l="13798" r="13798"/>
            <a:stretch/>
          </p:blipFill>
          <p:spPr>
            <a:xfrm>
              <a:off x="626227" y="2695584"/>
              <a:ext cx="630664" cy="871036"/>
            </a:xfrm>
            <a:prstGeom prst="rect">
              <a:avLst/>
            </a:prstGeom>
          </p:spPr>
        </p:pic>
      </p:grpSp>
      <p:cxnSp>
        <p:nvCxnSpPr>
          <p:cNvPr id="49" name="コネクタ: カギ線 157">
            <a:extLst>
              <a:ext uri="{FF2B5EF4-FFF2-40B4-BE49-F238E27FC236}">
                <a16:creationId xmlns:a16="http://schemas.microsoft.com/office/drawing/2014/main" id="{A9CA7A07-A54B-9468-44C0-5198FAC73BCD}"/>
              </a:ext>
            </a:extLst>
          </p:cNvPr>
          <p:cNvCxnSpPr>
            <a:cxnSpLocks/>
          </p:cNvCxnSpPr>
          <p:nvPr/>
        </p:nvCxnSpPr>
        <p:spPr>
          <a:xfrm rot="16200000" flipV="1">
            <a:off x="4785110" y="2129219"/>
            <a:ext cx="490106" cy="1952529"/>
          </a:xfrm>
          <a:prstGeom prst="bentConnector2">
            <a:avLst/>
          </a:prstGeom>
          <a:ln w="50800" cap="rnd">
            <a:solidFill>
              <a:schemeClr val="tx2">
                <a:lumMod val="60000"/>
                <a:lumOff val="40000"/>
              </a:schemeClr>
            </a:solidFill>
            <a:round/>
            <a:headEnd type="oval"/>
          </a:ln>
        </p:spPr>
        <p:style>
          <a:lnRef idx="1">
            <a:schemeClr val="accent1"/>
          </a:lnRef>
          <a:fillRef idx="0">
            <a:schemeClr val="accent1"/>
          </a:fillRef>
          <a:effectRef idx="0">
            <a:schemeClr val="accent1"/>
          </a:effectRef>
          <a:fontRef idx="minor">
            <a:schemeClr val="tx1"/>
          </a:fontRef>
        </p:style>
      </p:cxnSp>
      <p:cxnSp>
        <p:nvCxnSpPr>
          <p:cNvPr id="52" name="コネクタ: カギ線 157">
            <a:extLst>
              <a:ext uri="{FF2B5EF4-FFF2-40B4-BE49-F238E27FC236}">
                <a16:creationId xmlns:a16="http://schemas.microsoft.com/office/drawing/2014/main" id="{75F25436-3704-7717-5629-D58109BB3E97}"/>
              </a:ext>
            </a:extLst>
          </p:cNvPr>
          <p:cNvCxnSpPr>
            <a:cxnSpLocks/>
          </p:cNvCxnSpPr>
          <p:nvPr/>
        </p:nvCxnSpPr>
        <p:spPr>
          <a:xfrm rot="5400000" flipH="1">
            <a:off x="3663861" y="3250469"/>
            <a:ext cx="3070006" cy="2289931"/>
          </a:xfrm>
          <a:prstGeom prst="bentConnector4">
            <a:avLst>
              <a:gd name="adj1" fmla="val -7446"/>
              <a:gd name="adj2" fmla="val 56679"/>
            </a:avLst>
          </a:prstGeom>
          <a:ln w="50800" cap="rnd">
            <a:solidFill>
              <a:schemeClr val="tx2">
                <a:lumMod val="60000"/>
                <a:lumOff val="40000"/>
              </a:schemeClr>
            </a:solidFill>
            <a:round/>
            <a:headEnd type="oval"/>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1">
            <a:extLst>
              <a:ext uri="{FF2B5EF4-FFF2-40B4-BE49-F238E27FC236}">
                <a16:creationId xmlns:a16="http://schemas.microsoft.com/office/drawing/2014/main" id="{55E49B26-0F24-4772-E7B9-5D25509F14A4}"/>
              </a:ext>
            </a:extLst>
          </p:cNvPr>
          <p:cNvSpPr>
            <a:spLocks noGrp="1"/>
          </p:cNvSpPr>
          <p:nvPr>
            <p:ph type="sldNum" sz="quarter" idx="12"/>
          </p:nvPr>
        </p:nvSpPr>
        <p:spPr/>
        <p:txBody>
          <a:bodyPr/>
          <a:lstStyle/>
          <a:p>
            <a:pPr algn="ctr"/>
            <a:fld id="{6FB8D711-A6AE-4DCD-B09A-C2554588049A}" type="slidenum">
              <a:rPr lang="ja-JP" altLang="en-US" sz="800" smtClean="0"/>
              <a:pPr algn="ctr"/>
              <a:t>22</a:t>
            </a:fld>
            <a:endParaRPr lang="ja-JP" altLang="en-US" sz="800" dirty="0"/>
          </a:p>
        </p:txBody>
      </p:sp>
    </p:spTree>
    <p:extLst>
      <p:ext uri="{BB962C8B-B14F-4D97-AF65-F5344CB8AC3E}">
        <p14:creationId xmlns:p14="http://schemas.microsoft.com/office/powerpoint/2010/main" val="4292462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250"/>
                                        <p:tgtEl>
                                          <p:spTgt spid="49"/>
                                        </p:tgtEl>
                                      </p:cBhvr>
                                    </p:animEffect>
                                  </p:childTnLst>
                                </p:cTn>
                              </p:par>
                              <p:par>
                                <p:cTn id="8" presetID="22" presetClass="entr" presetSubtype="2"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250"/>
                                        <p:tgtEl>
                                          <p:spTgt spid="52"/>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wipe(left)">
                                      <p:cBhvr>
                                        <p:cTn id="26" dur="250"/>
                                        <p:tgtEl>
                                          <p:spTgt spid="1040"/>
                                        </p:tgtEl>
                                      </p:cBhvr>
                                    </p:animEffect>
                                  </p:childTnLst>
                                </p:cTn>
                              </p:par>
                              <p:par>
                                <p:cTn id="27" presetID="22" presetClass="entr" presetSubtype="8" fill="hold" nodeType="with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wipe(left)">
                                      <p:cBhvr>
                                        <p:cTn id="29" dur="250"/>
                                        <p:tgtEl>
                                          <p:spTgt spid="1033"/>
                                        </p:tgtEl>
                                      </p:cBhvr>
                                    </p:animEffect>
                                  </p:childTnLst>
                                </p:cTn>
                              </p:par>
                            </p:childTnLst>
                          </p:cTn>
                        </p:par>
                        <p:par>
                          <p:cTn id="30" fill="hold">
                            <p:stCondLst>
                              <p:cond delay="25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5D66BE-AE0D-639F-48E0-5C4D148383D2}"/>
              </a:ext>
            </a:extLst>
          </p:cNvPr>
          <p:cNvPicPr>
            <a:picLocks noChangeAspect="1"/>
          </p:cNvPicPr>
          <p:nvPr/>
        </p:nvPicPr>
        <p:blipFill>
          <a:blip r:embed="rId3"/>
          <a:srcRect l="5539" r="5539"/>
          <a:stretch/>
        </p:blipFill>
        <p:spPr>
          <a:xfrm>
            <a:off x="0" y="2290327"/>
            <a:ext cx="12192000" cy="4567672"/>
          </a:xfrm>
          <a:prstGeom prst="rect">
            <a:avLst/>
          </a:prstGeom>
        </p:spPr>
      </p:pic>
      <p:sp>
        <p:nvSpPr>
          <p:cNvPr id="2" name="タイトル 1">
            <a:extLst>
              <a:ext uri="{FF2B5EF4-FFF2-40B4-BE49-F238E27FC236}">
                <a16:creationId xmlns:a16="http://schemas.microsoft.com/office/drawing/2014/main" id="{10F98933-CD0C-F9F6-39FA-C7986E9AE803}"/>
              </a:ext>
            </a:extLst>
          </p:cNvPr>
          <p:cNvSpPr>
            <a:spLocks noGrp="1"/>
          </p:cNvSpPr>
          <p:nvPr>
            <p:ph type="title"/>
          </p:nvPr>
        </p:nvSpPr>
        <p:spPr/>
        <p:txBody>
          <a:bodyPr/>
          <a:lstStyle/>
          <a:p>
            <a:r>
              <a:rPr lang="ja-JP" altLang="en-US"/>
              <a:t>使い放題の「</a:t>
            </a:r>
            <a:r>
              <a:rPr lang="en-US" altLang="ja-JP" dirty="0"/>
              <a:t>Global SIM</a:t>
            </a:r>
            <a:r>
              <a:rPr lang="ja-JP" altLang="en-US"/>
              <a:t>」も内蔵。全世界ですぐに。</a:t>
            </a:r>
            <a:endParaRPr lang="ja-JP" altLang="en-US" dirty="0"/>
          </a:p>
        </p:txBody>
      </p:sp>
      <p:sp>
        <p:nvSpPr>
          <p:cNvPr id="4" name="テキスト プレースホルダー 3">
            <a:extLst>
              <a:ext uri="{FF2B5EF4-FFF2-40B4-BE49-F238E27FC236}">
                <a16:creationId xmlns:a16="http://schemas.microsoft.com/office/drawing/2014/main" id="{BC983E1A-7900-7836-4ABC-F9F7715D1B29}"/>
              </a:ext>
            </a:extLst>
          </p:cNvPr>
          <p:cNvSpPr>
            <a:spLocks noGrp="1"/>
          </p:cNvSpPr>
          <p:nvPr>
            <p:ph type="body" sz="quarter" idx="14"/>
          </p:nvPr>
        </p:nvSpPr>
        <p:spPr/>
        <p:txBody>
          <a:bodyPr/>
          <a:lstStyle/>
          <a:p>
            <a:r>
              <a:rPr lang="ja-JP" altLang="en-US" dirty="0"/>
              <a:t>どこでも使える。すぐ使える。</a:t>
            </a:r>
          </a:p>
        </p:txBody>
      </p:sp>
      <p:sp>
        <p:nvSpPr>
          <p:cNvPr id="3" name="テキスト プレースホルダー 2">
            <a:extLst>
              <a:ext uri="{FF2B5EF4-FFF2-40B4-BE49-F238E27FC236}">
                <a16:creationId xmlns:a16="http://schemas.microsoft.com/office/drawing/2014/main" id="{12DBC32F-F6DD-C4F2-87E5-620DA14180F8}"/>
              </a:ext>
            </a:extLst>
          </p:cNvPr>
          <p:cNvSpPr>
            <a:spLocks noGrp="1"/>
          </p:cNvSpPr>
          <p:nvPr>
            <p:ph type="body" sz="quarter" idx="13"/>
          </p:nvPr>
        </p:nvSpPr>
        <p:spPr/>
        <p:txBody>
          <a:bodyPr/>
          <a:lstStyle/>
          <a:p>
            <a:r>
              <a:rPr lang="ja-JP" altLang="en-US"/>
              <a:t>ここがポイント、</a:t>
            </a:r>
            <a:r>
              <a:rPr lang="en-US" altLang="ja-JP" dirty="0"/>
              <a:t>4</a:t>
            </a:r>
            <a:r>
              <a:rPr lang="ja-JP" altLang="en-US"/>
              <a:t>つの違い。</a:t>
            </a:r>
          </a:p>
        </p:txBody>
      </p:sp>
      <p:sp>
        <p:nvSpPr>
          <p:cNvPr id="10" name="コンテンツ プレースホルダ 2">
            <a:extLst>
              <a:ext uri="{FF2B5EF4-FFF2-40B4-BE49-F238E27FC236}">
                <a16:creationId xmlns:a16="http://schemas.microsoft.com/office/drawing/2014/main" id="{7886AF89-B1BC-3681-C198-DB181F320707}"/>
              </a:ext>
            </a:extLst>
          </p:cNvPr>
          <p:cNvSpPr txBox="1">
            <a:spLocks noChangeArrowheads="1"/>
          </p:cNvSpPr>
          <p:nvPr/>
        </p:nvSpPr>
        <p:spPr bwMode="auto">
          <a:xfrm>
            <a:off x="252000" y="6489340"/>
            <a:ext cx="6408000" cy="368660"/>
          </a:xfrm>
          <a:prstGeom prst="rect">
            <a:avLst/>
          </a:prstGeom>
          <a:noFill/>
          <a:ln w="3175">
            <a:noFill/>
            <a:miter lim="800000"/>
            <a:headEnd/>
            <a:tailEnd/>
          </a:ln>
          <a:effectLst/>
        </p:spPr>
        <p:txBody>
          <a:bodyPr lIns="72000" tIns="72000" rIns="72000" bIns="72000" anchor="b"/>
          <a:lstStyle>
            <a:defPPr>
              <a:defRPr lang="ja-JP"/>
            </a:defPPr>
            <a:lvl1pPr marL="0" indent="0" algn="ctr" eaLnBrk="1" hangingPunct="1">
              <a:spcBef>
                <a:spcPct val="20000"/>
              </a:spcBef>
              <a:buFontTx/>
              <a:buNone/>
              <a:defRPr sz="1100" b="1" kern="0">
                <a:solidFill>
                  <a:schemeClr val="bg1">
                    <a:lumMod val="95000"/>
                  </a:schemeClr>
                </a:solidFill>
                <a:effectLst/>
                <a:latin typeface="Hiragino Mincho Pro W3" panose="02020300000000000000" pitchFamily="18" charset="-128"/>
                <a:ea typeface="Hiragino Mincho Pro W3" panose="02020300000000000000"/>
              </a:defRPr>
            </a:lvl1pPr>
            <a:lvl2pPr marL="742950" indent="-285750">
              <a:spcBef>
                <a:spcPct val="20000"/>
              </a:spcBef>
              <a:buChar char="–"/>
              <a:defRPr sz="2800">
                <a:latin typeface="Arial" charset="0"/>
                <a:ea typeface="ＭＳ Ｐゴシック" charset="-128"/>
              </a:defRPr>
            </a:lvl2pPr>
            <a:lvl3pPr marL="1143000" indent="-228600">
              <a:spcBef>
                <a:spcPct val="20000"/>
              </a:spcBef>
              <a:buChar char="•"/>
              <a:defRPr sz="2400">
                <a:latin typeface="Arial" charset="0"/>
                <a:ea typeface="ＭＳ Ｐゴシック" charset="-128"/>
              </a:defRPr>
            </a:lvl3pPr>
            <a:lvl4pPr marL="1600200" indent="-228600">
              <a:spcBef>
                <a:spcPct val="20000"/>
              </a:spcBef>
              <a:buChar char="–"/>
              <a:defRPr sz="2000">
                <a:latin typeface="Arial" charset="0"/>
                <a:ea typeface="ＭＳ Ｐゴシック" charset="-128"/>
              </a:defRPr>
            </a:lvl4pPr>
            <a:lvl5pPr marL="2057400" indent="-228600">
              <a:spcBef>
                <a:spcPct val="20000"/>
              </a:spcBef>
              <a:buChar char="»"/>
              <a:defRPr sz="2000">
                <a:latin typeface="Arial" charset="0"/>
                <a:ea typeface="ＭＳ Ｐゴシック" charset="-128"/>
              </a:defRPr>
            </a:lvl5pPr>
            <a:lvl6pPr marL="2514600" indent="-228600" fontAlgn="base">
              <a:spcBef>
                <a:spcPct val="20000"/>
              </a:spcBef>
              <a:spcAft>
                <a:spcPct val="0"/>
              </a:spcAft>
              <a:buChar char="»"/>
              <a:defRPr sz="2000">
                <a:latin typeface="Arial" charset="0"/>
                <a:ea typeface="ＭＳ Ｐゴシック" charset="-128"/>
              </a:defRPr>
            </a:lvl6pPr>
            <a:lvl7pPr marL="2971800" indent="-228600" fontAlgn="base">
              <a:spcBef>
                <a:spcPct val="20000"/>
              </a:spcBef>
              <a:spcAft>
                <a:spcPct val="0"/>
              </a:spcAft>
              <a:buChar char="»"/>
              <a:defRPr sz="2000">
                <a:latin typeface="Arial" charset="0"/>
                <a:ea typeface="ＭＳ Ｐゴシック" charset="-128"/>
              </a:defRPr>
            </a:lvl7pPr>
            <a:lvl8pPr marL="3429000" indent="-228600" fontAlgn="base">
              <a:spcBef>
                <a:spcPct val="20000"/>
              </a:spcBef>
              <a:spcAft>
                <a:spcPct val="0"/>
              </a:spcAft>
              <a:buChar char="»"/>
              <a:defRPr sz="2000">
                <a:latin typeface="Arial" charset="0"/>
                <a:ea typeface="ＭＳ Ｐゴシック" charset="-128"/>
              </a:defRPr>
            </a:lvl8pPr>
            <a:lvl9pPr marL="3886200" indent="-228600" fontAlgn="base">
              <a:spcBef>
                <a:spcPct val="20000"/>
              </a:spcBef>
              <a:spcAft>
                <a:spcPct val="0"/>
              </a:spcAft>
              <a:buChar char="»"/>
              <a:defRPr sz="2000">
                <a:latin typeface="Arial" charset="0"/>
                <a:ea typeface="ＭＳ Ｐゴシック" charset="-128"/>
              </a:defRPr>
            </a:lvl9pPr>
          </a:lstStyle>
          <a:p>
            <a:pPr algn="l" fontAlgn="base">
              <a:spcAft>
                <a:spcPct val="0"/>
              </a:spcAft>
            </a:pPr>
            <a:r>
              <a:rPr lang="ja-JP" altLang="en-US" sz="700">
                <a:solidFill>
                  <a:prstClr val="black"/>
                </a:solidFill>
                <a:latin typeface="游ゴシック" panose="020B0400000000000000" pitchFamily="50" charset="-128"/>
                <a:ea typeface="游ゴシック" panose="020B0400000000000000" pitchFamily="50" charset="-128"/>
              </a:rPr>
              <a:t>出典：</a:t>
            </a:r>
            <a:r>
              <a:rPr lang="en-US" altLang="ja-JP" sz="700" b="0" dirty="0">
                <a:solidFill>
                  <a:prstClr val="black"/>
                </a:solidFill>
                <a:latin typeface="游ゴシック" panose="020B0400000000000000" pitchFamily="50" charset="-128"/>
                <a:ea typeface="游ゴシック" panose="020B0400000000000000" pitchFamily="50" charset="-128"/>
                <a:hlinkClick r:id="rId4"/>
              </a:rPr>
              <a:t>https://pocketalk.jp/device/spec/global-sim/</a:t>
            </a:r>
            <a:endParaRPr lang="en-US" altLang="ja-JP" sz="700" b="0" dirty="0">
              <a:solidFill>
                <a:prstClr val="black"/>
              </a:solidFill>
              <a:latin typeface="游ゴシック" panose="020B0400000000000000" pitchFamily="50" charset="-128"/>
              <a:ea typeface="游ゴシック" panose="020B0400000000000000" pitchFamily="50" charset="-128"/>
            </a:endParaRPr>
          </a:p>
          <a:p>
            <a:pPr algn="l" fontAlgn="base">
              <a:spcAft>
                <a:spcPct val="0"/>
              </a:spcAft>
            </a:pPr>
            <a:endParaRPr lang="en-US" altLang="ja-JP" sz="700" b="0" dirty="0">
              <a:solidFill>
                <a:prstClr val="black"/>
              </a:solidFill>
              <a:latin typeface="游ゴシック" panose="020B0400000000000000" pitchFamily="50" charset="-128"/>
              <a:ea typeface="游ゴシック" panose="020B0400000000000000" pitchFamily="50" charset="-128"/>
            </a:endParaRPr>
          </a:p>
        </p:txBody>
      </p:sp>
      <p:grpSp>
        <p:nvGrpSpPr>
          <p:cNvPr id="8" name="グループ化 7">
            <a:extLst>
              <a:ext uri="{FF2B5EF4-FFF2-40B4-BE49-F238E27FC236}">
                <a16:creationId xmlns:a16="http://schemas.microsoft.com/office/drawing/2014/main" id="{5E1C467E-2E14-BAA2-1748-BFD7ED8D5FA0}"/>
              </a:ext>
            </a:extLst>
          </p:cNvPr>
          <p:cNvGrpSpPr/>
          <p:nvPr/>
        </p:nvGrpSpPr>
        <p:grpSpPr>
          <a:xfrm>
            <a:off x="4322536" y="2738841"/>
            <a:ext cx="2821214" cy="3555188"/>
            <a:chOff x="5248831" y="4034592"/>
            <a:chExt cx="413434" cy="520994"/>
          </a:xfrm>
          <a:solidFill>
            <a:srgbClr val="FFD501"/>
          </a:solidFill>
        </p:grpSpPr>
        <p:grpSp>
          <p:nvGrpSpPr>
            <p:cNvPr id="9" name="グループ化 8">
              <a:extLst>
                <a:ext uri="{FF2B5EF4-FFF2-40B4-BE49-F238E27FC236}">
                  <a16:creationId xmlns:a16="http://schemas.microsoft.com/office/drawing/2014/main" id="{EAA6843F-D4D8-36D4-8359-C4C3BE030DFB}"/>
                </a:ext>
              </a:extLst>
            </p:cNvPr>
            <p:cNvGrpSpPr/>
            <p:nvPr/>
          </p:nvGrpSpPr>
          <p:grpSpPr>
            <a:xfrm>
              <a:off x="5301586" y="4034592"/>
              <a:ext cx="360679" cy="408427"/>
              <a:chOff x="533249" y="1125923"/>
              <a:chExt cx="8735134" cy="9891557"/>
            </a:xfrm>
            <a:grpFill/>
          </p:grpSpPr>
          <p:sp>
            <p:nvSpPr>
              <p:cNvPr id="20" name="Freeform 7">
                <a:extLst>
                  <a:ext uri="{FF2B5EF4-FFF2-40B4-BE49-F238E27FC236}">
                    <a16:creationId xmlns:a16="http://schemas.microsoft.com/office/drawing/2014/main" id="{306CEAF0-3594-003C-3059-0326E76A5C38}"/>
                  </a:ext>
                </a:extLst>
              </p:cNvPr>
              <p:cNvSpPr>
                <a:spLocks/>
              </p:cNvSpPr>
              <p:nvPr/>
            </p:nvSpPr>
            <p:spPr bwMode="auto">
              <a:xfrm>
                <a:off x="6039375" y="1125923"/>
                <a:ext cx="3229008" cy="3030279"/>
              </a:xfrm>
              <a:custGeom>
                <a:avLst/>
                <a:gdLst>
                  <a:gd name="T0" fmla="*/ 1903 w 6122"/>
                  <a:gd name="T1" fmla="*/ 192 h 5745"/>
                  <a:gd name="T2" fmla="*/ 2143 w 6122"/>
                  <a:gd name="T3" fmla="*/ 75 h 5745"/>
                  <a:gd name="T4" fmla="*/ 3331 w 6122"/>
                  <a:gd name="T5" fmla="*/ 1447 h 5745"/>
                  <a:gd name="T6" fmla="*/ 5199 w 6122"/>
                  <a:gd name="T7" fmla="*/ 2158 h 5745"/>
                  <a:gd name="T8" fmla="*/ 5611 w 6122"/>
                  <a:gd name="T9" fmla="*/ 1915 h 5745"/>
                  <a:gd name="T10" fmla="*/ 5353 w 6122"/>
                  <a:gd name="T11" fmla="*/ 2444 h 5745"/>
                  <a:gd name="T12" fmla="*/ 5638 w 6122"/>
                  <a:gd name="T13" fmla="*/ 2759 h 5745"/>
                  <a:gd name="T14" fmla="*/ 5781 w 6122"/>
                  <a:gd name="T15" fmla="*/ 3189 h 5745"/>
                  <a:gd name="T16" fmla="*/ 6088 w 6122"/>
                  <a:gd name="T17" fmla="*/ 3070 h 5745"/>
                  <a:gd name="T18" fmla="*/ 5841 w 6122"/>
                  <a:gd name="T19" fmla="*/ 3269 h 5745"/>
                  <a:gd name="T20" fmla="*/ 5486 w 6122"/>
                  <a:gd name="T21" fmla="*/ 3370 h 5745"/>
                  <a:gd name="T22" fmla="*/ 5299 w 6122"/>
                  <a:gd name="T23" fmla="*/ 3574 h 5745"/>
                  <a:gd name="T24" fmla="*/ 5046 w 6122"/>
                  <a:gd name="T25" fmla="*/ 3510 h 5745"/>
                  <a:gd name="T26" fmla="*/ 4881 w 6122"/>
                  <a:gd name="T27" fmla="*/ 3635 h 5745"/>
                  <a:gd name="T28" fmla="*/ 3986 w 6122"/>
                  <a:gd name="T29" fmla="*/ 3942 h 5745"/>
                  <a:gd name="T30" fmla="*/ 3514 w 6122"/>
                  <a:gd name="T31" fmla="*/ 5016 h 5745"/>
                  <a:gd name="T32" fmla="*/ 2168 w 6122"/>
                  <a:gd name="T33" fmla="*/ 4155 h 5745"/>
                  <a:gd name="T34" fmla="*/ 1059 w 6122"/>
                  <a:gd name="T35" fmla="*/ 4236 h 5745"/>
                  <a:gd name="T36" fmla="*/ 533 w 6122"/>
                  <a:gd name="T37" fmla="*/ 4499 h 5745"/>
                  <a:gd name="T38" fmla="*/ 897 w 6122"/>
                  <a:gd name="T39" fmla="*/ 4769 h 5745"/>
                  <a:gd name="T40" fmla="*/ 1206 w 6122"/>
                  <a:gd name="T41" fmla="*/ 5032 h 5745"/>
                  <a:gd name="T42" fmla="*/ 1416 w 6122"/>
                  <a:gd name="T43" fmla="*/ 5163 h 5745"/>
                  <a:gd name="T44" fmla="*/ 1279 w 6122"/>
                  <a:gd name="T45" fmla="*/ 5312 h 5745"/>
                  <a:gd name="T46" fmla="*/ 954 w 6122"/>
                  <a:gd name="T47" fmla="*/ 5241 h 5745"/>
                  <a:gd name="T48" fmla="*/ 833 w 6122"/>
                  <a:gd name="T49" fmla="*/ 5299 h 5745"/>
                  <a:gd name="T50" fmla="*/ 692 w 6122"/>
                  <a:gd name="T51" fmla="*/ 5527 h 5745"/>
                  <a:gd name="T52" fmla="*/ 449 w 6122"/>
                  <a:gd name="T53" fmla="*/ 5743 h 5745"/>
                  <a:gd name="T54" fmla="*/ 239 w 6122"/>
                  <a:gd name="T55" fmla="*/ 5483 h 5745"/>
                  <a:gd name="T56" fmla="*/ 291 w 6122"/>
                  <a:gd name="T57" fmla="*/ 4799 h 5745"/>
                  <a:gd name="T58" fmla="*/ 52 w 6122"/>
                  <a:gd name="T59" fmla="*/ 4623 h 5745"/>
                  <a:gd name="T60" fmla="*/ 81 w 6122"/>
                  <a:gd name="T61" fmla="*/ 4163 h 5745"/>
                  <a:gd name="T62" fmla="*/ 336 w 6122"/>
                  <a:gd name="T63" fmla="*/ 3933 h 5745"/>
                  <a:gd name="T64" fmla="*/ 495 w 6122"/>
                  <a:gd name="T65" fmla="*/ 3864 h 5745"/>
                  <a:gd name="T66" fmla="*/ 634 w 6122"/>
                  <a:gd name="T67" fmla="*/ 3701 h 5745"/>
                  <a:gd name="T68" fmla="*/ 677 w 6122"/>
                  <a:gd name="T69" fmla="*/ 3364 h 5745"/>
                  <a:gd name="T70" fmla="*/ 719 w 6122"/>
                  <a:gd name="T71" fmla="*/ 3084 h 5745"/>
                  <a:gd name="T72" fmla="*/ 953 w 6122"/>
                  <a:gd name="T73" fmla="*/ 3220 h 5745"/>
                  <a:gd name="T74" fmla="*/ 1220 w 6122"/>
                  <a:gd name="T75" fmla="*/ 3245 h 5745"/>
                  <a:gd name="T76" fmla="*/ 1422 w 6122"/>
                  <a:gd name="T77" fmla="*/ 3367 h 5745"/>
                  <a:gd name="T78" fmla="*/ 1688 w 6122"/>
                  <a:gd name="T79" fmla="*/ 2967 h 5745"/>
                  <a:gd name="T80" fmla="*/ 1619 w 6122"/>
                  <a:gd name="T81" fmla="*/ 2505 h 5745"/>
                  <a:gd name="T82" fmla="*/ 1919 w 6122"/>
                  <a:gd name="T83" fmla="*/ 1748 h 5745"/>
                  <a:gd name="T84" fmla="*/ 2023 w 6122"/>
                  <a:gd name="T85" fmla="*/ 1003 h 5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22" h="5745">
                    <a:moveTo>
                      <a:pt x="1859" y="577"/>
                    </a:moveTo>
                    <a:cubicBezTo>
                      <a:pt x="1794" y="473"/>
                      <a:pt x="1838" y="416"/>
                      <a:pt x="1873" y="368"/>
                    </a:cubicBezTo>
                    <a:cubicBezTo>
                      <a:pt x="1907" y="320"/>
                      <a:pt x="1934" y="257"/>
                      <a:pt x="1903" y="192"/>
                    </a:cubicBezTo>
                    <a:cubicBezTo>
                      <a:pt x="1882" y="148"/>
                      <a:pt x="1922" y="127"/>
                      <a:pt x="1953" y="167"/>
                    </a:cubicBezTo>
                    <a:cubicBezTo>
                      <a:pt x="1984" y="207"/>
                      <a:pt x="2036" y="205"/>
                      <a:pt x="2083" y="175"/>
                    </a:cubicBezTo>
                    <a:cubicBezTo>
                      <a:pt x="2131" y="144"/>
                      <a:pt x="2143" y="142"/>
                      <a:pt x="2143" y="75"/>
                    </a:cubicBezTo>
                    <a:cubicBezTo>
                      <a:pt x="2143" y="8"/>
                      <a:pt x="2216" y="0"/>
                      <a:pt x="2237" y="62"/>
                    </a:cubicBezTo>
                    <a:cubicBezTo>
                      <a:pt x="2258" y="123"/>
                      <a:pt x="2453" y="301"/>
                      <a:pt x="2496" y="363"/>
                    </a:cubicBezTo>
                    <a:cubicBezTo>
                      <a:pt x="2538" y="424"/>
                      <a:pt x="3178" y="1335"/>
                      <a:pt x="3331" y="1447"/>
                    </a:cubicBezTo>
                    <a:cubicBezTo>
                      <a:pt x="3485" y="1560"/>
                      <a:pt x="3988" y="2015"/>
                      <a:pt x="4525" y="2035"/>
                    </a:cubicBezTo>
                    <a:cubicBezTo>
                      <a:pt x="4596" y="2245"/>
                      <a:pt x="4647" y="2286"/>
                      <a:pt x="4806" y="2291"/>
                    </a:cubicBezTo>
                    <a:cubicBezTo>
                      <a:pt x="4964" y="2296"/>
                      <a:pt x="5102" y="2306"/>
                      <a:pt x="5199" y="2158"/>
                    </a:cubicBezTo>
                    <a:cubicBezTo>
                      <a:pt x="5296" y="2010"/>
                      <a:pt x="5424" y="1964"/>
                      <a:pt x="5460" y="1918"/>
                    </a:cubicBezTo>
                    <a:cubicBezTo>
                      <a:pt x="5496" y="1872"/>
                      <a:pt x="5583" y="1759"/>
                      <a:pt x="5618" y="1698"/>
                    </a:cubicBezTo>
                    <a:cubicBezTo>
                      <a:pt x="5670" y="1790"/>
                      <a:pt x="5636" y="1874"/>
                      <a:pt x="5611" y="1915"/>
                    </a:cubicBezTo>
                    <a:cubicBezTo>
                      <a:pt x="5585" y="1956"/>
                      <a:pt x="5532" y="1992"/>
                      <a:pt x="5532" y="2091"/>
                    </a:cubicBezTo>
                    <a:cubicBezTo>
                      <a:pt x="5511" y="2120"/>
                      <a:pt x="5397" y="2281"/>
                      <a:pt x="5390" y="2325"/>
                    </a:cubicBezTo>
                    <a:cubicBezTo>
                      <a:pt x="5382" y="2369"/>
                      <a:pt x="5373" y="2407"/>
                      <a:pt x="5353" y="2444"/>
                    </a:cubicBezTo>
                    <a:cubicBezTo>
                      <a:pt x="5340" y="2469"/>
                      <a:pt x="5346" y="2518"/>
                      <a:pt x="5369" y="2549"/>
                    </a:cubicBezTo>
                    <a:cubicBezTo>
                      <a:pt x="5405" y="2601"/>
                      <a:pt x="5412" y="2666"/>
                      <a:pt x="5472" y="2687"/>
                    </a:cubicBezTo>
                    <a:cubicBezTo>
                      <a:pt x="5532" y="2708"/>
                      <a:pt x="5633" y="2737"/>
                      <a:pt x="5638" y="2759"/>
                    </a:cubicBezTo>
                    <a:cubicBezTo>
                      <a:pt x="5628" y="2802"/>
                      <a:pt x="5628" y="2802"/>
                      <a:pt x="5628" y="2802"/>
                    </a:cubicBezTo>
                    <a:cubicBezTo>
                      <a:pt x="5516" y="2806"/>
                      <a:pt x="5516" y="2806"/>
                      <a:pt x="5516" y="2806"/>
                    </a:cubicBezTo>
                    <a:cubicBezTo>
                      <a:pt x="5556" y="3047"/>
                      <a:pt x="5633" y="3161"/>
                      <a:pt x="5781" y="3189"/>
                    </a:cubicBezTo>
                    <a:cubicBezTo>
                      <a:pt x="5949" y="3026"/>
                      <a:pt x="5949" y="3026"/>
                      <a:pt x="5949" y="3026"/>
                    </a:cubicBezTo>
                    <a:cubicBezTo>
                      <a:pt x="5991" y="3036"/>
                      <a:pt x="6015" y="3038"/>
                      <a:pt x="6044" y="3022"/>
                    </a:cubicBezTo>
                    <a:cubicBezTo>
                      <a:pt x="6083" y="3025"/>
                      <a:pt x="6122" y="3043"/>
                      <a:pt x="6088" y="3070"/>
                    </a:cubicBezTo>
                    <a:cubicBezTo>
                      <a:pt x="6054" y="3097"/>
                      <a:pt x="5991" y="3113"/>
                      <a:pt x="5931" y="3122"/>
                    </a:cubicBezTo>
                    <a:cubicBezTo>
                      <a:pt x="5849" y="3202"/>
                      <a:pt x="5849" y="3202"/>
                      <a:pt x="5849" y="3202"/>
                    </a:cubicBezTo>
                    <a:cubicBezTo>
                      <a:pt x="5841" y="3269"/>
                      <a:pt x="5841" y="3269"/>
                      <a:pt x="5841" y="3269"/>
                    </a:cubicBezTo>
                    <a:cubicBezTo>
                      <a:pt x="5793" y="3329"/>
                      <a:pt x="5793" y="3329"/>
                      <a:pt x="5793" y="3329"/>
                    </a:cubicBezTo>
                    <a:cubicBezTo>
                      <a:pt x="5740" y="3309"/>
                      <a:pt x="5647" y="3319"/>
                      <a:pt x="5606" y="3328"/>
                    </a:cubicBezTo>
                    <a:cubicBezTo>
                      <a:pt x="5565" y="3337"/>
                      <a:pt x="5530" y="3373"/>
                      <a:pt x="5486" y="3370"/>
                    </a:cubicBezTo>
                    <a:cubicBezTo>
                      <a:pt x="5441" y="3368"/>
                      <a:pt x="5403" y="3367"/>
                      <a:pt x="5396" y="3414"/>
                    </a:cubicBezTo>
                    <a:cubicBezTo>
                      <a:pt x="5390" y="3461"/>
                      <a:pt x="5360" y="3499"/>
                      <a:pt x="5337" y="3519"/>
                    </a:cubicBezTo>
                    <a:cubicBezTo>
                      <a:pt x="5314" y="3538"/>
                      <a:pt x="5323" y="3560"/>
                      <a:pt x="5299" y="3574"/>
                    </a:cubicBezTo>
                    <a:cubicBezTo>
                      <a:pt x="5275" y="3588"/>
                      <a:pt x="5198" y="3588"/>
                      <a:pt x="5176" y="3583"/>
                    </a:cubicBezTo>
                    <a:cubicBezTo>
                      <a:pt x="5155" y="3577"/>
                      <a:pt x="5105" y="3560"/>
                      <a:pt x="5132" y="3507"/>
                    </a:cubicBezTo>
                    <a:cubicBezTo>
                      <a:pt x="5142" y="3487"/>
                      <a:pt x="5073" y="3470"/>
                      <a:pt x="5046" y="3510"/>
                    </a:cubicBezTo>
                    <a:cubicBezTo>
                      <a:pt x="5019" y="3549"/>
                      <a:pt x="4992" y="3593"/>
                      <a:pt x="5017" y="3608"/>
                    </a:cubicBezTo>
                    <a:cubicBezTo>
                      <a:pt x="5041" y="3623"/>
                      <a:pt x="5091" y="3664"/>
                      <a:pt x="5054" y="3664"/>
                    </a:cubicBezTo>
                    <a:cubicBezTo>
                      <a:pt x="5017" y="3664"/>
                      <a:pt x="4912" y="3630"/>
                      <a:pt x="4881" y="3635"/>
                    </a:cubicBezTo>
                    <a:cubicBezTo>
                      <a:pt x="4851" y="3640"/>
                      <a:pt x="4793" y="3659"/>
                      <a:pt x="4753" y="3648"/>
                    </a:cubicBezTo>
                    <a:cubicBezTo>
                      <a:pt x="4714" y="3636"/>
                      <a:pt x="4638" y="3572"/>
                      <a:pt x="4577" y="3565"/>
                    </a:cubicBezTo>
                    <a:cubicBezTo>
                      <a:pt x="4410" y="3545"/>
                      <a:pt x="4119" y="3824"/>
                      <a:pt x="3986" y="3942"/>
                    </a:cubicBezTo>
                    <a:cubicBezTo>
                      <a:pt x="3876" y="4039"/>
                      <a:pt x="3605" y="4425"/>
                      <a:pt x="3597" y="4603"/>
                    </a:cubicBezTo>
                    <a:cubicBezTo>
                      <a:pt x="3595" y="4641"/>
                      <a:pt x="3602" y="4745"/>
                      <a:pt x="3586" y="4802"/>
                    </a:cubicBezTo>
                    <a:cubicBezTo>
                      <a:pt x="3570" y="4858"/>
                      <a:pt x="3498" y="4931"/>
                      <a:pt x="3514" y="5016"/>
                    </a:cubicBezTo>
                    <a:cubicBezTo>
                      <a:pt x="3441" y="4940"/>
                      <a:pt x="3425" y="4868"/>
                      <a:pt x="3306" y="4811"/>
                    </a:cubicBezTo>
                    <a:cubicBezTo>
                      <a:pt x="3186" y="4754"/>
                      <a:pt x="2760" y="4578"/>
                      <a:pt x="2659" y="4493"/>
                    </a:cubicBezTo>
                    <a:cubicBezTo>
                      <a:pt x="2558" y="4408"/>
                      <a:pt x="2250" y="4222"/>
                      <a:pt x="2168" y="4155"/>
                    </a:cubicBezTo>
                    <a:cubicBezTo>
                      <a:pt x="2086" y="4089"/>
                      <a:pt x="1818" y="4033"/>
                      <a:pt x="1651" y="4168"/>
                    </a:cubicBezTo>
                    <a:cubicBezTo>
                      <a:pt x="1484" y="4304"/>
                      <a:pt x="1311" y="4406"/>
                      <a:pt x="1266" y="4519"/>
                    </a:cubicBezTo>
                    <a:cubicBezTo>
                      <a:pt x="1192" y="4396"/>
                      <a:pt x="1110" y="4307"/>
                      <a:pt x="1059" y="4236"/>
                    </a:cubicBezTo>
                    <a:cubicBezTo>
                      <a:pt x="1008" y="4164"/>
                      <a:pt x="932" y="4110"/>
                      <a:pt x="860" y="4138"/>
                    </a:cubicBezTo>
                    <a:cubicBezTo>
                      <a:pt x="788" y="4166"/>
                      <a:pt x="760" y="4090"/>
                      <a:pt x="709" y="4133"/>
                    </a:cubicBezTo>
                    <a:cubicBezTo>
                      <a:pt x="627" y="4202"/>
                      <a:pt x="537" y="4399"/>
                      <a:pt x="533" y="4499"/>
                    </a:cubicBezTo>
                    <a:cubicBezTo>
                      <a:pt x="530" y="4555"/>
                      <a:pt x="530" y="4616"/>
                      <a:pt x="648" y="4634"/>
                    </a:cubicBezTo>
                    <a:cubicBezTo>
                      <a:pt x="694" y="4679"/>
                      <a:pt x="705" y="4689"/>
                      <a:pt x="738" y="4723"/>
                    </a:cubicBezTo>
                    <a:cubicBezTo>
                      <a:pt x="788" y="4775"/>
                      <a:pt x="847" y="4800"/>
                      <a:pt x="897" y="4769"/>
                    </a:cubicBezTo>
                    <a:cubicBezTo>
                      <a:pt x="947" y="4738"/>
                      <a:pt x="1002" y="4748"/>
                      <a:pt x="1047" y="4823"/>
                    </a:cubicBezTo>
                    <a:cubicBezTo>
                      <a:pt x="1091" y="4897"/>
                      <a:pt x="1108" y="4909"/>
                      <a:pt x="1146" y="4932"/>
                    </a:cubicBezTo>
                    <a:cubicBezTo>
                      <a:pt x="1185" y="4955"/>
                      <a:pt x="1179" y="4999"/>
                      <a:pt x="1206" y="5032"/>
                    </a:cubicBezTo>
                    <a:cubicBezTo>
                      <a:pt x="1232" y="5064"/>
                      <a:pt x="1276" y="5069"/>
                      <a:pt x="1328" y="5079"/>
                    </a:cubicBezTo>
                    <a:cubicBezTo>
                      <a:pt x="1356" y="5085"/>
                      <a:pt x="1384" y="5111"/>
                      <a:pt x="1397" y="5120"/>
                    </a:cubicBezTo>
                    <a:cubicBezTo>
                      <a:pt x="1416" y="5132"/>
                      <a:pt x="1402" y="5150"/>
                      <a:pt x="1416" y="5163"/>
                    </a:cubicBezTo>
                    <a:cubicBezTo>
                      <a:pt x="1431" y="5175"/>
                      <a:pt x="1459" y="5211"/>
                      <a:pt x="1415" y="5221"/>
                    </a:cubicBezTo>
                    <a:cubicBezTo>
                      <a:pt x="1385" y="5228"/>
                      <a:pt x="1365" y="5227"/>
                      <a:pt x="1353" y="5257"/>
                    </a:cubicBezTo>
                    <a:cubicBezTo>
                      <a:pt x="1341" y="5289"/>
                      <a:pt x="1330" y="5309"/>
                      <a:pt x="1279" y="5312"/>
                    </a:cubicBezTo>
                    <a:cubicBezTo>
                      <a:pt x="1229" y="5315"/>
                      <a:pt x="1199" y="5295"/>
                      <a:pt x="1155" y="5272"/>
                    </a:cubicBezTo>
                    <a:cubicBezTo>
                      <a:pt x="1111" y="5249"/>
                      <a:pt x="1041" y="5212"/>
                      <a:pt x="989" y="5261"/>
                    </a:cubicBezTo>
                    <a:cubicBezTo>
                      <a:pt x="970" y="5279"/>
                      <a:pt x="943" y="5263"/>
                      <a:pt x="954" y="5241"/>
                    </a:cubicBezTo>
                    <a:cubicBezTo>
                      <a:pt x="968" y="5211"/>
                      <a:pt x="978" y="5195"/>
                      <a:pt x="949" y="5180"/>
                    </a:cubicBezTo>
                    <a:cubicBezTo>
                      <a:pt x="920" y="5165"/>
                      <a:pt x="880" y="5182"/>
                      <a:pt x="877" y="5211"/>
                    </a:cubicBezTo>
                    <a:cubicBezTo>
                      <a:pt x="874" y="5240"/>
                      <a:pt x="855" y="5277"/>
                      <a:pt x="833" y="5299"/>
                    </a:cubicBezTo>
                    <a:cubicBezTo>
                      <a:pt x="811" y="5321"/>
                      <a:pt x="789" y="5342"/>
                      <a:pt x="761" y="5340"/>
                    </a:cubicBezTo>
                    <a:cubicBezTo>
                      <a:pt x="733" y="5338"/>
                      <a:pt x="690" y="5350"/>
                      <a:pt x="690" y="5393"/>
                    </a:cubicBezTo>
                    <a:cubicBezTo>
                      <a:pt x="690" y="5438"/>
                      <a:pt x="692" y="5527"/>
                      <a:pt x="692" y="5527"/>
                    </a:cubicBezTo>
                    <a:cubicBezTo>
                      <a:pt x="692" y="5527"/>
                      <a:pt x="704" y="5570"/>
                      <a:pt x="646" y="5585"/>
                    </a:cubicBezTo>
                    <a:cubicBezTo>
                      <a:pt x="588" y="5599"/>
                      <a:pt x="537" y="5605"/>
                      <a:pt x="515" y="5648"/>
                    </a:cubicBezTo>
                    <a:cubicBezTo>
                      <a:pt x="493" y="5691"/>
                      <a:pt x="472" y="5745"/>
                      <a:pt x="449" y="5743"/>
                    </a:cubicBezTo>
                    <a:cubicBezTo>
                      <a:pt x="426" y="5741"/>
                      <a:pt x="417" y="5690"/>
                      <a:pt x="381" y="5699"/>
                    </a:cubicBezTo>
                    <a:cubicBezTo>
                      <a:pt x="344" y="5707"/>
                      <a:pt x="350" y="5743"/>
                      <a:pt x="309" y="5683"/>
                    </a:cubicBezTo>
                    <a:cubicBezTo>
                      <a:pt x="267" y="5624"/>
                      <a:pt x="240" y="5547"/>
                      <a:pt x="239" y="5483"/>
                    </a:cubicBezTo>
                    <a:cubicBezTo>
                      <a:pt x="238" y="5419"/>
                      <a:pt x="269" y="5326"/>
                      <a:pt x="322" y="5255"/>
                    </a:cubicBezTo>
                    <a:cubicBezTo>
                      <a:pt x="375" y="5184"/>
                      <a:pt x="398" y="5096"/>
                      <a:pt x="392" y="5036"/>
                    </a:cubicBezTo>
                    <a:cubicBezTo>
                      <a:pt x="386" y="4977"/>
                      <a:pt x="336" y="4841"/>
                      <a:pt x="291" y="4799"/>
                    </a:cubicBezTo>
                    <a:cubicBezTo>
                      <a:pt x="247" y="4757"/>
                      <a:pt x="242" y="4757"/>
                      <a:pt x="187" y="4758"/>
                    </a:cubicBezTo>
                    <a:cubicBezTo>
                      <a:pt x="124" y="4644"/>
                      <a:pt x="124" y="4644"/>
                      <a:pt x="124" y="4644"/>
                    </a:cubicBezTo>
                    <a:cubicBezTo>
                      <a:pt x="52" y="4623"/>
                      <a:pt x="52" y="4623"/>
                      <a:pt x="52" y="4623"/>
                    </a:cubicBezTo>
                    <a:cubicBezTo>
                      <a:pt x="52" y="4623"/>
                      <a:pt x="0" y="4524"/>
                      <a:pt x="35" y="4463"/>
                    </a:cubicBezTo>
                    <a:cubicBezTo>
                      <a:pt x="69" y="4402"/>
                      <a:pt x="96" y="4416"/>
                      <a:pt x="98" y="4344"/>
                    </a:cubicBezTo>
                    <a:cubicBezTo>
                      <a:pt x="101" y="4273"/>
                      <a:pt x="105" y="4211"/>
                      <a:pt x="81" y="4163"/>
                    </a:cubicBezTo>
                    <a:cubicBezTo>
                      <a:pt x="56" y="4114"/>
                      <a:pt x="101" y="4053"/>
                      <a:pt x="129" y="4026"/>
                    </a:cubicBezTo>
                    <a:cubicBezTo>
                      <a:pt x="157" y="3999"/>
                      <a:pt x="235" y="3997"/>
                      <a:pt x="276" y="3991"/>
                    </a:cubicBezTo>
                    <a:cubicBezTo>
                      <a:pt x="317" y="3986"/>
                      <a:pt x="316" y="3953"/>
                      <a:pt x="336" y="3933"/>
                    </a:cubicBezTo>
                    <a:cubicBezTo>
                      <a:pt x="357" y="3912"/>
                      <a:pt x="386" y="3915"/>
                      <a:pt x="399" y="3903"/>
                    </a:cubicBezTo>
                    <a:cubicBezTo>
                      <a:pt x="412" y="3892"/>
                      <a:pt x="409" y="3823"/>
                      <a:pt x="442" y="3809"/>
                    </a:cubicBezTo>
                    <a:cubicBezTo>
                      <a:pt x="475" y="3814"/>
                      <a:pt x="488" y="3846"/>
                      <a:pt x="495" y="3864"/>
                    </a:cubicBezTo>
                    <a:cubicBezTo>
                      <a:pt x="501" y="3882"/>
                      <a:pt x="524" y="3902"/>
                      <a:pt x="551" y="3882"/>
                    </a:cubicBezTo>
                    <a:cubicBezTo>
                      <a:pt x="578" y="3861"/>
                      <a:pt x="552" y="3828"/>
                      <a:pt x="570" y="3796"/>
                    </a:cubicBezTo>
                    <a:cubicBezTo>
                      <a:pt x="588" y="3764"/>
                      <a:pt x="624" y="3737"/>
                      <a:pt x="634" y="3701"/>
                    </a:cubicBezTo>
                    <a:cubicBezTo>
                      <a:pt x="644" y="3666"/>
                      <a:pt x="662" y="3661"/>
                      <a:pt x="712" y="3629"/>
                    </a:cubicBezTo>
                    <a:cubicBezTo>
                      <a:pt x="777" y="3586"/>
                      <a:pt x="809" y="3560"/>
                      <a:pt x="771" y="3498"/>
                    </a:cubicBezTo>
                    <a:cubicBezTo>
                      <a:pt x="732" y="3437"/>
                      <a:pt x="714" y="3393"/>
                      <a:pt x="677" y="3364"/>
                    </a:cubicBezTo>
                    <a:cubicBezTo>
                      <a:pt x="640" y="3335"/>
                      <a:pt x="569" y="3286"/>
                      <a:pt x="590" y="3225"/>
                    </a:cubicBezTo>
                    <a:cubicBezTo>
                      <a:pt x="612" y="3163"/>
                      <a:pt x="616" y="3130"/>
                      <a:pt x="615" y="3111"/>
                    </a:cubicBezTo>
                    <a:cubicBezTo>
                      <a:pt x="648" y="3114"/>
                      <a:pt x="714" y="3107"/>
                      <a:pt x="719" y="3084"/>
                    </a:cubicBezTo>
                    <a:cubicBezTo>
                      <a:pt x="725" y="3061"/>
                      <a:pt x="748" y="3038"/>
                      <a:pt x="771" y="3065"/>
                    </a:cubicBezTo>
                    <a:cubicBezTo>
                      <a:pt x="794" y="3092"/>
                      <a:pt x="868" y="3147"/>
                      <a:pt x="895" y="3172"/>
                    </a:cubicBezTo>
                    <a:cubicBezTo>
                      <a:pt x="900" y="3199"/>
                      <a:pt x="923" y="3222"/>
                      <a:pt x="953" y="3220"/>
                    </a:cubicBezTo>
                    <a:cubicBezTo>
                      <a:pt x="983" y="3219"/>
                      <a:pt x="1023" y="3249"/>
                      <a:pt x="1034" y="3270"/>
                    </a:cubicBezTo>
                    <a:cubicBezTo>
                      <a:pt x="1045" y="3291"/>
                      <a:pt x="1064" y="3317"/>
                      <a:pt x="1101" y="3297"/>
                    </a:cubicBezTo>
                    <a:cubicBezTo>
                      <a:pt x="1138" y="3277"/>
                      <a:pt x="1186" y="3260"/>
                      <a:pt x="1220" y="3245"/>
                    </a:cubicBezTo>
                    <a:cubicBezTo>
                      <a:pt x="1254" y="3229"/>
                      <a:pt x="1286" y="3243"/>
                      <a:pt x="1282" y="3280"/>
                    </a:cubicBezTo>
                    <a:cubicBezTo>
                      <a:pt x="1277" y="3317"/>
                      <a:pt x="1307" y="3326"/>
                      <a:pt x="1334" y="3326"/>
                    </a:cubicBezTo>
                    <a:cubicBezTo>
                      <a:pt x="1361" y="3326"/>
                      <a:pt x="1381" y="3368"/>
                      <a:pt x="1422" y="3367"/>
                    </a:cubicBezTo>
                    <a:cubicBezTo>
                      <a:pt x="1464" y="3365"/>
                      <a:pt x="1509" y="3337"/>
                      <a:pt x="1536" y="3306"/>
                    </a:cubicBezTo>
                    <a:cubicBezTo>
                      <a:pt x="1563" y="3274"/>
                      <a:pt x="1649" y="3191"/>
                      <a:pt x="1668" y="3145"/>
                    </a:cubicBezTo>
                    <a:cubicBezTo>
                      <a:pt x="1688" y="3099"/>
                      <a:pt x="1715" y="3023"/>
                      <a:pt x="1688" y="2967"/>
                    </a:cubicBezTo>
                    <a:cubicBezTo>
                      <a:pt x="1661" y="2912"/>
                      <a:pt x="1604" y="2869"/>
                      <a:pt x="1634" y="2805"/>
                    </a:cubicBezTo>
                    <a:cubicBezTo>
                      <a:pt x="1664" y="2741"/>
                      <a:pt x="1649" y="2737"/>
                      <a:pt x="1630" y="2688"/>
                    </a:cubicBezTo>
                    <a:cubicBezTo>
                      <a:pt x="1612" y="2640"/>
                      <a:pt x="1580" y="2572"/>
                      <a:pt x="1619" y="2505"/>
                    </a:cubicBezTo>
                    <a:cubicBezTo>
                      <a:pt x="1657" y="2438"/>
                      <a:pt x="1723" y="2427"/>
                      <a:pt x="1792" y="2390"/>
                    </a:cubicBezTo>
                    <a:cubicBezTo>
                      <a:pt x="1862" y="2353"/>
                      <a:pt x="1920" y="2281"/>
                      <a:pt x="1926" y="2159"/>
                    </a:cubicBezTo>
                    <a:cubicBezTo>
                      <a:pt x="1932" y="2037"/>
                      <a:pt x="1905" y="1778"/>
                      <a:pt x="1919" y="1748"/>
                    </a:cubicBezTo>
                    <a:cubicBezTo>
                      <a:pt x="1933" y="1718"/>
                      <a:pt x="1983" y="1628"/>
                      <a:pt x="2013" y="1569"/>
                    </a:cubicBezTo>
                    <a:cubicBezTo>
                      <a:pt x="2043" y="1509"/>
                      <a:pt x="2014" y="1456"/>
                      <a:pt x="2037" y="1389"/>
                    </a:cubicBezTo>
                    <a:cubicBezTo>
                      <a:pt x="2060" y="1323"/>
                      <a:pt x="2068" y="1138"/>
                      <a:pt x="2023" y="1003"/>
                    </a:cubicBezTo>
                    <a:cubicBezTo>
                      <a:pt x="1977" y="867"/>
                      <a:pt x="1923" y="680"/>
                      <a:pt x="1859" y="5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8">
                <a:extLst>
                  <a:ext uri="{FF2B5EF4-FFF2-40B4-BE49-F238E27FC236}">
                    <a16:creationId xmlns:a16="http://schemas.microsoft.com/office/drawing/2014/main" id="{181C059D-7578-0F00-B9D4-A2573345DD4D}"/>
                  </a:ext>
                </a:extLst>
              </p:cNvPr>
              <p:cNvSpPr>
                <a:spLocks/>
              </p:cNvSpPr>
              <p:nvPr/>
            </p:nvSpPr>
            <p:spPr bwMode="auto">
              <a:xfrm>
                <a:off x="5216996" y="6271212"/>
                <a:ext cx="203641" cy="363517"/>
              </a:xfrm>
              <a:custGeom>
                <a:avLst/>
                <a:gdLst>
                  <a:gd name="T0" fmla="*/ 70 w 386"/>
                  <a:gd name="T1" fmla="*/ 446 h 689"/>
                  <a:gd name="T2" fmla="*/ 32 w 386"/>
                  <a:gd name="T3" fmla="*/ 464 h 689"/>
                  <a:gd name="T4" fmla="*/ 40 w 386"/>
                  <a:gd name="T5" fmla="*/ 353 h 689"/>
                  <a:gd name="T6" fmla="*/ 74 w 386"/>
                  <a:gd name="T7" fmla="*/ 287 h 689"/>
                  <a:gd name="T8" fmla="*/ 113 w 386"/>
                  <a:gd name="T9" fmla="*/ 211 h 689"/>
                  <a:gd name="T10" fmla="*/ 151 w 386"/>
                  <a:gd name="T11" fmla="*/ 172 h 689"/>
                  <a:gd name="T12" fmla="*/ 206 w 386"/>
                  <a:gd name="T13" fmla="*/ 115 h 689"/>
                  <a:gd name="T14" fmla="*/ 231 w 386"/>
                  <a:gd name="T15" fmla="*/ 104 h 689"/>
                  <a:gd name="T16" fmla="*/ 247 w 386"/>
                  <a:gd name="T17" fmla="*/ 64 h 689"/>
                  <a:gd name="T18" fmla="*/ 284 w 386"/>
                  <a:gd name="T19" fmla="*/ 15 h 689"/>
                  <a:gd name="T20" fmla="*/ 317 w 386"/>
                  <a:gd name="T21" fmla="*/ 30 h 689"/>
                  <a:gd name="T22" fmla="*/ 312 w 386"/>
                  <a:gd name="T23" fmla="*/ 94 h 689"/>
                  <a:gd name="T24" fmla="*/ 303 w 386"/>
                  <a:gd name="T25" fmla="*/ 163 h 689"/>
                  <a:gd name="T26" fmla="*/ 253 w 386"/>
                  <a:gd name="T27" fmla="*/ 238 h 689"/>
                  <a:gd name="T28" fmla="*/ 238 w 386"/>
                  <a:gd name="T29" fmla="*/ 316 h 689"/>
                  <a:gd name="T30" fmla="*/ 280 w 386"/>
                  <a:gd name="T31" fmla="*/ 354 h 689"/>
                  <a:gd name="T32" fmla="*/ 331 w 386"/>
                  <a:gd name="T33" fmla="*/ 330 h 689"/>
                  <a:gd name="T34" fmla="*/ 381 w 386"/>
                  <a:gd name="T35" fmla="*/ 330 h 689"/>
                  <a:gd name="T36" fmla="*/ 369 w 386"/>
                  <a:gd name="T37" fmla="*/ 380 h 689"/>
                  <a:gd name="T38" fmla="*/ 341 w 386"/>
                  <a:gd name="T39" fmla="*/ 434 h 689"/>
                  <a:gd name="T40" fmla="*/ 311 w 386"/>
                  <a:gd name="T41" fmla="*/ 509 h 689"/>
                  <a:gd name="T42" fmla="*/ 285 w 386"/>
                  <a:gd name="T43" fmla="*/ 556 h 689"/>
                  <a:gd name="T44" fmla="*/ 237 w 386"/>
                  <a:gd name="T45" fmla="*/ 590 h 689"/>
                  <a:gd name="T46" fmla="*/ 191 w 386"/>
                  <a:gd name="T47" fmla="*/ 623 h 689"/>
                  <a:gd name="T48" fmla="*/ 145 w 386"/>
                  <a:gd name="T49" fmla="*/ 656 h 689"/>
                  <a:gd name="T50" fmla="*/ 97 w 386"/>
                  <a:gd name="T51" fmla="*/ 667 h 689"/>
                  <a:gd name="T52" fmla="*/ 56 w 386"/>
                  <a:gd name="T53" fmla="*/ 687 h 689"/>
                  <a:gd name="T54" fmla="*/ 9 w 386"/>
                  <a:gd name="T55" fmla="*/ 660 h 689"/>
                  <a:gd name="T56" fmla="*/ 59 w 386"/>
                  <a:gd name="T57" fmla="*/ 636 h 689"/>
                  <a:gd name="T58" fmla="*/ 93 w 386"/>
                  <a:gd name="T59" fmla="*/ 590 h 689"/>
                  <a:gd name="T60" fmla="*/ 87 w 386"/>
                  <a:gd name="T61" fmla="*/ 541 h 689"/>
                  <a:gd name="T62" fmla="*/ 125 w 386"/>
                  <a:gd name="T63" fmla="*/ 503 h 689"/>
                  <a:gd name="T64" fmla="*/ 142 w 386"/>
                  <a:gd name="T65" fmla="*/ 454 h 689"/>
                  <a:gd name="T66" fmla="*/ 106 w 386"/>
                  <a:gd name="T67" fmla="*/ 423 h 689"/>
                  <a:gd name="T68" fmla="*/ 70 w 386"/>
                  <a:gd name="T69" fmla="*/ 446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6" h="689">
                    <a:moveTo>
                      <a:pt x="70" y="446"/>
                    </a:moveTo>
                    <a:cubicBezTo>
                      <a:pt x="63" y="467"/>
                      <a:pt x="39" y="509"/>
                      <a:pt x="32" y="464"/>
                    </a:cubicBezTo>
                    <a:cubicBezTo>
                      <a:pt x="26" y="420"/>
                      <a:pt x="41" y="376"/>
                      <a:pt x="40" y="353"/>
                    </a:cubicBezTo>
                    <a:cubicBezTo>
                      <a:pt x="39" y="330"/>
                      <a:pt x="58" y="305"/>
                      <a:pt x="74" y="287"/>
                    </a:cubicBezTo>
                    <a:cubicBezTo>
                      <a:pt x="91" y="269"/>
                      <a:pt x="104" y="229"/>
                      <a:pt x="113" y="211"/>
                    </a:cubicBezTo>
                    <a:cubicBezTo>
                      <a:pt x="122" y="193"/>
                      <a:pt x="133" y="181"/>
                      <a:pt x="151" y="172"/>
                    </a:cubicBezTo>
                    <a:cubicBezTo>
                      <a:pt x="169" y="163"/>
                      <a:pt x="197" y="124"/>
                      <a:pt x="206" y="115"/>
                    </a:cubicBezTo>
                    <a:cubicBezTo>
                      <a:pt x="215" y="107"/>
                      <a:pt x="216" y="109"/>
                      <a:pt x="231" y="104"/>
                    </a:cubicBezTo>
                    <a:cubicBezTo>
                      <a:pt x="247" y="99"/>
                      <a:pt x="246" y="82"/>
                      <a:pt x="247" y="64"/>
                    </a:cubicBezTo>
                    <a:cubicBezTo>
                      <a:pt x="248" y="46"/>
                      <a:pt x="269" y="26"/>
                      <a:pt x="284" y="15"/>
                    </a:cubicBezTo>
                    <a:cubicBezTo>
                      <a:pt x="299" y="3"/>
                      <a:pt x="320" y="0"/>
                      <a:pt x="317" y="30"/>
                    </a:cubicBezTo>
                    <a:cubicBezTo>
                      <a:pt x="315" y="59"/>
                      <a:pt x="312" y="76"/>
                      <a:pt x="312" y="94"/>
                    </a:cubicBezTo>
                    <a:cubicBezTo>
                      <a:pt x="312" y="112"/>
                      <a:pt x="317" y="141"/>
                      <a:pt x="303" y="163"/>
                    </a:cubicBezTo>
                    <a:cubicBezTo>
                      <a:pt x="289" y="184"/>
                      <a:pt x="260" y="207"/>
                      <a:pt x="253" y="238"/>
                    </a:cubicBezTo>
                    <a:cubicBezTo>
                      <a:pt x="247" y="269"/>
                      <a:pt x="228" y="293"/>
                      <a:pt x="238" y="316"/>
                    </a:cubicBezTo>
                    <a:cubicBezTo>
                      <a:pt x="248" y="339"/>
                      <a:pt x="260" y="357"/>
                      <a:pt x="280" y="354"/>
                    </a:cubicBezTo>
                    <a:cubicBezTo>
                      <a:pt x="300" y="352"/>
                      <a:pt x="311" y="340"/>
                      <a:pt x="331" y="330"/>
                    </a:cubicBezTo>
                    <a:cubicBezTo>
                      <a:pt x="352" y="320"/>
                      <a:pt x="376" y="311"/>
                      <a:pt x="381" y="330"/>
                    </a:cubicBezTo>
                    <a:cubicBezTo>
                      <a:pt x="386" y="349"/>
                      <a:pt x="380" y="366"/>
                      <a:pt x="369" y="380"/>
                    </a:cubicBezTo>
                    <a:cubicBezTo>
                      <a:pt x="359" y="394"/>
                      <a:pt x="346" y="420"/>
                      <a:pt x="341" y="434"/>
                    </a:cubicBezTo>
                    <a:cubicBezTo>
                      <a:pt x="336" y="448"/>
                      <a:pt x="311" y="489"/>
                      <a:pt x="311" y="509"/>
                    </a:cubicBezTo>
                    <a:cubicBezTo>
                      <a:pt x="311" y="529"/>
                      <a:pt x="309" y="541"/>
                      <a:pt x="285" y="556"/>
                    </a:cubicBezTo>
                    <a:cubicBezTo>
                      <a:pt x="261" y="572"/>
                      <a:pt x="243" y="581"/>
                      <a:pt x="237" y="590"/>
                    </a:cubicBezTo>
                    <a:cubicBezTo>
                      <a:pt x="230" y="598"/>
                      <a:pt x="201" y="609"/>
                      <a:pt x="191" y="623"/>
                    </a:cubicBezTo>
                    <a:cubicBezTo>
                      <a:pt x="180" y="637"/>
                      <a:pt x="168" y="652"/>
                      <a:pt x="145" y="656"/>
                    </a:cubicBezTo>
                    <a:cubicBezTo>
                      <a:pt x="122" y="660"/>
                      <a:pt x="115" y="655"/>
                      <a:pt x="97" y="667"/>
                    </a:cubicBezTo>
                    <a:cubicBezTo>
                      <a:pt x="79" y="680"/>
                      <a:pt x="78" y="689"/>
                      <a:pt x="56" y="687"/>
                    </a:cubicBezTo>
                    <a:cubicBezTo>
                      <a:pt x="35" y="684"/>
                      <a:pt x="0" y="676"/>
                      <a:pt x="9" y="660"/>
                    </a:cubicBezTo>
                    <a:cubicBezTo>
                      <a:pt x="18" y="643"/>
                      <a:pt x="40" y="643"/>
                      <a:pt x="59" y="636"/>
                    </a:cubicBezTo>
                    <a:cubicBezTo>
                      <a:pt x="78" y="628"/>
                      <a:pt x="93" y="613"/>
                      <a:pt x="93" y="590"/>
                    </a:cubicBezTo>
                    <a:cubicBezTo>
                      <a:pt x="93" y="567"/>
                      <a:pt x="74" y="565"/>
                      <a:pt x="87" y="541"/>
                    </a:cubicBezTo>
                    <a:cubicBezTo>
                      <a:pt x="100" y="517"/>
                      <a:pt x="106" y="515"/>
                      <a:pt x="125" y="503"/>
                    </a:cubicBezTo>
                    <a:cubicBezTo>
                      <a:pt x="145" y="490"/>
                      <a:pt x="159" y="478"/>
                      <a:pt x="142" y="454"/>
                    </a:cubicBezTo>
                    <a:cubicBezTo>
                      <a:pt x="125" y="430"/>
                      <a:pt x="118" y="427"/>
                      <a:pt x="106" y="423"/>
                    </a:cubicBezTo>
                    <a:cubicBezTo>
                      <a:pt x="95" y="420"/>
                      <a:pt x="77" y="430"/>
                      <a:pt x="70" y="4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9">
                <a:extLst>
                  <a:ext uri="{FF2B5EF4-FFF2-40B4-BE49-F238E27FC236}">
                    <a16:creationId xmlns:a16="http://schemas.microsoft.com/office/drawing/2014/main" id="{0725B983-5055-51A8-B463-2E535F6A3AC0}"/>
                  </a:ext>
                </a:extLst>
              </p:cNvPr>
              <p:cNvSpPr>
                <a:spLocks/>
              </p:cNvSpPr>
              <p:nvPr/>
            </p:nvSpPr>
            <p:spPr bwMode="auto">
              <a:xfrm>
                <a:off x="6093635" y="4041207"/>
                <a:ext cx="977344" cy="948986"/>
              </a:xfrm>
              <a:custGeom>
                <a:avLst/>
                <a:gdLst>
                  <a:gd name="T0" fmla="*/ 178 w 1853"/>
                  <a:gd name="T1" fmla="*/ 1507 h 1799"/>
                  <a:gd name="T2" fmla="*/ 249 w 1853"/>
                  <a:gd name="T3" fmla="*/ 1469 h 1799"/>
                  <a:gd name="T4" fmla="*/ 306 w 1853"/>
                  <a:gd name="T5" fmla="*/ 1499 h 1799"/>
                  <a:gd name="T6" fmla="*/ 374 w 1853"/>
                  <a:gd name="T7" fmla="*/ 1494 h 1799"/>
                  <a:gd name="T8" fmla="*/ 504 w 1853"/>
                  <a:gd name="T9" fmla="*/ 1479 h 1799"/>
                  <a:gd name="T10" fmla="*/ 585 w 1853"/>
                  <a:gd name="T11" fmla="*/ 1438 h 1799"/>
                  <a:gd name="T12" fmla="*/ 666 w 1853"/>
                  <a:gd name="T13" fmla="*/ 1517 h 1799"/>
                  <a:gd name="T14" fmla="*/ 728 w 1853"/>
                  <a:gd name="T15" fmla="*/ 1515 h 1799"/>
                  <a:gd name="T16" fmla="*/ 862 w 1853"/>
                  <a:gd name="T17" fmla="*/ 1507 h 1799"/>
                  <a:gd name="T18" fmla="*/ 969 w 1853"/>
                  <a:gd name="T19" fmla="*/ 1440 h 1799"/>
                  <a:gd name="T20" fmla="*/ 1034 w 1853"/>
                  <a:gd name="T21" fmla="*/ 1502 h 1799"/>
                  <a:gd name="T22" fmla="*/ 1148 w 1853"/>
                  <a:gd name="T23" fmla="*/ 1608 h 1799"/>
                  <a:gd name="T24" fmla="*/ 1104 w 1853"/>
                  <a:gd name="T25" fmla="*/ 1680 h 1799"/>
                  <a:gd name="T26" fmla="*/ 1220 w 1853"/>
                  <a:gd name="T27" fmla="*/ 1757 h 1799"/>
                  <a:gd name="T28" fmla="*/ 1283 w 1853"/>
                  <a:gd name="T29" fmla="*/ 1681 h 1799"/>
                  <a:gd name="T30" fmla="*/ 1392 w 1853"/>
                  <a:gd name="T31" fmla="*/ 1632 h 1799"/>
                  <a:gd name="T32" fmla="*/ 1488 w 1853"/>
                  <a:gd name="T33" fmla="*/ 1599 h 1799"/>
                  <a:gd name="T34" fmla="*/ 1651 w 1853"/>
                  <a:gd name="T35" fmla="*/ 1581 h 1799"/>
                  <a:gd name="T36" fmla="*/ 1754 w 1853"/>
                  <a:gd name="T37" fmla="*/ 1535 h 1799"/>
                  <a:gd name="T38" fmla="*/ 1853 w 1853"/>
                  <a:gd name="T39" fmla="*/ 1510 h 1799"/>
                  <a:gd name="T40" fmla="*/ 1707 w 1853"/>
                  <a:gd name="T41" fmla="*/ 1367 h 1799"/>
                  <a:gd name="T42" fmla="*/ 1553 w 1853"/>
                  <a:gd name="T43" fmla="*/ 523 h 1799"/>
                  <a:gd name="T44" fmla="*/ 1589 w 1853"/>
                  <a:gd name="T45" fmla="*/ 204 h 1799"/>
                  <a:gd name="T46" fmla="*/ 1292 w 1853"/>
                  <a:gd name="T47" fmla="*/ 158 h 1799"/>
                  <a:gd name="T48" fmla="*/ 1108 w 1853"/>
                  <a:gd name="T49" fmla="*/ 43 h 1799"/>
                  <a:gd name="T50" fmla="*/ 1022 w 1853"/>
                  <a:gd name="T51" fmla="*/ 157 h 1799"/>
                  <a:gd name="T52" fmla="*/ 944 w 1853"/>
                  <a:gd name="T53" fmla="*/ 439 h 1799"/>
                  <a:gd name="T54" fmla="*/ 974 w 1853"/>
                  <a:gd name="T55" fmla="*/ 578 h 1799"/>
                  <a:gd name="T56" fmla="*/ 1064 w 1853"/>
                  <a:gd name="T57" fmla="*/ 522 h 1799"/>
                  <a:gd name="T58" fmla="*/ 1177 w 1853"/>
                  <a:gd name="T59" fmla="*/ 495 h 1799"/>
                  <a:gd name="T60" fmla="*/ 1288 w 1853"/>
                  <a:gd name="T61" fmla="*/ 451 h 1799"/>
                  <a:gd name="T62" fmla="*/ 1369 w 1853"/>
                  <a:gd name="T63" fmla="*/ 396 h 1799"/>
                  <a:gd name="T64" fmla="*/ 1417 w 1853"/>
                  <a:gd name="T65" fmla="*/ 590 h 1799"/>
                  <a:gd name="T66" fmla="*/ 1386 w 1853"/>
                  <a:gd name="T67" fmla="*/ 785 h 1799"/>
                  <a:gd name="T68" fmla="*/ 1249 w 1853"/>
                  <a:gd name="T69" fmla="*/ 897 h 1799"/>
                  <a:gd name="T70" fmla="*/ 1156 w 1853"/>
                  <a:gd name="T71" fmla="*/ 837 h 1799"/>
                  <a:gd name="T72" fmla="*/ 1077 w 1853"/>
                  <a:gd name="T73" fmla="*/ 748 h 1799"/>
                  <a:gd name="T74" fmla="*/ 1022 w 1853"/>
                  <a:gd name="T75" fmla="*/ 821 h 1799"/>
                  <a:gd name="T76" fmla="*/ 929 w 1853"/>
                  <a:gd name="T77" fmla="*/ 976 h 1799"/>
                  <a:gd name="T78" fmla="*/ 799 w 1853"/>
                  <a:gd name="T79" fmla="*/ 658 h 1799"/>
                  <a:gd name="T80" fmla="*/ 772 w 1853"/>
                  <a:gd name="T81" fmla="*/ 481 h 1799"/>
                  <a:gd name="T82" fmla="*/ 673 w 1853"/>
                  <a:gd name="T83" fmla="*/ 476 h 1799"/>
                  <a:gd name="T84" fmla="*/ 556 w 1853"/>
                  <a:gd name="T85" fmla="*/ 445 h 1799"/>
                  <a:gd name="T86" fmla="*/ 486 w 1853"/>
                  <a:gd name="T87" fmla="*/ 469 h 1799"/>
                  <a:gd name="T88" fmla="*/ 425 w 1853"/>
                  <a:gd name="T89" fmla="*/ 573 h 1799"/>
                  <a:gd name="T90" fmla="*/ 477 w 1853"/>
                  <a:gd name="T91" fmla="*/ 650 h 1799"/>
                  <a:gd name="T92" fmla="*/ 422 w 1853"/>
                  <a:gd name="T93" fmla="*/ 994 h 1799"/>
                  <a:gd name="T94" fmla="*/ 321 w 1853"/>
                  <a:gd name="T95" fmla="*/ 1062 h 1799"/>
                  <a:gd name="T96" fmla="*/ 211 w 1853"/>
                  <a:gd name="T97" fmla="*/ 1062 h 1799"/>
                  <a:gd name="T98" fmla="*/ 124 w 1853"/>
                  <a:gd name="T99" fmla="*/ 1157 h 1799"/>
                  <a:gd name="T100" fmla="*/ 20 w 1853"/>
                  <a:gd name="T101" fmla="*/ 1258 h 1799"/>
                  <a:gd name="T102" fmla="*/ 84 w 1853"/>
                  <a:gd name="T103" fmla="*/ 1322 h 1799"/>
                  <a:gd name="T104" fmla="*/ 92 w 1853"/>
                  <a:gd name="T105" fmla="*/ 1498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3" h="1799">
                    <a:moveTo>
                      <a:pt x="154" y="1494"/>
                    </a:moveTo>
                    <a:cubicBezTo>
                      <a:pt x="163" y="1497"/>
                      <a:pt x="169" y="1511"/>
                      <a:pt x="178" y="1507"/>
                    </a:cubicBezTo>
                    <a:cubicBezTo>
                      <a:pt x="191" y="1501"/>
                      <a:pt x="180" y="1486"/>
                      <a:pt x="185" y="1476"/>
                    </a:cubicBezTo>
                    <a:cubicBezTo>
                      <a:pt x="199" y="1449"/>
                      <a:pt x="234" y="1454"/>
                      <a:pt x="249" y="1469"/>
                    </a:cubicBezTo>
                    <a:cubicBezTo>
                      <a:pt x="256" y="1475"/>
                      <a:pt x="257" y="1487"/>
                      <a:pt x="270" y="1493"/>
                    </a:cubicBezTo>
                    <a:cubicBezTo>
                      <a:pt x="282" y="1499"/>
                      <a:pt x="293" y="1500"/>
                      <a:pt x="306" y="1499"/>
                    </a:cubicBezTo>
                    <a:cubicBezTo>
                      <a:pt x="315" y="1498"/>
                      <a:pt x="327" y="1489"/>
                      <a:pt x="338" y="1488"/>
                    </a:cubicBezTo>
                    <a:cubicBezTo>
                      <a:pt x="354" y="1486"/>
                      <a:pt x="357" y="1490"/>
                      <a:pt x="374" y="1494"/>
                    </a:cubicBezTo>
                    <a:cubicBezTo>
                      <a:pt x="403" y="1501"/>
                      <a:pt x="439" y="1496"/>
                      <a:pt x="468" y="1492"/>
                    </a:cubicBezTo>
                    <a:cubicBezTo>
                      <a:pt x="474" y="1491"/>
                      <a:pt x="499" y="1484"/>
                      <a:pt x="504" y="1479"/>
                    </a:cubicBezTo>
                    <a:cubicBezTo>
                      <a:pt x="512" y="1470"/>
                      <a:pt x="507" y="1455"/>
                      <a:pt x="515" y="1445"/>
                    </a:cubicBezTo>
                    <a:cubicBezTo>
                      <a:pt x="530" y="1427"/>
                      <a:pt x="564" y="1435"/>
                      <a:pt x="585" y="1438"/>
                    </a:cubicBezTo>
                    <a:cubicBezTo>
                      <a:pt x="586" y="1465"/>
                      <a:pt x="591" y="1465"/>
                      <a:pt x="612" y="1474"/>
                    </a:cubicBezTo>
                    <a:cubicBezTo>
                      <a:pt x="635" y="1484"/>
                      <a:pt x="645" y="1503"/>
                      <a:pt x="666" y="1517"/>
                    </a:cubicBezTo>
                    <a:cubicBezTo>
                      <a:pt x="676" y="1524"/>
                      <a:pt x="688" y="1531"/>
                      <a:pt x="701" y="1530"/>
                    </a:cubicBezTo>
                    <a:cubicBezTo>
                      <a:pt x="719" y="1528"/>
                      <a:pt x="713" y="1521"/>
                      <a:pt x="728" y="1515"/>
                    </a:cubicBezTo>
                    <a:cubicBezTo>
                      <a:pt x="756" y="1504"/>
                      <a:pt x="767" y="1523"/>
                      <a:pt x="790" y="1531"/>
                    </a:cubicBezTo>
                    <a:cubicBezTo>
                      <a:pt x="825" y="1543"/>
                      <a:pt x="835" y="1517"/>
                      <a:pt x="862" y="1507"/>
                    </a:cubicBezTo>
                    <a:cubicBezTo>
                      <a:pt x="882" y="1500"/>
                      <a:pt x="902" y="1503"/>
                      <a:pt x="920" y="1490"/>
                    </a:cubicBezTo>
                    <a:cubicBezTo>
                      <a:pt x="938" y="1475"/>
                      <a:pt x="956" y="1460"/>
                      <a:pt x="969" y="1440"/>
                    </a:cubicBezTo>
                    <a:cubicBezTo>
                      <a:pt x="985" y="1413"/>
                      <a:pt x="991" y="1405"/>
                      <a:pt x="1028" y="1407"/>
                    </a:cubicBezTo>
                    <a:cubicBezTo>
                      <a:pt x="1026" y="1425"/>
                      <a:pt x="1023" y="1493"/>
                      <a:pt x="1034" y="1502"/>
                    </a:cubicBezTo>
                    <a:cubicBezTo>
                      <a:pt x="1059" y="1523"/>
                      <a:pt x="1103" y="1493"/>
                      <a:pt x="1130" y="1520"/>
                    </a:cubicBezTo>
                    <a:cubicBezTo>
                      <a:pt x="1146" y="1535"/>
                      <a:pt x="1159" y="1587"/>
                      <a:pt x="1148" y="1608"/>
                    </a:cubicBezTo>
                    <a:cubicBezTo>
                      <a:pt x="1142" y="1621"/>
                      <a:pt x="1125" y="1625"/>
                      <a:pt x="1118" y="1638"/>
                    </a:cubicBezTo>
                    <a:cubicBezTo>
                      <a:pt x="1112" y="1649"/>
                      <a:pt x="1107" y="1669"/>
                      <a:pt x="1104" y="1680"/>
                    </a:cubicBezTo>
                    <a:cubicBezTo>
                      <a:pt x="1096" y="1712"/>
                      <a:pt x="1098" y="1756"/>
                      <a:pt x="1128" y="1777"/>
                    </a:cubicBezTo>
                    <a:cubicBezTo>
                      <a:pt x="1158" y="1799"/>
                      <a:pt x="1196" y="1774"/>
                      <a:pt x="1220" y="1757"/>
                    </a:cubicBezTo>
                    <a:cubicBezTo>
                      <a:pt x="1232" y="1749"/>
                      <a:pt x="1250" y="1741"/>
                      <a:pt x="1258" y="1727"/>
                    </a:cubicBezTo>
                    <a:cubicBezTo>
                      <a:pt x="1268" y="1708"/>
                      <a:pt x="1265" y="1695"/>
                      <a:pt x="1283" y="1681"/>
                    </a:cubicBezTo>
                    <a:cubicBezTo>
                      <a:pt x="1301" y="1668"/>
                      <a:pt x="1323" y="1669"/>
                      <a:pt x="1342" y="1661"/>
                    </a:cubicBezTo>
                    <a:cubicBezTo>
                      <a:pt x="1360" y="1653"/>
                      <a:pt x="1374" y="1638"/>
                      <a:pt x="1392" y="1632"/>
                    </a:cubicBezTo>
                    <a:cubicBezTo>
                      <a:pt x="1417" y="1623"/>
                      <a:pt x="1439" y="1613"/>
                      <a:pt x="1462" y="1604"/>
                    </a:cubicBezTo>
                    <a:cubicBezTo>
                      <a:pt x="1472" y="1601"/>
                      <a:pt x="1478" y="1599"/>
                      <a:pt x="1488" y="1599"/>
                    </a:cubicBezTo>
                    <a:cubicBezTo>
                      <a:pt x="1512" y="1597"/>
                      <a:pt x="1505" y="1604"/>
                      <a:pt x="1519" y="1615"/>
                    </a:cubicBezTo>
                    <a:cubicBezTo>
                      <a:pt x="1574" y="1661"/>
                      <a:pt x="1594" y="1559"/>
                      <a:pt x="1651" y="1581"/>
                    </a:cubicBezTo>
                    <a:cubicBezTo>
                      <a:pt x="1673" y="1589"/>
                      <a:pt x="1687" y="1610"/>
                      <a:pt x="1715" y="1601"/>
                    </a:cubicBezTo>
                    <a:cubicBezTo>
                      <a:pt x="1750" y="1591"/>
                      <a:pt x="1736" y="1560"/>
                      <a:pt x="1754" y="1535"/>
                    </a:cubicBezTo>
                    <a:cubicBezTo>
                      <a:pt x="1770" y="1513"/>
                      <a:pt x="1819" y="1515"/>
                      <a:pt x="1844" y="1512"/>
                    </a:cubicBezTo>
                    <a:cubicBezTo>
                      <a:pt x="1847" y="1512"/>
                      <a:pt x="1850" y="1510"/>
                      <a:pt x="1853" y="1510"/>
                    </a:cubicBezTo>
                    <a:cubicBezTo>
                      <a:pt x="1812" y="1451"/>
                      <a:pt x="1774" y="1398"/>
                      <a:pt x="1766" y="1387"/>
                    </a:cubicBezTo>
                    <a:cubicBezTo>
                      <a:pt x="1751" y="1369"/>
                      <a:pt x="1734" y="1362"/>
                      <a:pt x="1707" y="1367"/>
                    </a:cubicBezTo>
                    <a:cubicBezTo>
                      <a:pt x="1679" y="1372"/>
                      <a:pt x="1651" y="1331"/>
                      <a:pt x="1638" y="1310"/>
                    </a:cubicBezTo>
                    <a:cubicBezTo>
                      <a:pt x="1536" y="1137"/>
                      <a:pt x="1548" y="789"/>
                      <a:pt x="1553" y="523"/>
                    </a:cubicBezTo>
                    <a:cubicBezTo>
                      <a:pt x="1554" y="454"/>
                      <a:pt x="1598" y="299"/>
                      <a:pt x="1619" y="242"/>
                    </a:cubicBezTo>
                    <a:cubicBezTo>
                      <a:pt x="1641" y="184"/>
                      <a:pt x="1607" y="181"/>
                      <a:pt x="1589" y="204"/>
                    </a:cubicBezTo>
                    <a:cubicBezTo>
                      <a:pt x="1540" y="271"/>
                      <a:pt x="1463" y="282"/>
                      <a:pt x="1411" y="266"/>
                    </a:cubicBezTo>
                    <a:cubicBezTo>
                      <a:pt x="1358" y="249"/>
                      <a:pt x="1317" y="193"/>
                      <a:pt x="1292" y="158"/>
                    </a:cubicBezTo>
                    <a:cubicBezTo>
                      <a:pt x="1267" y="123"/>
                      <a:pt x="1219" y="102"/>
                      <a:pt x="1194" y="103"/>
                    </a:cubicBezTo>
                    <a:cubicBezTo>
                      <a:pt x="1169" y="104"/>
                      <a:pt x="1142" y="85"/>
                      <a:pt x="1108" y="43"/>
                    </a:cubicBezTo>
                    <a:cubicBezTo>
                      <a:pt x="1074" y="0"/>
                      <a:pt x="1062" y="17"/>
                      <a:pt x="1062" y="60"/>
                    </a:cubicBezTo>
                    <a:cubicBezTo>
                      <a:pt x="1062" y="104"/>
                      <a:pt x="1054" y="124"/>
                      <a:pt x="1022" y="157"/>
                    </a:cubicBezTo>
                    <a:cubicBezTo>
                      <a:pt x="967" y="211"/>
                      <a:pt x="982" y="258"/>
                      <a:pt x="970" y="297"/>
                    </a:cubicBezTo>
                    <a:cubicBezTo>
                      <a:pt x="959" y="336"/>
                      <a:pt x="947" y="392"/>
                      <a:pt x="944" y="439"/>
                    </a:cubicBezTo>
                    <a:cubicBezTo>
                      <a:pt x="942" y="487"/>
                      <a:pt x="922" y="502"/>
                      <a:pt x="919" y="541"/>
                    </a:cubicBezTo>
                    <a:cubicBezTo>
                      <a:pt x="917" y="579"/>
                      <a:pt x="957" y="589"/>
                      <a:pt x="974" y="578"/>
                    </a:cubicBezTo>
                    <a:cubicBezTo>
                      <a:pt x="992" y="567"/>
                      <a:pt x="998" y="543"/>
                      <a:pt x="1017" y="533"/>
                    </a:cubicBezTo>
                    <a:cubicBezTo>
                      <a:pt x="1033" y="525"/>
                      <a:pt x="1045" y="523"/>
                      <a:pt x="1064" y="522"/>
                    </a:cubicBezTo>
                    <a:cubicBezTo>
                      <a:pt x="1083" y="521"/>
                      <a:pt x="1101" y="518"/>
                      <a:pt x="1120" y="503"/>
                    </a:cubicBezTo>
                    <a:cubicBezTo>
                      <a:pt x="1139" y="489"/>
                      <a:pt x="1156" y="483"/>
                      <a:pt x="1177" y="495"/>
                    </a:cubicBezTo>
                    <a:cubicBezTo>
                      <a:pt x="1198" y="506"/>
                      <a:pt x="1217" y="507"/>
                      <a:pt x="1228" y="491"/>
                    </a:cubicBezTo>
                    <a:cubicBezTo>
                      <a:pt x="1240" y="474"/>
                      <a:pt x="1266" y="466"/>
                      <a:pt x="1288" y="451"/>
                    </a:cubicBezTo>
                    <a:cubicBezTo>
                      <a:pt x="1310" y="437"/>
                      <a:pt x="1297" y="429"/>
                      <a:pt x="1313" y="396"/>
                    </a:cubicBezTo>
                    <a:cubicBezTo>
                      <a:pt x="1330" y="362"/>
                      <a:pt x="1355" y="380"/>
                      <a:pt x="1369" y="396"/>
                    </a:cubicBezTo>
                    <a:cubicBezTo>
                      <a:pt x="1383" y="411"/>
                      <a:pt x="1397" y="434"/>
                      <a:pt x="1423" y="486"/>
                    </a:cubicBezTo>
                    <a:cubicBezTo>
                      <a:pt x="1449" y="538"/>
                      <a:pt x="1432" y="564"/>
                      <a:pt x="1417" y="590"/>
                    </a:cubicBezTo>
                    <a:cubicBezTo>
                      <a:pt x="1402" y="616"/>
                      <a:pt x="1400" y="654"/>
                      <a:pt x="1396" y="680"/>
                    </a:cubicBezTo>
                    <a:cubicBezTo>
                      <a:pt x="1392" y="707"/>
                      <a:pt x="1396" y="750"/>
                      <a:pt x="1386" y="785"/>
                    </a:cubicBezTo>
                    <a:cubicBezTo>
                      <a:pt x="1377" y="819"/>
                      <a:pt x="1333" y="887"/>
                      <a:pt x="1308" y="909"/>
                    </a:cubicBezTo>
                    <a:cubicBezTo>
                      <a:pt x="1283" y="932"/>
                      <a:pt x="1270" y="921"/>
                      <a:pt x="1249" y="897"/>
                    </a:cubicBezTo>
                    <a:cubicBezTo>
                      <a:pt x="1228" y="873"/>
                      <a:pt x="1230" y="870"/>
                      <a:pt x="1209" y="863"/>
                    </a:cubicBezTo>
                    <a:cubicBezTo>
                      <a:pt x="1188" y="855"/>
                      <a:pt x="1175" y="843"/>
                      <a:pt x="1156" y="837"/>
                    </a:cubicBezTo>
                    <a:cubicBezTo>
                      <a:pt x="1137" y="830"/>
                      <a:pt x="1141" y="811"/>
                      <a:pt x="1138" y="796"/>
                    </a:cubicBezTo>
                    <a:cubicBezTo>
                      <a:pt x="1135" y="782"/>
                      <a:pt x="1107" y="770"/>
                      <a:pt x="1077" y="748"/>
                    </a:cubicBezTo>
                    <a:cubicBezTo>
                      <a:pt x="1046" y="727"/>
                      <a:pt x="1034" y="745"/>
                      <a:pt x="1024" y="764"/>
                    </a:cubicBezTo>
                    <a:cubicBezTo>
                      <a:pt x="1014" y="783"/>
                      <a:pt x="1011" y="800"/>
                      <a:pt x="1022" y="821"/>
                    </a:cubicBezTo>
                    <a:cubicBezTo>
                      <a:pt x="1034" y="842"/>
                      <a:pt x="1029" y="865"/>
                      <a:pt x="1015" y="900"/>
                    </a:cubicBezTo>
                    <a:cubicBezTo>
                      <a:pt x="1002" y="934"/>
                      <a:pt x="980" y="970"/>
                      <a:pt x="929" y="976"/>
                    </a:cubicBezTo>
                    <a:cubicBezTo>
                      <a:pt x="878" y="981"/>
                      <a:pt x="848" y="939"/>
                      <a:pt x="834" y="892"/>
                    </a:cubicBezTo>
                    <a:cubicBezTo>
                      <a:pt x="821" y="845"/>
                      <a:pt x="803" y="695"/>
                      <a:pt x="799" y="658"/>
                    </a:cubicBezTo>
                    <a:cubicBezTo>
                      <a:pt x="794" y="622"/>
                      <a:pt x="796" y="593"/>
                      <a:pt x="797" y="545"/>
                    </a:cubicBezTo>
                    <a:cubicBezTo>
                      <a:pt x="799" y="497"/>
                      <a:pt x="786" y="498"/>
                      <a:pt x="772" y="481"/>
                    </a:cubicBezTo>
                    <a:cubicBezTo>
                      <a:pt x="758" y="464"/>
                      <a:pt x="756" y="453"/>
                      <a:pt x="722" y="447"/>
                    </a:cubicBezTo>
                    <a:cubicBezTo>
                      <a:pt x="688" y="441"/>
                      <a:pt x="684" y="465"/>
                      <a:pt x="673" y="476"/>
                    </a:cubicBezTo>
                    <a:cubicBezTo>
                      <a:pt x="663" y="488"/>
                      <a:pt x="654" y="508"/>
                      <a:pt x="622" y="502"/>
                    </a:cubicBezTo>
                    <a:cubicBezTo>
                      <a:pt x="591" y="495"/>
                      <a:pt x="576" y="473"/>
                      <a:pt x="556" y="445"/>
                    </a:cubicBezTo>
                    <a:cubicBezTo>
                      <a:pt x="535" y="417"/>
                      <a:pt x="518" y="400"/>
                      <a:pt x="496" y="409"/>
                    </a:cubicBezTo>
                    <a:cubicBezTo>
                      <a:pt x="473" y="419"/>
                      <a:pt x="484" y="442"/>
                      <a:pt x="486" y="469"/>
                    </a:cubicBezTo>
                    <a:cubicBezTo>
                      <a:pt x="488" y="496"/>
                      <a:pt x="489" y="523"/>
                      <a:pt x="478" y="542"/>
                    </a:cubicBezTo>
                    <a:cubicBezTo>
                      <a:pt x="468" y="561"/>
                      <a:pt x="444" y="567"/>
                      <a:pt x="425" y="573"/>
                    </a:cubicBezTo>
                    <a:cubicBezTo>
                      <a:pt x="407" y="580"/>
                      <a:pt x="428" y="589"/>
                      <a:pt x="443" y="596"/>
                    </a:cubicBezTo>
                    <a:cubicBezTo>
                      <a:pt x="459" y="604"/>
                      <a:pt x="470" y="621"/>
                      <a:pt x="477" y="650"/>
                    </a:cubicBezTo>
                    <a:cubicBezTo>
                      <a:pt x="484" y="679"/>
                      <a:pt x="468" y="794"/>
                      <a:pt x="463" y="836"/>
                    </a:cubicBezTo>
                    <a:cubicBezTo>
                      <a:pt x="459" y="878"/>
                      <a:pt x="430" y="975"/>
                      <a:pt x="422" y="994"/>
                    </a:cubicBezTo>
                    <a:cubicBezTo>
                      <a:pt x="413" y="1012"/>
                      <a:pt x="392" y="1030"/>
                      <a:pt x="374" y="1036"/>
                    </a:cubicBezTo>
                    <a:cubicBezTo>
                      <a:pt x="355" y="1042"/>
                      <a:pt x="339" y="1042"/>
                      <a:pt x="321" y="1062"/>
                    </a:cubicBezTo>
                    <a:cubicBezTo>
                      <a:pt x="304" y="1082"/>
                      <a:pt x="278" y="1092"/>
                      <a:pt x="259" y="1090"/>
                    </a:cubicBezTo>
                    <a:cubicBezTo>
                      <a:pt x="240" y="1087"/>
                      <a:pt x="231" y="1068"/>
                      <a:pt x="211" y="1062"/>
                    </a:cubicBezTo>
                    <a:cubicBezTo>
                      <a:pt x="190" y="1056"/>
                      <a:pt x="171" y="1081"/>
                      <a:pt x="154" y="1094"/>
                    </a:cubicBezTo>
                    <a:cubicBezTo>
                      <a:pt x="137" y="1107"/>
                      <a:pt x="130" y="1136"/>
                      <a:pt x="124" y="1157"/>
                    </a:cubicBezTo>
                    <a:cubicBezTo>
                      <a:pt x="118" y="1177"/>
                      <a:pt x="99" y="1193"/>
                      <a:pt x="79" y="1214"/>
                    </a:cubicBezTo>
                    <a:cubicBezTo>
                      <a:pt x="59" y="1236"/>
                      <a:pt x="38" y="1244"/>
                      <a:pt x="20" y="1258"/>
                    </a:cubicBezTo>
                    <a:cubicBezTo>
                      <a:pt x="0" y="1274"/>
                      <a:pt x="11" y="1299"/>
                      <a:pt x="40" y="1299"/>
                    </a:cubicBezTo>
                    <a:cubicBezTo>
                      <a:pt x="68" y="1299"/>
                      <a:pt x="74" y="1305"/>
                      <a:pt x="84" y="1322"/>
                    </a:cubicBezTo>
                    <a:cubicBezTo>
                      <a:pt x="93" y="1338"/>
                      <a:pt x="104" y="1382"/>
                      <a:pt x="103" y="1416"/>
                    </a:cubicBezTo>
                    <a:cubicBezTo>
                      <a:pt x="102" y="1447"/>
                      <a:pt x="91" y="1465"/>
                      <a:pt x="92" y="1498"/>
                    </a:cubicBezTo>
                    <a:cubicBezTo>
                      <a:pt x="111" y="1490"/>
                      <a:pt x="130" y="1484"/>
                      <a:pt x="154" y="1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0">
                <a:extLst>
                  <a:ext uri="{FF2B5EF4-FFF2-40B4-BE49-F238E27FC236}">
                    <a16:creationId xmlns:a16="http://schemas.microsoft.com/office/drawing/2014/main" id="{B8D203E1-DB23-9FB5-C08A-0FF22C09B6A3}"/>
                  </a:ext>
                </a:extLst>
              </p:cNvPr>
              <p:cNvSpPr>
                <a:spLocks/>
              </p:cNvSpPr>
              <p:nvPr/>
            </p:nvSpPr>
            <p:spPr bwMode="auto">
              <a:xfrm>
                <a:off x="7076337" y="5839367"/>
                <a:ext cx="4243" cy="2010"/>
              </a:xfrm>
              <a:custGeom>
                <a:avLst/>
                <a:gdLst>
                  <a:gd name="T0" fmla="*/ 8 w 8"/>
                  <a:gd name="T1" fmla="*/ 3 h 4"/>
                  <a:gd name="T2" fmla="*/ 0 w 8"/>
                  <a:gd name="T3" fmla="*/ 0 h 4"/>
                  <a:gd name="T4" fmla="*/ 8 w 8"/>
                  <a:gd name="T5" fmla="*/ 3 h 4"/>
                </a:gdLst>
                <a:ahLst/>
                <a:cxnLst>
                  <a:cxn ang="0">
                    <a:pos x="T0" y="T1"/>
                  </a:cxn>
                  <a:cxn ang="0">
                    <a:pos x="T2" y="T3"/>
                  </a:cxn>
                  <a:cxn ang="0">
                    <a:pos x="T4" y="T5"/>
                  </a:cxn>
                </a:cxnLst>
                <a:rect l="0" t="0" r="r" b="b"/>
                <a:pathLst>
                  <a:path w="8" h="4">
                    <a:moveTo>
                      <a:pt x="8" y="3"/>
                    </a:moveTo>
                    <a:cubicBezTo>
                      <a:pt x="5" y="1"/>
                      <a:pt x="4" y="1"/>
                      <a:pt x="0" y="0"/>
                    </a:cubicBezTo>
                    <a:cubicBezTo>
                      <a:pt x="2" y="3"/>
                      <a:pt x="5" y="4"/>
                      <a:pt x="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1">
                <a:extLst>
                  <a:ext uri="{FF2B5EF4-FFF2-40B4-BE49-F238E27FC236}">
                    <a16:creationId xmlns:a16="http://schemas.microsoft.com/office/drawing/2014/main" id="{DBDBF248-4638-2C56-4C32-5E61A2BA42DB}"/>
                  </a:ext>
                </a:extLst>
              </p:cNvPr>
              <p:cNvSpPr>
                <a:spLocks/>
              </p:cNvSpPr>
              <p:nvPr/>
            </p:nvSpPr>
            <p:spPr bwMode="auto">
              <a:xfrm>
                <a:off x="6009231" y="4782309"/>
                <a:ext cx="695774" cy="1127618"/>
              </a:xfrm>
              <a:custGeom>
                <a:avLst/>
                <a:gdLst>
                  <a:gd name="T0" fmla="*/ 1087 w 1319"/>
                  <a:gd name="T1" fmla="*/ 1955 h 2138"/>
                  <a:gd name="T2" fmla="*/ 1095 w 1319"/>
                  <a:gd name="T3" fmla="*/ 1862 h 2138"/>
                  <a:gd name="T4" fmla="*/ 1085 w 1319"/>
                  <a:gd name="T5" fmla="*/ 1763 h 2138"/>
                  <a:gd name="T6" fmla="*/ 1068 w 1319"/>
                  <a:gd name="T7" fmla="*/ 1689 h 2138"/>
                  <a:gd name="T8" fmla="*/ 1073 w 1319"/>
                  <a:gd name="T9" fmla="*/ 1638 h 2138"/>
                  <a:gd name="T10" fmla="*/ 1014 w 1319"/>
                  <a:gd name="T11" fmla="*/ 1526 h 2138"/>
                  <a:gd name="T12" fmla="*/ 985 w 1319"/>
                  <a:gd name="T13" fmla="*/ 1418 h 2138"/>
                  <a:gd name="T14" fmla="*/ 1041 w 1319"/>
                  <a:gd name="T15" fmla="*/ 1247 h 2138"/>
                  <a:gd name="T16" fmla="*/ 1122 w 1319"/>
                  <a:gd name="T17" fmla="*/ 1176 h 2138"/>
                  <a:gd name="T18" fmla="*/ 1109 w 1319"/>
                  <a:gd name="T19" fmla="*/ 1005 h 2138"/>
                  <a:gd name="T20" fmla="*/ 1134 w 1319"/>
                  <a:gd name="T21" fmla="*/ 977 h 2138"/>
                  <a:gd name="T22" fmla="*/ 1155 w 1319"/>
                  <a:gd name="T23" fmla="*/ 943 h 2138"/>
                  <a:gd name="T24" fmla="*/ 1139 w 1319"/>
                  <a:gd name="T25" fmla="*/ 833 h 2138"/>
                  <a:gd name="T26" fmla="*/ 1198 w 1319"/>
                  <a:gd name="T27" fmla="*/ 784 h 2138"/>
                  <a:gd name="T28" fmla="*/ 1178 w 1319"/>
                  <a:gd name="T29" fmla="*/ 694 h 2138"/>
                  <a:gd name="T30" fmla="*/ 1197 w 1319"/>
                  <a:gd name="T31" fmla="*/ 475 h 2138"/>
                  <a:gd name="T32" fmla="*/ 1253 w 1319"/>
                  <a:gd name="T33" fmla="*/ 375 h 2138"/>
                  <a:gd name="T34" fmla="*/ 1264 w 1319"/>
                  <a:gd name="T35" fmla="*/ 275 h 2138"/>
                  <a:gd name="T36" fmla="*/ 1308 w 1319"/>
                  <a:gd name="T37" fmla="*/ 203 h 2138"/>
                  <a:gd name="T38" fmla="*/ 1194 w 1319"/>
                  <a:gd name="T39" fmla="*/ 97 h 2138"/>
                  <a:gd name="T40" fmla="*/ 1129 w 1319"/>
                  <a:gd name="T41" fmla="*/ 35 h 2138"/>
                  <a:gd name="T42" fmla="*/ 1022 w 1319"/>
                  <a:gd name="T43" fmla="*/ 102 h 2138"/>
                  <a:gd name="T44" fmla="*/ 888 w 1319"/>
                  <a:gd name="T45" fmla="*/ 110 h 2138"/>
                  <a:gd name="T46" fmla="*/ 826 w 1319"/>
                  <a:gd name="T47" fmla="*/ 112 h 2138"/>
                  <a:gd name="T48" fmla="*/ 745 w 1319"/>
                  <a:gd name="T49" fmla="*/ 33 h 2138"/>
                  <a:gd name="T50" fmla="*/ 664 w 1319"/>
                  <a:gd name="T51" fmla="*/ 74 h 2138"/>
                  <a:gd name="T52" fmla="*/ 534 w 1319"/>
                  <a:gd name="T53" fmla="*/ 89 h 2138"/>
                  <a:gd name="T54" fmla="*/ 466 w 1319"/>
                  <a:gd name="T55" fmla="*/ 94 h 2138"/>
                  <a:gd name="T56" fmla="*/ 409 w 1319"/>
                  <a:gd name="T57" fmla="*/ 64 h 2138"/>
                  <a:gd name="T58" fmla="*/ 338 w 1319"/>
                  <a:gd name="T59" fmla="*/ 102 h 2138"/>
                  <a:gd name="T60" fmla="*/ 252 w 1319"/>
                  <a:gd name="T61" fmla="*/ 93 h 2138"/>
                  <a:gd name="T62" fmla="*/ 328 w 1319"/>
                  <a:gd name="T63" fmla="*/ 185 h 2138"/>
                  <a:gd name="T64" fmla="*/ 317 w 1319"/>
                  <a:gd name="T65" fmla="*/ 381 h 2138"/>
                  <a:gd name="T66" fmla="*/ 229 w 1319"/>
                  <a:gd name="T67" fmla="*/ 623 h 2138"/>
                  <a:gd name="T68" fmla="*/ 41 w 1319"/>
                  <a:gd name="T69" fmla="*/ 677 h 2138"/>
                  <a:gd name="T70" fmla="*/ 14 w 1319"/>
                  <a:gd name="T71" fmla="*/ 762 h 2138"/>
                  <a:gd name="T72" fmla="*/ 104 w 1319"/>
                  <a:gd name="T73" fmla="*/ 851 h 2138"/>
                  <a:gd name="T74" fmla="*/ 194 w 1319"/>
                  <a:gd name="T75" fmla="*/ 797 h 2138"/>
                  <a:gd name="T76" fmla="*/ 359 w 1319"/>
                  <a:gd name="T77" fmla="*/ 972 h 2138"/>
                  <a:gd name="T78" fmla="*/ 322 w 1319"/>
                  <a:gd name="T79" fmla="*/ 1495 h 2138"/>
                  <a:gd name="T80" fmla="*/ 220 w 1319"/>
                  <a:gd name="T81" fmla="*/ 1675 h 2138"/>
                  <a:gd name="T82" fmla="*/ 188 w 1319"/>
                  <a:gd name="T83" fmla="*/ 1817 h 2138"/>
                  <a:gd name="T84" fmla="*/ 320 w 1319"/>
                  <a:gd name="T85" fmla="*/ 1822 h 2138"/>
                  <a:gd name="T86" fmla="*/ 383 w 1319"/>
                  <a:gd name="T87" fmla="*/ 1831 h 2138"/>
                  <a:gd name="T88" fmla="*/ 421 w 1319"/>
                  <a:gd name="T89" fmla="*/ 1859 h 2138"/>
                  <a:gd name="T90" fmla="*/ 498 w 1319"/>
                  <a:gd name="T91" fmla="*/ 1889 h 2138"/>
                  <a:gd name="T92" fmla="*/ 649 w 1319"/>
                  <a:gd name="T93" fmla="*/ 1953 h 2138"/>
                  <a:gd name="T94" fmla="*/ 723 w 1319"/>
                  <a:gd name="T95" fmla="*/ 1980 h 2138"/>
                  <a:gd name="T96" fmla="*/ 786 w 1319"/>
                  <a:gd name="T97" fmla="*/ 2081 h 2138"/>
                  <a:gd name="T98" fmla="*/ 936 w 1319"/>
                  <a:gd name="T99" fmla="*/ 2125 h 2138"/>
                  <a:gd name="T100" fmla="*/ 1032 w 1319"/>
                  <a:gd name="T101" fmla="*/ 2063 h 2138"/>
                  <a:gd name="T102" fmla="*/ 1093 w 1319"/>
                  <a:gd name="T103" fmla="*/ 2006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19" h="2138">
                    <a:moveTo>
                      <a:pt x="1093" y="2006"/>
                    </a:moveTo>
                    <a:cubicBezTo>
                      <a:pt x="1092" y="1989"/>
                      <a:pt x="1082" y="1972"/>
                      <a:pt x="1087" y="1955"/>
                    </a:cubicBezTo>
                    <a:cubicBezTo>
                      <a:pt x="1093" y="1938"/>
                      <a:pt x="1118" y="1924"/>
                      <a:pt x="1122" y="1905"/>
                    </a:cubicBezTo>
                    <a:cubicBezTo>
                      <a:pt x="1127" y="1880"/>
                      <a:pt x="1112" y="1871"/>
                      <a:pt x="1095" y="1862"/>
                    </a:cubicBezTo>
                    <a:cubicBezTo>
                      <a:pt x="1070" y="1848"/>
                      <a:pt x="1070" y="1849"/>
                      <a:pt x="1074" y="1822"/>
                    </a:cubicBezTo>
                    <a:cubicBezTo>
                      <a:pt x="1078" y="1801"/>
                      <a:pt x="1070" y="1779"/>
                      <a:pt x="1085" y="1763"/>
                    </a:cubicBezTo>
                    <a:cubicBezTo>
                      <a:pt x="1096" y="1752"/>
                      <a:pt x="1138" y="1742"/>
                      <a:pt x="1109" y="1720"/>
                    </a:cubicBezTo>
                    <a:cubicBezTo>
                      <a:pt x="1091" y="1706"/>
                      <a:pt x="1066" y="1729"/>
                      <a:pt x="1068" y="1689"/>
                    </a:cubicBezTo>
                    <a:cubicBezTo>
                      <a:pt x="1083" y="1692"/>
                      <a:pt x="1093" y="1678"/>
                      <a:pt x="1093" y="1664"/>
                    </a:cubicBezTo>
                    <a:cubicBezTo>
                      <a:pt x="1094" y="1643"/>
                      <a:pt x="1085" y="1648"/>
                      <a:pt x="1073" y="1638"/>
                    </a:cubicBezTo>
                    <a:cubicBezTo>
                      <a:pt x="1047" y="1617"/>
                      <a:pt x="1031" y="1597"/>
                      <a:pt x="1021" y="1566"/>
                    </a:cubicBezTo>
                    <a:cubicBezTo>
                      <a:pt x="1017" y="1553"/>
                      <a:pt x="1018" y="1538"/>
                      <a:pt x="1014" y="1526"/>
                    </a:cubicBezTo>
                    <a:cubicBezTo>
                      <a:pt x="1008" y="1507"/>
                      <a:pt x="994" y="1502"/>
                      <a:pt x="984" y="1487"/>
                    </a:cubicBezTo>
                    <a:cubicBezTo>
                      <a:pt x="972" y="1470"/>
                      <a:pt x="964" y="1431"/>
                      <a:pt x="985" y="1418"/>
                    </a:cubicBezTo>
                    <a:cubicBezTo>
                      <a:pt x="988" y="1388"/>
                      <a:pt x="1022" y="1362"/>
                      <a:pt x="1030" y="1337"/>
                    </a:cubicBezTo>
                    <a:cubicBezTo>
                      <a:pt x="1038" y="1310"/>
                      <a:pt x="1022" y="1272"/>
                      <a:pt x="1041" y="1247"/>
                    </a:cubicBezTo>
                    <a:cubicBezTo>
                      <a:pt x="1050" y="1235"/>
                      <a:pt x="1065" y="1233"/>
                      <a:pt x="1077" y="1226"/>
                    </a:cubicBezTo>
                    <a:cubicBezTo>
                      <a:pt x="1097" y="1213"/>
                      <a:pt x="1112" y="1196"/>
                      <a:pt x="1122" y="1176"/>
                    </a:cubicBezTo>
                    <a:cubicBezTo>
                      <a:pt x="1138" y="1146"/>
                      <a:pt x="1156" y="1109"/>
                      <a:pt x="1147" y="1073"/>
                    </a:cubicBezTo>
                    <a:cubicBezTo>
                      <a:pt x="1140" y="1045"/>
                      <a:pt x="1089" y="1036"/>
                      <a:pt x="1109" y="1005"/>
                    </a:cubicBezTo>
                    <a:cubicBezTo>
                      <a:pt x="1111" y="1002"/>
                      <a:pt x="1123" y="1002"/>
                      <a:pt x="1127" y="996"/>
                    </a:cubicBezTo>
                    <a:cubicBezTo>
                      <a:pt x="1132" y="990"/>
                      <a:pt x="1131" y="984"/>
                      <a:pt x="1134" y="977"/>
                    </a:cubicBezTo>
                    <a:cubicBezTo>
                      <a:pt x="1137" y="972"/>
                      <a:pt x="1137" y="964"/>
                      <a:pt x="1139" y="959"/>
                    </a:cubicBezTo>
                    <a:cubicBezTo>
                      <a:pt x="1143" y="950"/>
                      <a:pt x="1153" y="952"/>
                      <a:pt x="1155" y="943"/>
                    </a:cubicBezTo>
                    <a:cubicBezTo>
                      <a:pt x="1163" y="904"/>
                      <a:pt x="1100" y="910"/>
                      <a:pt x="1091" y="887"/>
                    </a:cubicBezTo>
                    <a:cubicBezTo>
                      <a:pt x="1077" y="854"/>
                      <a:pt x="1111" y="832"/>
                      <a:pt x="1139" y="833"/>
                    </a:cubicBezTo>
                    <a:cubicBezTo>
                      <a:pt x="1160" y="833"/>
                      <a:pt x="1177" y="847"/>
                      <a:pt x="1197" y="844"/>
                    </a:cubicBezTo>
                    <a:cubicBezTo>
                      <a:pt x="1204" y="823"/>
                      <a:pt x="1201" y="806"/>
                      <a:pt x="1198" y="784"/>
                    </a:cubicBezTo>
                    <a:cubicBezTo>
                      <a:pt x="1195" y="763"/>
                      <a:pt x="1192" y="761"/>
                      <a:pt x="1183" y="743"/>
                    </a:cubicBezTo>
                    <a:cubicBezTo>
                      <a:pt x="1175" y="726"/>
                      <a:pt x="1177" y="712"/>
                      <a:pt x="1178" y="694"/>
                    </a:cubicBezTo>
                    <a:cubicBezTo>
                      <a:pt x="1181" y="638"/>
                      <a:pt x="1149" y="599"/>
                      <a:pt x="1180" y="542"/>
                    </a:cubicBezTo>
                    <a:cubicBezTo>
                      <a:pt x="1193" y="519"/>
                      <a:pt x="1202" y="500"/>
                      <a:pt x="1197" y="475"/>
                    </a:cubicBezTo>
                    <a:cubicBezTo>
                      <a:pt x="1195" y="459"/>
                      <a:pt x="1179" y="431"/>
                      <a:pt x="1189" y="414"/>
                    </a:cubicBezTo>
                    <a:cubicBezTo>
                      <a:pt x="1202" y="396"/>
                      <a:pt x="1238" y="396"/>
                      <a:pt x="1253" y="375"/>
                    </a:cubicBezTo>
                    <a:cubicBezTo>
                      <a:pt x="1261" y="365"/>
                      <a:pt x="1265" y="356"/>
                      <a:pt x="1269" y="349"/>
                    </a:cubicBezTo>
                    <a:cubicBezTo>
                      <a:pt x="1258" y="327"/>
                      <a:pt x="1258" y="298"/>
                      <a:pt x="1264" y="275"/>
                    </a:cubicBezTo>
                    <a:cubicBezTo>
                      <a:pt x="1267" y="264"/>
                      <a:pt x="1272" y="244"/>
                      <a:pt x="1278" y="233"/>
                    </a:cubicBezTo>
                    <a:cubicBezTo>
                      <a:pt x="1285" y="220"/>
                      <a:pt x="1302" y="216"/>
                      <a:pt x="1308" y="203"/>
                    </a:cubicBezTo>
                    <a:cubicBezTo>
                      <a:pt x="1319" y="182"/>
                      <a:pt x="1306" y="130"/>
                      <a:pt x="1290" y="115"/>
                    </a:cubicBezTo>
                    <a:cubicBezTo>
                      <a:pt x="1263" y="88"/>
                      <a:pt x="1219" y="118"/>
                      <a:pt x="1194" y="97"/>
                    </a:cubicBezTo>
                    <a:cubicBezTo>
                      <a:pt x="1183" y="88"/>
                      <a:pt x="1186" y="20"/>
                      <a:pt x="1188" y="2"/>
                    </a:cubicBezTo>
                    <a:cubicBezTo>
                      <a:pt x="1151" y="0"/>
                      <a:pt x="1145" y="8"/>
                      <a:pt x="1129" y="35"/>
                    </a:cubicBezTo>
                    <a:cubicBezTo>
                      <a:pt x="1116" y="55"/>
                      <a:pt x="1098" y="70"/>
                      <a:pt x="1080" y="85"/>
                    </a:cubicBezTo>
                    <a:cubicBezTo>
                      <a:pt x="1062" y="98"/>
                      <a:pt x="1042" y="95"/>
                      <a:pt x="1022" y="102"/>
                    </a:cubicBezTo>
                    <a:cubicBezTo>
                      <a:pt x="995" y="112"/>
                      <a:pt x="985" y="138"/>
                      <a:pt x="950" y="126"/>
                    </a:cubicBezTo>
                    <a:cubicBezTo>
                      <a:pt x="927" y="118"/>
                      <a:pt x="916" y="99"/>
                      <a:pt x="888" y="110"/>
                    </a:cubicBezTo>
                    <a:cubicBezTo>
                      <a:pt x="873" y="116"/>
                      <a:pt x="879" y="123"/>
                      <a:pt x="861" y="125"/>
                    </a:cubicBezTo>
                    <a:cubicBezTo>
                      <a:pt x="848" y="126"/>
                      <a:pt x="836" y="119"/>
                      <a:pt x="826" y="112"/>
                    </a:cubicBezTo>
                    <a:cubicBezTo>
                      <a:pt x="805" y="98"/>
                      <a:pt x="795" y="79"/>
                      <a:pt x="772" y="69"/>
                    </a:cubicBezTo>
                    <a:cubicBezTo>
                      <a:pt x="751" y="60"/>
                      <a:pt x="746" y="60"/>
                      <a:pt x="745" y="33"/>
                    </a:cubicBezTo>
                    <a:cubicBezTo>
                      <a:pt x="724" y="30"/>
                      <a:pt x="690" y="22"/>
                      <a:pt x="675" y="40"/>
                    </a:cubicBezTo>
                    <a:cubicBezTo>
                      <a:pt x="667" y="50"/>
                      <a:pt x="672" y="65"/>
                      <a:pt x="664" y="74"/>
                    </a:cubicBezTo>
                    <a:cubicBezTo>
                      <a:pt x="659" y="79"/>
                      <a:pt x="634" y="86"/>
                      <a:pt x="628" y="87"/>
                    </a:cubicBezTo>
                    <a:cubicBezTo>
                      <a:pt x="599" y="91"/>
                      <a:pt x="563" y="96"/>
                      <a:pt x="534" y="89"/>
                    </a:cubicBezTo>
                    <a:cubicBezTo>
                      <a:pt x="517" y="85"/>
                      <a:pt x="514" y="81"/>
                      <a:pt x="498" y="83"/>
                    </a:cubicBezTo>
                    <a:cubicBezTo>
                      <a:pt x="487" y="84"/>
                      <a:pt x="475" y="93"/>
                      <a:pt x="466" y="94"/>
                    </a:cubicBezTo>
                    <a:cubicBezTo>
                      <a:pt x="453" y="95"/>
                      <a:pt x="442" y="94"/>
                      <a:pt x="430" y="88"/>
                    </a:cubicBezTo>
                    <a:cubicBezTo>
                      <a:pt x="417" y="82"/>
                      <a:pt x="416" y="70"/>
                      <a:pt x="409" y="64"/>
                    </a:cubicBezTo>
                    <a:cubicBezTo>
                      <a:pt x="394" y="49"/>
                      <a:pt x="359" y="44"/>
                      <a:pt x="345" y="71"/>
                    </a:cubicBezTo>
                    <a:cubicBezTo>
                      <a:pt x="340" y="81"/>
                      <a:pt x="351" y="96"/>
                      <a:pt x="338" y="102"/>
                    </a:cubicBezTo>
                    <a:cubicBezTo>
                      <a:pt x="329" y="106"/>
                      <a:pt x="323" y="92"/>
                      <a:pt x="314" y="89"/>
                    </a:cubicBezTo>
                    <a:cubicBezTo>
                      <a:pt x="290" y="79"/>
                      <a:pt x="271" y="85"/>
                      <a:pt x="252" y="93"/>
                    </a:cubicBezTo>
                    <a:cubicBezTo>
                      <a:pt x="252" y="95"/>
                      <a:pt x="252" y="98"/>
                      <a:pt x="253" y="101"/>
                    </a:cubicBezTo>
                    <a:cubicBezTo>
                      <a:pt x="256" y="140"/>
                      <a:pt x="298" y="149"/>
                      <a:pt x="328" y="185"/>
                    </a:cubicBezTo>
                    <a:cubicBezTo>
                      <a:pt x="357" y="221"/>
                      <a:pt x="343" y="253"/>
                      <a:pt x="335" y="284"/>
                    </a:cubicBezTo>
                    <a:cubicBezTo>
                      <a:pt x="326" y="314"/>
                      <a:pt x="322" y="348"/>
                      <a:pt x="317" y="381"/>
                    </a:cubicBezTo>
                    <a:cubicBezTo>
                      <a:pt x="312" y="413"/>
                      <a:pt x="298" y="431"/>
                      <a:pt x="295" y="477"/>
                    </a:cubicBezTo>
                    <a:cubicBezTo>
                      <a:pt x="291" y="522"/>
                      <a:pt x="254" y="569"/>
                      <a:pt x="229" y="623"/>
                    </a:cubicBezTo>
                    <a:cubicBezTo>
                      <a:pt x="205" y="677"/>
                      <a:pt x="147" y="713"/>
                      <a:pt x="120" y="722"/>
                    </a:cubicBezTo>
                    <a:cubicBezTo>
                      <a:pt x="90" y="733"/>
                      <a:pt x="65" y="705"/>
                      <a:pt x="41" y="677"/>
                    </a:cubicBezTo>
                    <a:cubicBezTo>
                      <a:pt x="17" y="650"/>
                      <a:pt x="0" y="673"/>
                      <a:pt x="3" y="690"/>
                    </a:cubicBezTo>
                    <a:cubicBezTo>
                      <a:pt x="6" y="707"/>
                      <a:pt x="3" y="745"/>
                      <a:pt x="14" y="762"/>
                    </a:cubicBezTo>
                    <a:cubicBezTo>
                      <a:pt x="24" y="778"/>
                      <a:pt x="38" y="801"/>
                      <a:pt x="50" y="828"/>
                    </a:cubicBezTo>
                    <a:cubicBezTo>
                      <a:pt x="62" y="856"/>
                      <a:pt x="74" y="846"/>
                      <a:pt x="104" y="851"/>
                    </a:cubicBezTo>
                    <a:cubicBezTo>
                      <a:pt x="134" y="855"/>
                      <a:pt x="151" y="850"/>
                      <a:pt x="165" y="839"/>
                    </a:cubicBezTo>
                    <a:cubicBezTo>
                      <a:pt x="186" y="822"/>
                      <a:pt x="178" y="799"/>
                      <a:pt x="194" y="797"/>
                    </a:cubicBezTo>
                    <a:cubicBezTo>
                      <a:pt x="231" y="791"/>
                      <a:pt x="251" y="805"/>
                      <a:pt x="283" y="829"/>
                    </a:cubicBezTo>
                    <a:cubicBezTo>
                      <a:pt x="315" y="853"/>
                      <a:pt x="338" y="907"/>
                      <a:pt x="359" y="972"/>
                    </a:cubicBezTo>
                    <a:cubicBezTo>
                      <a:pt x="380" y="1038"/>
                      <a:pt x="370" y="1106"/>
                      <a:pt x="374" y="1193"/>
                    </a:cubicBezTo>
                    <a:cubicBezTo>
                      <a:pt x="378" y="1280"/>
                      <a:pt x="330" y="1458"/>
                      <a:pt x="322" y="1495"/>
                    </a:cubicBezTo>
                    <a:cubicBezTo>
                      <a:pt x="314" y="1532"/>
                      <a:pt x="286" y="1576"/>
                      <a:pt x="248" y="1601"/>
                    </a:cubicBezTo>
                    <a:cubicBezTo>
                      <a:pt x="211" y="1625"/>
                      <a:pt x="225" y="1643"/>
                      <a:pt x="220" y="1675"/>
                    </a:cubicBezTo>
                    <a:cubicBezTo>
                      <a:pt x="215" y="1707"/>
                      <a:pt x="220" y="1711"/>
                      <a:pt x="215" y="1745"/>
                    </a:cubicBezTo>
                    <a:cubicBezTo>
                      <a:pt x="210" y="1776"/>
                      <a:pt x="195" y="1788"/>
                      <a:pt x="188" y="1817"/>
                    </a:cubicBezTo>
                    <a:cubicBezTo>
                      <a:pt x="213" y="1820"/>
                      <a:pt x="239" y="1823"/>
                      <a:pt x="262" y="1824"/>
                    </a:cubicBezTo>
                    <a:cubicBezTo>
                      <a:pt x="279" y="1825"/>
                      <a:pt x="304" y="1826"/>
                      <a:pt x="320" y="1822"/>
                    </a:cubicBezTo>
                    <a:cubicBezTo>
                      <a:pt x="344" y="1816"/>
                      <a:pt x="344" y="1801"/>
                      <a:pt x="364" y="1789"/>
                    </a:cubicBezTo>
                    <a:cubicBezTo>
                      <a:pt x="379" y="1802"/>
                      <a:pt x="378" y="1814"/>
                      <a:pt x="383" y="1831"/>
                    </a:cubicBezTo>
                    <a:cubicBezTo>
                      <a:pt x="385" y="1838"/>
                      <a:pt x="379" y="1847"/>
                      <a:pt x="386" y="1853"/>
                    </a:cubicBezTo>
                    <a:cubicBezTo>
                      <a:pt x="392" y="1859"/>
                      <a:pt x="412" y="1854"/>
                      <a:pt x="421" y="1859"/>
                    </a:cubicBezTo>
                    <a:cubicBezTo>
                      <a:pt x="433" y="1867"/>
                      <a:pt x="434" y="1883"/>
                      <a:pt x="451" y="1891"/>
                    </a:cubicBezTo>
                    <a:cubicBezTo>
                      <a:pt x="467" y="1898"/>
                      <a:pt x="483" y="1901"/>
                      <a:pt x="498" y="1889"/>
                    </a:cubicBezTo>
                    <a:cubicBezTo>
                      <a:pt x="527" y="1953"/>
                      <a:pt x="590" y="1921"/>
                      <a:pt x="643" y="1928"/>
                    </a:cubicBezTo>
                    <a:cubicBezTo>
                      <a:pt x="644" y="1937"/>
                      <a:pt x="646" y="1944"/>
                      <a:pt x="649" y="1953"/>
                    </a:cubicBezTo>
                    <a:cubicBezTo>
                      <a:pt x="667" y="1952"/>
                      <a:pt x="667" y="1949"/>
                      <a:pt x="681" y="1956"/>
                    </a:cubicBezTo>
                    <a:cubicBezTo>
                      <a:pt x="699" y="1966"/>
                      <a:pt x="705" y="1974"/>
                      <a:pt x="723" y="1980"/>
                    </a:cubicBezTo>
                    <a:cubicBezTo>
                      <a:pt x="757" y="1992"/>
                      <a:pt x="774" y="2009"/>
                      <a:pt x="780" y="2045"/>
                    </a:cubicBezTo>
                    <a:cubicBezTo>
                      <a:pt x="783" y="2059"/>
                      <a:pt x="777" y="2069"/>
                      <a:pt x="786" y="2081"/>
                    </a:cubicBezTo>
                    <a:cubicBezTo>
                      <a:pt x="795" y="2093"/>
                      <a:pt x="817" y="2095"/>
                      <a:pt x="831" y="2099"/>
                    </a:cubicBezTo>
                    <a:cubicBezTo>
                      <a:pt x="867" y="2108"/>
                      <a:pt x="893" y="2138"/>
                      <a:pt x="936" y="2125"/>
                    </a:cubicBezTo>
                    <a:cubicBezTo>
                      <a:pt x="952" y="2121"/>
                      <a:pt x="964" y="2100"/>
                      <a:pt x="980" y="2096"/>
                    </a:cubicBezTo>
                    <a:cubicBezTo>
                      <a:pt x="1012" y="2086"/>
                      <a:pt x="1013" y="2097"/>
                      <a:pt x="1032" y="2063"/>
                    </a:cubicBezTo>
                    <a:cubicBezTo>
                      <a:pt x="1051" y="2031"/>
                      <a:pt x="1062" y="2023"/>
                      <a:pt x="1093" y="2021"/>
                    </a:cubicBezTo>
                    <a:cubicBezTo>
                      <a:pt x="1094" y="2016"/>
                      <a:pt x="1094" y="2011"/>
                      <a:pt x="1093" y="200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2">
                <a:extLst>
                  <a:ext uri="{FF2B5EF4-FFF2-40B4-BE49-F238E27FC236}">
                    <a16:creationId xmlns:a16="http://schemas.microsoft.com/office/drawing/2014/main" id="{629592EF-B5D9-FAA6-B475-167426A0FBD5}"/>
                  </a:ext>
                </a:extLst>
              </p:cNvPr>
              <p:cNvSpPr>
                <a:spLocks/>
              </p:cNvSpPr>
              <p:nvPr/>
            </p:nvSpPr>
            <p:spPr bwMode="auto">
              <a:xfrm>
                <a:off x="6517665" y="4837686"/>
                <a:ext cx="777052" cy="1153074"/>
              </a:xfrm>
              <a:custGeom>
                <a:avLst/>
                <a:gdLst>
                  <a:gd name="T0" fmla="*/ 1347 w 1473"/>
                  <a:gd name="T1" fmla="*/ 1055 h 2186"/>
                  <a:gd name="T2" fmla="*/ 1334 w 1473"/>
                  <a:gd name="T3" fmla="*/ 728 h 2186"/>
                  <a:gd name="T4" fmla="*/ 1286 w 1473"/>
                  <a:gd name="T5" fmla="*/ 555 h 2186"/>
                  <a:gd name="T6" fmla="*/ 1209 w 1473"/>
                  <a:gd name="T7" fmla="*/ 394 h 2186"/>
                  <a:gd name="T8" fmla="*/ 1173 w 1473"/>
                  <a:gd name="T9" fmla="*/ 279 h 2186"/>
                  <a:gd name="T10" fmla="*/ 1049 w 1473"/>
                  <a:gd name="T11" fmla="*/ 0 h 2186"/>
                  <a:gd name="T12" fmla="*/ 950 w 1473"/>
                  <a:gd name="T13" fmla="*/ 25 h 2186"/>
                  <a:gd name="T14" fmla="*/ 847 w 1473"/>
                  <a:gd name="T15" fmla="*/ 71 h 2186"/>
                  <a:gd name="T16" fmla="*/ 684 w 1473"/>
                  <a:gd name="T17" fmla="*/ 89 h 2186"/>
                  <a:gd name="T18" fmla="*/ 588 w 1473"/>
                  <a:gd name="T19" fmla="*/ 122 h 2186"/>
                  <a:gd name="T20" fmla="*/ 479 w 1473"/>
                  <a:gd name="T21" fmla="*/ 171 h 2186"/>
                  <a:gd name="T22" fmla="*/ 416 w 1473"/>
                  <a:gd name="T23" fmla="*/ 247 h 2186"/>
                  <a:gd name="T24" fmla="*/ 305 w 1473"/>
                  <a:gd name="T25" fmla="*/ 244 h 2186"/>
                  <a:gd name="T26" fmla="*/ 225 w 1473"/>
                  <a:gd name="T27" fmla="*/ 309 h 2186"/>
                  <a:gd name="T28" fmla="*/ 216 w 1473"/>
                  <a:gd name="T29" fmla="*/ 437 h 2186"/>
                  <a:gd name="T30" fmla="*/ 219 w 1473"/>
                  <a:gd name="T31" fmla="*/ 638 h 2186"/>
                  <a:gd name="T32" fmla="*/ 233 w 1473"/>
                  <a:gd name="T33" fmla="*/ 739 h 2186"/>
                  <a:gd name="T34" fmla="*/ 127 w 1473"/>
                  <a:gd name="T35" fmla="*/ 782 h 2186"/>
                  <a:gd name="T36" fmla="*/ 175 w 1473"/>
                  <a:gd name="T37" fmla="*/ 854 h 2186"/>
                  <a:gd name="T38" fmla="*/ 163 w 1473"/>
                  <a:gd name="T39" fmla="*/ 891 h 2186"/>
                  <a:gd name="T40" fmla="*/ 183 w 1473"/>
                  <a:gd name="T41" fmla="*/ 968 h 2186"/>
                  <a:gd name="T42" fmla="*/ 113 w 1473"/>
                  <a:gd name="T43" fmla="*/ 1121 h 2186"/>
                  <a:gd name="T44" fmla="*/ 66 w 1473"/>
                  <a:gd name="T45" fmla="*/ 1232 h 2186"/>
                  <a:gd name="T46" fmla="*/ 20 w 1473"/>
                  <a:gd name="T47" fmla="*/ 1382 h 2186"/>
                  <a:gd name="T48" fmla="*/ 57 w 1473"/>
                  <a:gd name="T49" fmla="*/ 1461 h 2186"/>
                  <a:gd name="T50" fmla="*/ 129 w 1473"/>
                  <a:gd name="T51" fmla="*/ 1559 h 2186"/>
                  <a:gd name="T52" fmla="*/ 145 w 1473"/>
                  <a:gd name="T53" fmla="*/ 1615 h 2186"/>
                  <a:gd name="T54" fmla="*/ 110 w 1473"/>
                  <a:gd name="T55" fmla="*/ 1717 h 2186"/>
                  <a:gd name="T56" fmla="*/ 158 w 1473"/>
                  <a:gd name="T57" fmla="*/ 1800 h 2186"/>
                  <a:gd name="T58" fmla="*/ 129 w 1473"/>
                  <a:gd name="T59" fmla="*/ 1901 h 2186"/>
                  <a:gd name="T60" fmla="*/ 145 w 1473"/>
                  <a:gd name="T61" fmla="*/ 1916 h 2186"/>
                  <a:gd name="T62" fmla="*/ 225 w 1473"/>
                  <a:gd name="T63" fmla="*/ 1957 h 2186"/>
                  <a:gd name="T64" fmla="*/ 356 w 1473"/>
                  <a:gd name="T65" fmla="*/ 2009 h 2186"/>
                  <a:gd name="T66" fmla="*/ 435 w 1473"/>
                  <a:gd name="T67" fmla="*/ 2018 h 2186"/>
                  <a:gd name="T68" fmla="*/ 477 w 1473"/>
                  <a:gd name="T69" fmla="*/ 2098 h 2186"/>
                  <a:gd name="T70" fmla="*/ 549 w 1473"/>
                  <a:gd name="T71" fmla="*/ 2160 h 2186"/>
                  <a:gd name="T72" fmla="*/ 660 w 1473"/>
                  <a:gd name="T73" fmla="*/ 2115 h 2186"/>
                  <a:gd name="T74" fmla="*/ 770 w 1473"/>
                  <a:gd name="T75" fmla="*/ 2147 h 2186"/>
                  <a:gd name="T76" fmla="*/ 844 w 1473"/>
                  <a:gd name="T77" fmla="*/ 1973 h 2186"/>
                  <a:gd name="T78" fmla="*/ 978 w 1473"/>
                  <a:gd name="T79" fmla="*/ 1895 h 2186"/>
                  <a:gd name="T80" fmla="*/ 1039 w 1473"/>
                  <a:gd name="T81" fmla="*/ 1907 h 2186"/>
                  <a:gd name="T82" fmla="*/ 1067 w 1473"/>
                  <a:gd name="T83" fmla="*/ 1902 h 2186"/>
                  <a:gd name="T84" fmla="*/ 1067 w 1473"/>
                  <a:gd name="T85" fmla="*/ 1902 h 2186"/>
                  <a:gd name="T86" fmla="*/ 1102 w 1473"/>
                  <a:gd name="T87" fmla="*/ 1879 h 2186"/>
                  <a:gd name="T88" fmla="*/ 1134 w 1473"/>
                  <a:gd name="T89" fmla="*/ 1838 h 2186"/>
                  <a:gd name="T90" fmla="*/ 1188 w 1473"/>
                  <a:gd name="T91" fmla="*/ 1788 h 2186"/>
                  <a:gd name="T92" fmla="*/ 1257 w 1473"/>
                  <a:gd name="T93" fmla="*/ 1751 h 2186"/>
                  <a:gd name="T94" fmla="*/ 1215 w 1473"/>
                  <a:gd name="T95" fmla="*/ 1687 h 2186"/>
                  <a:gd name="T96" fmla="*/ 1273 w 1473"/>
                  <a:gd name="T97" fmla="*/ 1647 h 2186"/>
                  <a:gd name="T98" fmla="*/ 1247 w 1473"/>
                  <a:gd name="T99" fmla="*/ 1604 h 2186"/>
                  <a:gd name="T100" fmla="*/ 1282 w 1473"/>
                  <a:gd name="T101" fmla="*/ 1565 h 2186"/>
                  <a:gd name="T102" fmla="*/ 1270 w 1473"/>
                  <a:gd name="T103" fmla="*/ 1536 h 2186"/>
                  <a:gd name="T104" fmla="*/ 1301 w 1473"/>
                  <a:gd name="T105" fmla="*/ 1461 h 2186"/>
                  <a:gd name="T106" fmla="*/ 1322 w 1473"/>
                  <a:gd name="T107" fmla="*/ 1406 h 2186"/>
                  <a:gd name="T108" fmla="*/ 1324 w 1473"/>
                  <a:gd name="T109" fmla="*/ 1335 h 2186"/>
                  <a:gd name="T110" fmla="*/ 1409 w 1473"/>
                  <a:gd name="T111" fmla="*/ 1297 h 2186"/>
                  <a:gd name="T112" fmla="*/ 1372 w 1473"/>
                  <a:gd name="T113" fmla="*/ 1246 h 2186"/>
                  <a:gd name="T114" fmla="*/ 1389 w 1473"/>
                  <a:gd name="T115" fmla="*/ 108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73" h="2186">
                    <a:moveTo>
                      <a:pt x="1389" y="1080"/>
                    </a:moveTo>
                    <a:cubicBezTo>
                      <a:pt x="1395" y="1019"/>
                      <a:pt x="1372" y="1029"/>
                      <a:pt x="1347" y="1055"/>
                    </a:cubicBezTo>
                    <a:cubicBezTo>
                      <a:pt x="1322" y="1082"/>
                      <a:pt x="1320" y="1040"/>
                      <a:pt x="1339" y="954"/>
                    </a:cubicBezTo>
                    <a:cubicBezTo>
                      <a:pt x="1359" y="868"/>
                      <a:pt x="1345" y="753"/>
                      <a:pt x="1334" y="728"/>
                    </a:cubicBezTo>
                    <a:cubicBezTo>
                      <a:pt x="1322" y="703"/>
                      <a:pt x="1293" y="678"/>
                      <a:pt x="1311" y="640"/>
                    </a:cubicBezTo>
                    <a:cubicBezTo>
                      <a:pt x="1328" y="601"/>
                      <a:pt x="1301" y="559"/>
                      <a:pt x="1286" y="555"/>
                    </a:cubicBezTo>
                    <a:cubicBezTo>
                      <a:pt x="1270" y="551"/>
                      <a:pt x="1261" y="527"/>
                      <a:pt x="1230" y="503"/>
                    </a:cubicBezTo>
                    <a:cubicBezTo>
                      <a:pt x="1198" y="479"/>
                      <a:pt x="1167" y="412"/>
                      <a:pt x="1209" y="394"/>
                    </a:cubicBezTo>
                    <a:cubicBezTo>
                      <a:pt x="1251" y="376"/>
                      <a:pt x="1224" y="344"/>
                      <a:pt x="1195" y="332"/>
                    </a:cubicBezTo>
                    <a:cubicBezTo>
                      <a:pt x="1166" y="319"/>
                      <a:pt x="1141" y="305"/>
                      <a:pt x="1173" y="279"/>
                    </a:cubicBezTo>
                    <a:cubicBezTo>
                      <a:pt x="1205" y="254"/>
                      <a:pt x="1190" y="226"/>
                      <a:pt x="1163" y="173"/>
                    </a:cubicBezTo>
                    <a:cubicBezTo>
                      <a:pt x="1149" y="145"/>
                      <a:pt x="1097" y="68"/>
                      <a:pt x="1049" y="0"/>
                    </a:cubicBezTo>
                    <a:cubicBezTo>
                      <a:pt x="1046" y="0"/>
                      <a:pt x="1043" y="2"/>
                      <a:pt x="1040" y="2"/>
                    </a:cubicBezTo>
                    <a:cubicBezTo>
                      <a:pt x="1015" y="5"/>
                      <a:pt x="966" y="3"/>
                      <a:pt x="950" y="25"/>
                    </a:cubicBezTo>
                    <a:cubicBezTo>
                      <a:pt x="932" y="50"/>
                      <a:pt x="946" y="81"/>
                      <a:pt x="911" y="91"/>
                    </a:cubicBezTo>
                    <a:cubicBezTo>
                      <a:pt x="883" y="100"/>
                      <a:pt x="869" y="79"/>
                      <a:pt x="847" y="71"/>
                    </a:cubicBezTo>
                    <a:cubicBezTo>
                      <a:pt x="790" y="49"/>
                      <a:pt x="770" y="151"/>
                      <a:pt x="715" y="105"/>
                    </a:cubicBezTo>
                    <a:cubicBezTo>
                      <a:pt x="701" y="94"/>
                      <a:pt x="708" y="87"/>
                      <a:pt x="684" y="89"/>
                    </a:cubicBezTo>
                    <a:cubicBezTo>
                      <a:pt x="674" y="89"/>
                      <a:pt x="668" y="91"/>
                      <a:pt x="658" y="94"/>
                    </a:cubicBezTo>
                    <a:cubicBezTo>
                      <a:pt x="635" y="103"/>
                      <a:pt x="613" y="113"/>
                      <a:pt x="588" y="122"/>
                    </a:cubicBezTo>
                    <a:cubicBezTo>
                      <a:pt x="570" y="128"/>
                      <a:pt x="556" y="143"/>
                      <a:pt x="538" y="151"/>
                    </a:cubicBezTo>
                    <a:cubicBezTo>
                      <a:pt x="519" y="159"/>
                      <a:pt x="497" y="158"/>
                      <a:pt x="479" y="171"/>
                    </a:cubicBezTo>
                    <a:cubicBezTo>
                      <a:pt x="461" y="185"/>
                      <a:pt x="464" y="198"/>
                      <a:pt x="454" y="217"/>
                    </a:cubicBezTo>
                    <a:cubicBezTo>
                      <a:pt x="446" y="231"/>
                      <a:pt x="428" y="239"/>
                      <a:pt x="416" y="247"/>
                    </a:cubicBezTo>
                    <a:cubicBezTo>
                      <a:pt x="392" y="264"/>
                      <a:pt x="354" y="289"/>
                      <a:pt x="324" y="267"/>
                    </a:cubicBezTo>
                    <a:cubicBezTo>
                      <a:pt x="315" y="261"/>
                      <a:pt x="309" y="253"/>
                      <a:pt x="305" y="244"/>
                    </a:cubicBezTo>
                    <a:cubicBezTo>
                      <a:pt x="301" y="251"/>
                      <a:pt x="297" y="260"/>
                      <a:pt x="289" y="270"/>
                    </a:cubicBezTo>
                    <a:cubicBezTo>
                      <a:pt x="274" y="291"/>
                      <a:pt x="238" y="291"/>
                      <a:pt x="225" y="309"/>
                    </a:cubicBezTo>
                    <a:cubicBezTo>
                      <a:pt x="215" y="326"/>
                      <a:pt x="231" y="354"/>
                      <a:pt x="233" y="370"/>
                    </a:cubicBezTo>
                    <a:cubicBezTo>
                      <a:pt x="238" y="395"/>
                      <a:pt x="229" y="414"/>
                      <a:pt x="216" y="437"/>
                    </a:cubicBezTo>
                    <a:cubicBezTo>
                      <a:pt x="185" y="494"/>
                      <a:pt x="217" y="533"/>
                      <a:pt x="214" y="589"/>
                    </a:cubicBezTo>
                    <a:cubicBezTo>
                      <a:pt x="213" y="607"/>
                      <a:pt x="211" y="621"/>
                      <a:pt x="219" y="638"/>
                    </a:cubicBezTo>
                    <a:cubicBezTo>
                      <a:pt x="228" y="656"/>
                      <a:pt x="231" y="658"/>
                      <a:pt x="234" y="679"/>
                    </a:cubicBezTo>
                    <a:cubicBezTo>
                      <a:pt x="237" y="701"/>
                      <a:pt x="240" y="718"/>
                      <a:pt x="233" y="739"/>
                    </a:cubicBezTo>
                    <a:cubicBezTo>
                      <a:pt x="213" y="742"/>
                      <a:pt x="196" y="728"/>
                      <a:pt x="175" y="728"/>
                    </a:cubicBezTo>
                    <a:cubicBezTo>
                      <a:pt x="147" y="727"/>
                      <a:pt x="113" y="749"/>
                      <a:pt x="127" y="782"/>
                    </a:cubicBezTo>
                    <a:cubicBezTo>
                      <a:pt x="136" y="805"/>
                      <a:pt x="199" y="799"/>
                      <a:pt x="191" y="838"/>
                    </a:cubicBezTo>
                    <a:cubicBezTo>
                      <a:pt x="189" y="847"/>
                      <a:pt x="179" y="845"/>
                      <a:pt x="175" y="854"/>
                    </a:cubicBezTo>
                    <a:cubicBezTo>
                      <a:pt x="173" y="859"/>
                      <a:pt x="173" y="867"/>
                      <a:pt x="170" y="872"/>
                    </a:cubicBezTo>
                    <a:cubicBezTo>
                      <a:pt x="167" y="879"/>
                      <a:pt x="168" y="885"/>
                      <a:pt x="163" y="891"/>
                    </a:cubicBezTo>
                    <a:cubicBezTo>
                      <a:pt x="159" y="897"/>
                      <a:pt x="147" y="897"/>
                      <a:pt x="145" y="900"/>
                    </a:cubicBezTo>
                    <a:cubicBezTo>
                      <a:pt x="125" y="931"/>
                      <a:pt x="176" y="940"/>
                      <a:pt x="183" y="968"/>
                    </a:cubicBezTo>
                    <a:cubicBezTo>
                      <a:pt x="192" y="1004"/>
                      <a:pt x="174" y="1041"/>
                      <a:pt x="158" y="1071"/>
                    </a:cubicBezTo>
                    <a:cubicBezTo>
                      <a:pt x="148" y="1091"/>
                      <a:pt x="133" y="1108"/>
                      <a:pt x="113" y="1121"/>
                    </a:cubicBezTo>
                    <a:cubicBezTo>
                      <a:pt x="101" y="1128"/>
                      <a:pt x="86" y="1130"/>
                      <a:pt x="77" y="1142"/>
                    </a:cubicBezTo>
                    <a:cubicBezTo>
                      <a:pt x="58" y="1167"/>
                      <a:pt x="74" y="1205"/>
                      <a:pt x="66" y="1232"/>
                    </a:cubicBezTo>
                    <a:cubicBezTo>
                      <a:pt x="58" y="1257"/>
                      <a:pt x="24" y="1283"/>
                      <a:pt x="21" y="1313"/>
                    </a:cubicBezTo>
                    <a:cubicBezTo>
                      <a:pt x="0" y="1326"/>
                      <a:pt x="8" y="1365"/>
                      <a:pt x="20" y="1382"/>
                    </a:cubicBezTo>
                    <a:cubicBezTo>
                      <a:pt x="30" y="1397"/>
                      <a:pt x="44" y="1402"/>
                      <a:pt x="50" y="1421"/>
                    </a:cubicBezTo>
                    <a:cubicBezTo>
                      <a:pt x="54" y="1433"/>
                      <a:pt x="53" y="1448"/>
                      <a:pt x="57" y="1461"/>
                    </a:cubicBezTo>
                    <a:cubicBezTo>
                      <a:pt x="67" y="1492"/>
                      <a:pt x="83" y="1512"/>
                      <a:pt x="109" y="1533"/>
                    </a:cubicBezTo>
                    <a:cubicBezTo>
                      <a:pt x="121" y="1543"/>
                      <a:pt x="130" y="1538"/>
                      <a:pt x="129" y="1559"/>
                    </a:cubicBezTo>
                    <a:cubicBezTo>
                      <a:pt x="129" y="1573"/>
                      <a:pt x="119" y="1587"/>
                      <a:pt x="104" y="1584"/>
                    </a:cubicBezTo>
                    <a:cubicBezTo>
                      <a:pt x="102" y="1624"/>
                      <a:pt x="127" y="1601"/>
                      <a:pt x="145" y="1615"/>
                    </a:cubicBezTo>
                    <a:cubicBezTo>
                      <a:pt x="174" y="1637"/>
                      <a:pt x="132" y="1647"/>
                      <a:pt x="121" y="1658"/>
                    </a:cubicBezTo>
                    <a:cubicBezTo>
                      <a:pt x="106" y="1674"/>
                      <a:pt x="114" y="1696"/>
                      <a:pt x="110" y="1717"/>
                    </a:cubicBezTo>
                    <a:cubicBezTo>
                      <a:pt x="106" y="1744"/>
                      <a:pt x="106" y="1743"/>
                      <a:pt x="131" y="1757"/>
                    </a:cubicBezTo>
                    <a:cubicBezTo>
                      <a:pt x="148" y="1766"/>
                      <a:pt x="163" y="1775"/>
                      <a:pt x="158" y="1800"/>
                    </a:cubicBezTo>
                    <a:cubicBezTo>
                      <a:pt x="154" y="1819"/>
                      <a:pt x="129" y="1833"/>
                      <a:pt x="123" y="1850"/>
                    </a:cubicBezTo>
                    <a:cubicBezTo>
                      <a:pt x="118" y="1867"/>
                      <a:pt x="128" y="1884"/>
                      <a:pt x="129" y="1901"/>
                    </a:cubicBezTo>
                    <a:cubicBezTo>
                      <a:pt x="130" y="1906"/>
                      <a:pt x="130" y="1911"/>
                      <a:pt x="129" y="1916"/>
                    </a:cubicBezTo>
                    <a:cubicBezTo>
                      <a:pt x="134" y="1916"/>
                      <a:pt x="139" y="1916"/>
                      <a:pt x="145" y="1916"/>
                    </a:cubicBezTo>
                    <a:cubicBezTo>
                      <a:pt x="159" y="1916"/>
                      <a:pt x="174" y="1913"/>
                      <a:pt x="187" y="1920"/>
                    </a:cubicBezTo>
                    <a:cubicBezTo>
                      <a:pt x="204" y="1928"/>
                      <a:pt x="208" y="1948"/>
                      <a:pt x="225" y="1957"/>
                    </a:cubicBezTo>
                    <a:cubicBezTo>
                      <a:pt x="259" y="1975"/>
                      <a:pt x="308" y="1956"/>
                      <a:pt x="340" y="1985"/>
                    </a:cubicBezTo>
                    <a:cubicBezTo>
                      <a:pt x="348" y="1992"/>
                      <a:pt x="343" y="2002"/>
                      <a:pt x="356" y="2009"/>
                    </a:cubicBezTo>
                    <a:cubicBezTo>
                      <a:pt x="363" y="2013"/>
                      <a:pt x="374" y="2009"/>
                      <a:pt x="382" y="2010"/>
                    </a:cubicBezTo>
                    <a:cubicBezTo>
                      <a:pt x="399" y="2012"/>
                      <a:pt x="417" y="2016"/>
                      <a:pt x="435" y="2018"/>
                    </a:cubicBezTo>
                    <a:cubicBezTo>
                      <a:pt x="464" y="2021"/>
                      <a:pt x="515" y="2017"/>
                      <a:pt x="501" y="2064"/>
                    </a:cubicBezTo>
                    <a:cubicBezTo>
                      <a:pt x="497" y="2078"/>
                      <a:pt x="478" y="2084"/>
                      <a:pt x="477" y="2098"/>
                    </a:cubicBezTo>
                    <a:cubicBezTo>
                      <a:pt x="476" y="2113"/>
                      <a:pt x="494" y="2129"/>
                      <a:pt x="505" y="2138"/>
                    </a:cubicBezTo>
                    <a:cubicBezTo>
                      <a:pt x="517" y="2147"/>
                      <a:pt x="536" y="2152"/>
                      <a:pt x="549" y="2160"/>
                    </a:cubicBezTo>
                    <a:cubicBezTo>
                      <a:pt x="561" y="2167"/>
                      <a:pt x="572" y="2180"/>
                      <a:pt x="590" y="2182"/>
                    </a:cubicBezTo>
                    <a:cubicBezTo>
                      <a:pt x="635" y="2186"/>
                      <a:pt x="620" y="2127"/>
                      <a:pt x="660" y="2115"/>
                    </a:cubicBezTo>
                    <a:cubicBezTo>
                      <a:pt x="677" y="2110"/>
                      <a:pt x="713" y="2111"/>
                      <a:pt x="730" y="2115"/>
                    </a:cubicBezTo>
                    <a:cubicBezTo>
                      <a:pt x="748" y="2120"/>
                      <a:pt x="757" y="2144"/>
                      <a:pt x="770" y="2147"/>
                    </a:cubicBezTo>
                    <a:cubicBezTo>
                      <a:pt x="804" y="2157"/>
                      <a:pt x="802" y="2093"/>
                      <a:pt x="809" y="2072"/>
                    </a:cubicBezTo>
                    <a:cubicBezTo>
                      <a:pt x="819" y="2037"/>
                      <a:pt x="837" y="2010"/>
                      <a:pt x="844" y="1973"/>
                    </a:cubicBezTo>
                    <a:cubicBezTo>
                      <a:pt x="852" y="1927"/>
                      <a:pt x="855" y="1860"/>
                      <a:pt x="918" y="1873"/>
                    </a:cubicBezTo>
                    <a:cubicBezTo>
                      <a:pt x="942" y="1879"/>
                      <a:pt x="962" y="1885"/>
                      <a:pt x="978" y="1895"/>
                    </a:cubicBezTo>
                    <a:cubicBezTo>
                      <a:pt x="981" y="1884"/>
                      <a:pt x="986" y="1876"/>
                      <a:pt x="994" y="1874"/>
                    </a:cubicBezTo>
                    <a:cubicBezTo>
                      <a:pt x="1020" y="1867"/>
                      <a:pt x="1033" y="1888"/>
                      <a:pt x="1039" y="1907"/>
                    </a:cubicBezTo>
                    <a:cubicBezTo>
                      <a:pt x="1048" y="1938"/>
                      <a:pt x="1050" y="1923"/>
                      <a:pt x="1070" y="1905"/>
                    </a:cubicBezTo>
                    <a:cubicBezTo>
                      <a:pt x="1069" y="1904"/>
                      <a:pt x="1067" y="1903"/>
                      <a:pt x="1067" y="1902"/>
                    </a:cubicBezTo>
                    <a:cubicBezTo>
                      <a:pt x="1064" y="1903"/>
                      <a:pt x="1061" y="1902"/>
                      <a:pt x="1059" y="1899"/>
                    </a:cubicBezTo>
                    <a:cubicBezTo>
                      <a:pt x="1063" y="1900"/>
                      <a:pt x="1064" y="1900"/>
                      <a:pt x="1067" y="1902"/>
                    </a:cubicBezTo>
                    <a:cubicBezTo>
                      <a:pt x="1074" y="1901"/>
                      <a:pt x="1083" y="1892"/>
                      <a:pt x="1088" y="1887"/>
                    </a:cubicBezTo>
                    <a:cubicBezTo>
                      <a:pt x="1093" y="1883"/>
                      <a:pt x="1098" y="1885"/>
                      <a:pt x="1102" y="1879"/>
                    </a:cubicBezTo>
                    <a:cubicBezTo>
                      <a:pt x="1105" y="1875"/>
                      <a:pt x="1102" y="1864"/>
                      <a:pt x="1104" y="1858"/>
                    </a:cubicBezTo>
                    <a:cubicBezTo>
                      <a:pt x="1111" y="1843"/>
                      <a:pt x="1121" y="1847"/>
                      <a:pt x="1134" y="1838"/>
                    </a:cubicBezTo>
                    <a:cubicBezTo>
                      <a:pt x="1144" y="1831"/>
                      <a:pt x="1152" y="1807"/>
                      <a:pt x="1166" y="1823"/>
                    </a:cubicBezTo>
                    <a:cubicBezTo>
                      <a:pt x="1168" y="1807"/>
                      <a:pt x="1185" y="1804"/>
                      <a:pt x="1188" y="1788"/>
                    </a:cubicBezTo>
                    <a:cubicBezTo>
                      <a:pt x="1191" y="1772"/>
                      <a:pt x="1185" y="1754"/>
                      <a:pt x="1186" y="1738"/>
                    </a:cubicBezTo>
                    <a:cubicBezTo>
                      <a:pt x="1205" y="1743"/>
                      <a:pt x="1245" y="1771"/>
                      <a:pt x="1257" y="1751"/>
                    </a:cubicBezTo>
                    <a:cubicBezTo>
                      <a:pt x="1272" y="1724"/>
                      <a:pt x="1172" y="1714"/>
                      <a:pt x="1211" y="1683"/>
                    </a:cubicBezTo>
                    <a:cubicBezTo>
                      <a:pt x="1213" y="1683"/>
                      <a:pt x="1215" y="1685"/>
                      <a:pt x="1215" y="1687"/>
                    </a:cubicBezTo>
                    <a:cubicBezTo>
                      <a:pt x="1215" y="1661"/>
                      <a:pt x="1293" y="1680"/>
                      <a:pt x="1285" y="1648"/>
                    </a:cubicBezTo>
                    <a:cubicBezTo>
                      <a:pt x="1282" y="1648"/>
                      <a:pt x="1276" y="1648"/>
                      <a:pt x="1273" y="1647"/>
                    </a:cubicBezTo>
                    <a:cubicBezTo>
                      <a:pt x="1260" y="1641"/>
                      <a:pt x="1250" y="1643"/>
                      <a:pt x="1242" y="1629"/>
                    </a:cubicBezTo>
                    <a:cubicBezTo>
                      <a:pt x="1234" y="1615"/>
                      <a:pt x="1236" y="1609"/>
                      <a:pt x="1247" y="1604"/>
                    </a:cubicBezTo>
                    <a:cubicBezTo>
                      <a:pt x="1261" y="1597"/>
                      <a:pt x="1267" y="1604"/>
                      <a:pt x="1279" y="1592"/>
                    </a:cubicBezTo>
                    <a:cubicBezTo>
                      <a:pt x="1287" y="1583"/>
                      <a:pt x="1288" y="1579"/>
                      <a:pt x="1282" y="1565"/>
                    </a:cubicBezTo>
                    <a:cubicBezTo>
                      <a:pt x="1279" y="1559"/>
                      <a:pt x="1273" y="1556"/>
                      <a:pt x="1270" y="1550"/>
                    </a:cubicBezTo>
                    <a:cubicBezTo>
                      <a:pt x="1269" y="1546"/>
                      <a:pt x="1271" y="1540"/>
                      <a:pt x="1270" y="1536"/>
                    </a:cubicBezTo>
                    <a:cubicBezTo>
                      <a:pt x="1268" y="1521"/>
                      <a:pt x="1262" y="1501"/>
                      <a:pt x="1270" y="1487"/>
                    </a:cubicBezTo>
                    <a:cubicBezTo>
                      <a:pt x="1278" y="1474"/>
                      <a:pt x="1297" y="1476"/>
                      <a:pt x="1301" y="1461"/>
                    </a:cubicBezTo>
                    <a:cubicBezTo>
                      <a:pt x="1304" y="1448"/>
                      <a:pt x="1292" y="1440"/>
                      <a:pt x="1303" y="1428"/>
                    </a:cubicBezTo>
                    <a:cubicBezTo>
                      <a:pt x="1313" y="1416"/>
                      <a:pt x="1325" y="1426"/>
                      <a:pt x="1322" y="1406"/>
                    </a:cubicBezTo>
                    <a:cubicBezTo>
                      <a:pt x="1320" y="1393"/>
                      <a:pt x="1305" y="1387"/>
                      <a:pt x="1305" y="1370"/>
                    </a:cubicBezTo>
                    <a:cubicBezTo>
                      <a:pt x="1305" y="1357"/>
                      <a:pt x="1308" y="1336"/>
                      <a:pt x="1324" y="1335"/>
                    </a:cubicBezTo>
                    <a:cubicBezTo>
                      <a:pt x="1336" y="1334"/>
                      <a:pt x="1342" y="1345"/>
                      <a:pt x="1357" y="1342"/>
                    </a:cubicBezTo>
                    <a:cubicBezTo>
                      <a:pt x="1379" y="1336"/>
                      <a:pt x="1404" y="1321"/>
                      <a:pt x="1409" y="1297"/>
                    </a:cubicBezTo>
                    <a:cubicBezTo>
                      <a:pt x="1410" y="1287"/>
                      <a:pt x="1409" y="1263"/>
                      <a:pt x="1402" y="1254"/>
                    </a:cubicBezTo>
                    <a:cubicBezTo>
                      <a:pt x="1394" y="1243"/>
                      <a:pt x="1384" y="1249"/>
                      <a:pt x="1372" y="1246"/>
                    </a:cubicBezTo>
                    <a:cubicBezTo>
                      <a:pt x="1374" y="1211"/>
                      <a:pt x="1384" y="1200"/>
                      <a:pt x="1414" y="1184"/>
                    </a:cubicBezTo>
                    <a:cubicBezTo>
                      <a:pt x="1473" y="1153"/>
                      <a:pt x="1386" y="1115"/>
                      <a:pt x="1389" y="108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3">
                <a:extLst>
                  <a:ext uri="{FF2B5EF4-FFF2-40B4-BE49-F238E27FC236}">
                    <a16:creationId xmlns:a16="http://schemas.microsoft.com/office/drawing/2014/main" id="{01A5A477-1CA1-4F99-CD79-A87323FD1D53}"/>
                  </a:ext>
                </a:extLst>
              </p:cNvPr>
              <p:cNvSpPr>
                <a:spLocks/>
              </p:cNvSpPr>
              <p:nvPr/>
            </p:nvSpPr>
            <p:spPr bwMode="auto">
              <a:xfrm>
                <a:off x="5934876" y="5725936"/>
                <a:ext cx="578100" cy="950549"/>
              </a:xfrm>
              <a:custGeom>
                <a:avLst/>
                <a:gdLst>
                  <a:gd name="T0" fmla="*/ 774 w 1096"/>
                  <a:gd name="T1" fmla="*/ 1392 h 1802"/>
                  <a:gd name="T2" fmla="*/ 879 w 1096"/>
                  <a:gd name="T3" fmla="*/ 1326 h 1802"/>
                  <a:gd name="T4" fmla="*/ 927 w 1096"/>
                  <a:gd name="T5" fmla="*/ 1144 h 1802"/>
                  <a:gd name="T6" fmla="*/ 956 w 1096"/>
                  <a:gd name="T7" fmla="*/ 1100 h 1802"/>
                  <a:gd name="T8" fmla="*/ 981 w 1096"/>
                  <a:gd name="T9" fmla="*/ 1046 h 1802"/>
                  <a:gd name="T10" fmla="*/ 1030 w 1096"/>
                  <a:gd name="T11" fmla="*/ 976 h 1802"/>
                  <a:gd name="T12" fmla="*/ 1071 w 1096"/>
                  <a:gd name="T13" fmla="*/ 864 h 1802"/>
                  <a:gd name="T14" fmla="*/ 1022 w 1096"/>
                  <a:gd name="T15" fmla="*/ 720 h 1802"/>
                  <a:gd name="T16" fmla="*/ 1032 w 1096"/>
                  <a:gd name="T17" fmla="*/ 631 h 1802"/>
                  <a:gd name="T18" fmla="*/ 1066 w 1096"/>
                  <a:gd name="T19" fmla="*/ 554 h 1802"/>
                  <a:gd name="T20" fmla="*/ 1055 w 1096"/>
                  <a:gd name="T21" fmla="*/ 441 h 1802"/>
                  <a:gd name="T22" fmla="*/ 1020 w 1096"/>
                  <a:gd name="T23" fmla="*/ 376 h 1802"/>
                  <a:gd name="T24" fmla="*/ 972 w 1096"/>
                  <a:gd name="T25" fmla="*/ 310 h 1802"/>
                  <a:gd name="T26" fmla="*/ 921 w 1096"/>
                  <a:gd name="T27" fmla="*/ 256 h 1802"/>
                  <a:gd name="T28" fmla="*/ 822 w 1096"/>
                  <a:gd name="T29" fmla="*/ 167 h 1802"/>
                  <a:gd name="T30" fmla="*/ 784 w 1096"/>
                  <a:gd name="T31" fmla="*/ 139 h 1802"/>
                  <a:gd name="T32" fmla="*/ 592 w 1096"/>
                  <a:gd name="T33" fmla="*/ 102 h 1802"/>
                  <a:gd name="T34" fmla="*/ 527 w 1096"/>
                  <a:gd name="T35" fmla="*/ 64 h 1802"/>
                  <a:gd name="T36" fmla="*/ 505 w 1096"/>
                  <a:gd name="T37" fmla="*/ 0 h 1802"/>
                  <a:gd name="T38" fmla="*/ 403 w 1096"/>
                  <a:gd name="T39" fmla="*/ 35 h 1802"/>
                  <a:gd name="T40" fmla="*/ 328 w 1096"/>
                  <a:gd name="T41" fmla="*/ 35 h 1802"/>
                  <a:gd name="T42" fmla="*/ 278 w 1096"/>
                  <a:gd name="T43" fmla="*/ 233 h 1802"/>
                  <a:gd name="T44" fmla="*/ 141 w 1096"/>
                  <a:gd name="T45" fmla="*/ 537 h 1802"/>
                  <a:gd name="T46" fmla="*/ 0 w 1096"/>
                  <a:gd name="T47" fmla="*/ 759 h 1802"/>
                  <a:gd name="T48" fmla="*/ 143 w 1096"/>
                  <a:gd name="T49" fmla="*/ 815 h 1802"/>
                  <a:gd name="T50" fmla="*/ 312 w 1096"/>
                  <a:gd name="T51" fmla="*/ 1045 h 1802"/>
                  <a:gd name="T52" fmla="*/ 284 w 1096"/>
                  <a:gd name="T53" fmla="*/ 1171 h 1802"/>
                  <a:gd name="T54" fmla="*/ 197 w 1096"/>
                  <a:gd name="T55" fmla="*/ 1218 h 1802"/>
                  <a:gd name="T56" fmla="*/ 143 w 1096"/>
                  <a:gd name="T57" fmla="*/ 1275 h 1802"/>
                  <a:gd name="T58" fmla="*/ 136 w 1096"/>
                  <a:gd name="T59" fmla="*/ 1364 h 1802"/>
                  <a:gd name="T60" fmla="*/ 99 w 1096"/>
                  <a:gd name="T61" fmla="*/ 1462 h 1802"/>
                  <a:gd name="T62" fmla="*/ 97 w 1096"/>
                  <a:gd name="T63" fmla="*/ 1508 h 1802"/>
                  <a:gd name="T64" fmla="*/ 110 w 1096"/>
                  <a:gd name="T65" fmla="*/ 1638 h 1802"/>
                  <a:gd name="T66" fmla="*/ 181 w 1096"/>
                  <a:gd name="T67" fmla="*/ 1685 h 1802"/>
                  <a:gd name="T68" fmla="*/ 354 w 1096"/>
                  <a:gd name="T69" fmla="*/ 1696 h 1802"/>
                  <a:gd name="T70" fmla="*/ 483 w 1096"/>
                  <a:gd name="T71" fmla="*/ 1768 h 1802"/>
                  <a:gd name="T72" fmla="*/ 555 w 1096"/>
                  <a:gd name="T73" fmla="*/ 1787 h 1802"/>
                  <a:gd name="T74" fmla="*/ 633 w 1096"/>
                  <a:gd name="T75" fmla="*/ 1781 h 1802"/>
                  <a:gd name="T76" fmla="*/ 741 w 1096"/>
                  <a:gd name="T77" fmla="*/ 1689 h 1802"/>
                  <a:gd name="T78" fmla="*/ 724 w 1096"/>
                  <a:gd name="T79" fmla="*/ 1596 h 1802"/>
                  <a:gd name="T80" fmla="*/ 738 w 1096"/>
                  <a:gd name="T81" fmla="*/ 1508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6" h="1802">
                    <a:moveTo>
                      <a:pt x="736" y="1393"/>
                    </a:moveTo>
                    <a:cubicBezTo>
                      <a:pt x="742" y="1388"/>
                      <a:pt x="766" y="1393"/>
                      <a:pt x="774" y="1392"/>
                    </a:cubicBezTo>
                    <a:cubicBezTo>
                      <a:pt x="794" y="1392"/>
                      <a:pt x="808" y="1386"/>
                      <a:pt x="826" y="1382"/>
                    </a:cubicBezTo>
                    <a:cubicBezTo>
                      <a:pt x="868" y="1373"/>
                      <a:pt x="864" y="1364"/>
                      <a:pt x="879" y="1326"/>
                    </a:cubicBezTo>
                    <a:cubicBezTo>
                      <a:pt x="892" y="1293"/>
                      <a:pt x="915" y="1262"/>
                      <a:pt x="926" y="1227"/>
                    </a:cubicBezTo>
                    <a:cubicBezTo>
                      <a:pt x="934" y="1200"/>
                      <a:pt x="928" y="1172"/>
                      <a:pt x="927" y="1144"/>
                    </a:cubicBezTo>
                    <a:cubicBezTo>
                      <a:pt x="926" y="1122"/>
                      <a:pt x="923" y="1122"/>
                      <a:pt x="938" y="1107"/>
                    </a:cubicBezTo>
                    <a:cubicBezTo>
                      <a:pt x="943" y="1103"/>
                      <a:pt x="952" y="1105"/>
                      <a:pt x="956" y="1100"/>
                    </a:cubicBezTo>
                    <a:cubicBezTo>
                      <a:pt x="960" y="1095"/>
                      <a:pt x="958" y="1085"/>
                      <a:pt x="961" y="1080"/>
                    </a:cubicBezTo>
                    <a:cubicBezTo>
                      <a:pt x="968" y="1070"/>
                      <a:pt x="977" y="1059"/>
                      <a:pt x="981" y="1046"/>
                    </a:cubicBezTo>
                    <a:cubicBezTo>
                      <a:pt x="988" y="1027"/>
                      <a:pt x="977" y="1019"/>
                      <a:pt x="991" y="1003"/>
                    </a:cubicBezTo>
                    <a:cubicBezTo>
                      <a:pt x="1001" y="991"/>
                      <a:pt x="1021" y="989"/>
                      <a:pt x="1030" y="976"/>
                    </a:cubicBezTo>
                    <a:cubicBezTo>
                      <a:pt x="1041" y="960"/>
                      <a:pt x="1030" y="946"/>
                      <a:pt x="1032" y="930"/>
                    </a:cubicBezTo>
                    <a:cubicBezTo>
                      <a:pt x="1037" y="899"/>
                      <a:pt x="1074" y="903"/>
                      <a:pt x="1071" y="864"/>
                    </a:cubicBezTo>
                    <a:cubicBezTo>
                      <a:pt x="1068" y="823"/>
                      <a:pt x="995" y="837"/>
                      <a:pt x="1009" y="781"/>
                    </a:cubicBezTo>
                    <a:cubicBezTo>
                      <a:pt x="1015" y="756"/>
                      <a:pt x="1027" y="748"/>
                      <a:pt x="1022" y="720"/>
                    </a:cubicBezTo>
                    <a:cubicBezTo>
                      <a:pt x="1017" y="694"/>
                      <a:pt x="996" y="683"/>
                      <a:pt x="997" y="659"/>
                    </a:cubicBezTo>
                    <a:cubicBezTo>
                      <a:pt x="998" y="633"/>
                      <a:pt x="1011" y="635"/>
                      <a:pt x="1032" y="631"/>
                    </a:cubicBezTo>
                    <a:cubicBezTo>
                      <a:pt x="1059" y="627"/>
                      <a:pt x="1063" y="628"/>
                      <a:pt x="1066" y="596"/>
                    </a:cubicBezTo>
                    <a:cubicBezTo>
                      <a:pt x="1068" y="582"/>
                      <a:pt x="1064" y="567"/>
                      <a:pt x="1066" y="554"/>
                    </a:cubicBezTo>
                    <a:cubicBezTo>
                      <a:pt x="1067" y="538"/>
                      <a:pt x="1076" y="524"/>
                      <a:pt x="1082" y="509"/>
                    </a:cubicBezTo>
                    <a:cubicBezTo>
                      <a:pt x="1096" y="467"/>
                      <a:pt x="1065" y="475"/>
                      <a:pt x="1055" y="441"/>
                    </a:cubicBezTo>
                    <a:cubicBezTo>
                      <a:pt x="1051" y="429"/>
                      <a:pt x="1059" y="413"/>
                      <a:pt x="1056" y="403"/>
                    </a:cubicBezTo>
                    <a:cubicBezTo>
                      <a:pt x="1051" y="392"/>
                      <a:pt x="1029" y="384"/>
                      <a:pt x="1020" y="376"/>
                    </a:cubicBezTo>
                    <a:cubicBezTo>
                      <a:pt x="998" y="357"/>
                      <a:pt x="1000" y="343"/>
                      <a:pt x="1007" y="324"/>
                    </a:cubicBezTo>
                    <a:cubicBezTo>
                      <a:pt x="996" y="319"/>
                      <a:pt x="984" y="313"/>
                      <a:pt x="972" y="310"/>
                    </a:cubicBezTo>
                    <a:cubicBezTo>
                      <a:pt x="958" y="306"/>
                      <a:pt x="936" y="304"/>
                      <a:pt x="927" y="292"/>
                    </a:cubicBezTo>
                    <a:cubicBezTo>
                      <a:pt x="918" y="280"/>
                      <a:pt x="924" y="270"/>
                      <a:pt x="921" y="256"/>
                    </a:cubicBezTo>
                    <a:cubicBezTo>
                      <a:pt x="915" y="220"/>
                      <a:pt x="898" y="203"/>
                      <a:pt x="864" y="191"/>
                    </a:cubicBezTo>
                    <a:cubicBezTo>
                      <a:pt x="846" y="185"/>
                      <a:pt x="840" y="177"/>
                      <a:pt x="822" y="167"/>
                    </a:cubicBezTo>
                    <a:cubicBezTo>
                      <a:pt x="808" y="160"/>
                      <a:pt x="808" y="163"/>
                      <a:pt x="790" y="164"/>
                    </a:cubicBezTo>
                    <a:cubicBezTo>
                      <a:pt x="787" y="155"/>
                      <a:pt x="785" y="148"/>
                      <a:pt x="784" y="139"/>
                    </a:cubicBezTo>
                    <a:cubicBezTo>
                      <a:pt x="731" y="132"/>
                      <a:pt x="668" y="164"/>
                      <a:pt x="639" y="100"/>
                    </a:cubicBezTo>
                    <a:cubicBezTo>
                      <a:pt x="624" y="112"/>
                      <a:pt x="608" y="109"/>
                      <a:pt x="592" y="102"/>
                    </a:cubicBezTo>
                    <a:cubicBezTo>
                      <a:pt x="575" y="94"/>
                      <a:pt x="574" y="78"/>
                      <a:pt x="562" y="70"/>
                    </a:cubicBezTo>
                    <a:cubicBezTo>
                      <a:pt x="553" y="65"/>
                      <a:pt x="533" y="70"/>
                      <a:pt x="527" y="64"/>
                    </a:cubicBezTo>
                    <a:cubicBezTo>
                      <a:pt x="520" y="58"/>
                      <a:pt x="526" y="49"/>
                      <a:pt x="524" y="42"/>
                    </a:cubicBezTo>
                    <a:cubicBezTo>
                      <a:pt x="519" y="25"/>
                      <a:pt x="520" y="13"/>
                      <a:pt x="505" y="0"/>
                    </a:cubicBezTo>
                    <a:cubicBezTo>
                      <a:pt x="485" y="12"/>
                      <a:pt x="485" y="27"/>
                      <a:pt x="461" y="33"/>
                    </a:cubicBezTo>
                    <a:cubicBezTo>
                      <a:pt x="445" y="37"/>
                      <a:pt x="420" y="36"/>
                      <a:pt x="403" y="35"/>
                    </a:cubicBezTo>
                    <a:cubicBezTo>
                      <a:pt x="380" y="34"/>
                      <a:pt x="354" y="31"/>
                      <a:pt x="329" y="28"/>
                    </a:cubicBezTo>
                    <a:cubicBezTo>
                      <a:pt x="329" y="30"/>
                      <a:pt x="328" y="32"/>
                      <a:pt x="328" y="35"/>
                    </a:cubicBezTo>
                    <a:cubicBezTo>
                      <a:pt x="322" y="69"/>
                      <a:pt x="329" y="85"/>
                      <a:pt x="318" y="119"/>
                    </a:cubicBezTo>
                    <a:cubicBezTo>
                      <a:pt x="308" y="152"/>
                      <a:pt x="288" y="188"/>
                      <a:pt x="278" y="233"/>
                    </a:cubicBezTo>
                    <a:cubicBezTo>
                      <a:pt x="269" y="277"/>
                      <a:pt x="246" y="330"/>
                      <a:pt x="229" y="400"/>
                    </a:cubicBezTo>
                    <a:cubicBezTo>
                      <a:pt x="211" y="469"/>
                      <a:pt x="171" y="510"/>
                      <a:pt x="141" y="537"/>
                    </a:cubicBezTo>
                    <a:cubicBezTo>
                      <a:pt x="110" y="564"/>
                      <a:pt x="64" y="601"/>
                      <a:pt x="42" y="652"/>
                    </a:cubicBezTo>
                    <a:cubicBezTo>
                      <a:pt x="25" y="690"/>
                      <a:pt x="11" y="728"/>
                      <a:pt x="0" y="759"/>
                    </a:cubicBezTo>
                    <a:cubicBezTo>
                      <a:pt x="19" y="773"/>
                      <a:pt x="42" y="785"/>
                      <a:pt x="61" y="792"/>
                    </a:cubicBezTo>
                    <a:cubicBezTo>
                      <a:pt x="87" y="802"/>
                      <a:pt x="117" y="806"/>
                      <a:pt x="143" y="815"/>
                    </a:cubicBezTo>
                    <a:cubicBezTo>
                      <a:pt x="206" y="836"/>
                      <a:pt x="151" y="919"/>
                      <a:pt x="169" y="966"/>
                    </a:cubicBezTo>
                    <a:cubicBezTo>
                      <a:pt x="195" y="1032"/>
                      <a:pt x="270" y="1002"/>
                      <a:pt x="312" y="1045"/>
                    </a:cubicBezTo>
                    <a:cubicBezTo>
                      <a:pt x="330" y="1064"/>
                      <a:pt x="350" y="1093"/>
                      <a:pt x="345" y="1122"/>
                    </a:cubicBezTo>
                    <a:cubicBezTo>
                      <a:pt x="339" y="1155"/>
                      <a:pt x="306" y="1149"/>
                      <a:pt x="284" y="1171"/>
                    </a:cubicBezTo>
                    <a:cubicBezTo>
                      <a:pt x="272" y="1183"/>
                      <a:pt x="272" y="1198"/>
                      <a:pt x="256" y="1206"/>
                    </a:cubicBezTo>
                    <a:cubicBezTo>
                      <a:pt x="244" y="1211"/>
                      <a:pt x="212" y="1216"/>
                      <a:pt x="197" y="1218"/>
                    </a:cubicBezTo>
                    <a:cubicBezTo>
                      <a:pt x="184" y="1220"/>
                      <a:pt x="168" y="1215"/>
                      <a:pt x="158" y="1223"/>
                    </a:cubicBezTo>
                    <a:cubicBezTo>
                      <a:pt x="146" y="1232"/>
                      <a:pt x="142" y="1262"/>
                      <a:pt x="143" y="1275"/>
                    </a:cubicBezTo>
                    <a:cubicBezTo>
                      <a:pt x="143" y="1273"/>
                      <a:pt x="143" y="1271"/>
                      <a:pt x="143" y="1268"/>
                    </a:cubicBezTo>
                    <a:cubicBezTo>
                      <a:pt x="143" y="1300"/>
                      <a:pt x="147" y="1334"/>
                      <a:pt x="136" y="1364"/>
                    </a:cubicBezTo>
                    <a:cubicBezTo>
                      <a:pt x="130" y="1382"/>
                      <a:pt x="129" y="1401"/>
                      <a:pt x="122" y="1417"/>
                    </a:cubicBezTo>
                    <a:cubicBezTo>
                      <a:pt x="116" y="1434"/>
                      <a:pt x="98" y="1440"/>
                      <a:pt x="99" y="1462"/>
                    </a:cubicBezTo>
                    <a:cubicBezTo>
                      <a:pt x="98" y="1462"/>
                      <a:pt x="97" y="1462"/>
                      <a:pt x="97" y="1461"/>
                    </a:cubicBezTo>
                    <a:cubicBezTo>
                      <a:pt x="97" y="1476"/>
                      <a:pt x="99" y="1493"/>
                      <a:pt x="97" y="1508"/>
                    </a:cubicBezTo>
                    <a:cubicBezTo>
                      <a:pt x="95" y="1525"/>
                      <a:pt x="86" y="1537"/>
                      <a:pt x="82" y="1553"/>
                    </a:cubicBezTo>
                    <a:cubicBezTo>
                      <a:pt x="73" y="1589"/>
                      <a:pt x="80" y="1617"/>
                      <a:pt x="110" y="1638"/>
                    </a:cubicBezTo>
                    <a:cubicBezTo>
                      <a:pt x="123" y="1646"/>
                      <a:pt x="139" y="1648"/>
                      <a:pt x="151" y="1655"/>
                    </a:cubicBezTo>
                    <a:cubicBezTo>
                      <a:pt x="164" y="1663"/>
                      <a:pt x="169" y="1675"/>
                      <a:pt x="181" y="1685"/>
                    </a:cubicBezTo>
                    <a:cubicBezTo>
                      <a:pt x="203" y="1706"/>
                      <a:pt x="237" y="1699"/>
                      <a:pt x="266" y="1699"/>
                    </a:cubicBezTo>
                    <a:cubicBezTo>
                      <a:pt x="295" y="1699"/>
                      <a:pt x="325" y="1699"/>
                      <a:pt x="354" y="1696"/>
                    </a:cubicBezTo>
                    <a:cubicBezTo>
                      <a:pt x="393" y="1693"/>
                      <a:pt x="405" y="1692"/>
                      <a:pt x="422" y="1730"/>
                    </a:cubicBezTo>
                    <a:cubicBezTo>
                      <a:pt x="434" y="1755"/>
                      <a:pt x="446" y="1780"/>
                      <a:pt x="483" y="1768"/>
                    </a:cubicBezTo>
                    <a:cubicBezTo>
                      <a:pt x="497" y="1763"/>
                      <a:pt x="504" y="1747"/>
                      <a:pt x="521" y="1752"/>
                    </a:cubicBezTo>
                    <a:cubicBezTo>
                      <a:pt x="534" y="1756"/>
                      <a:pt x="544" y="1779"/>
                      <a:pt x="555" y="1787"/>
                    </a:cubicBezTo>
                    <a:cubicBezTo>
                      <a:pt x="564" y="1793"/>
                      <a:pt x="582" y="1802"/>
                      <a:pt x="593" y="1801"/>
                    </a:cubicBezTo>
                    <a:cubicBezTo>
                      <a:pt x="612" y="1800"/>
                      <a:pt x="616" y="1786"/>
                      <a:pt x="633" y="1781"/>
                    </a:cubicBezTo>
                    <a:cubicBezTo>
                      <a:pt x="662" y="1772"/>
                      <a:pt x="698" y="1793"/>
                      <a:pt x="720" y="1770"/>
                    </a:cubicBezTo>
                    <a:cubicBezTo>
                      <a:pt x="737" y="1753"/>
                      <a:pt x="745" y="1709"/>
                      <a:pt x="741" y="1689"/>
                    </a:cubicBezTo>
                    <a:cubicBezTo>
                      <a:pt x="737" y="1675"/>
                      <a:pt x="727" y="1663"/>
                      <a:pt x="724" y="1650"/>
                    </a:cubicBezTo>
                    <a:cubicBezTo>
                      <a:pt x="720" y="1634"/>
                      <a:pt x="723" y="1613"/>
                      <a:pt x="724" y="1596"/>
                    </a:cubicBezTo>
                    <a:cubicBezTo>
                      <a:pt x="725" y="1578"/>
                      <a:pt x="718" y="1529"/>
                      <a:pt x="729" y="1515"/>
                    </a:cubicBezTo>
                    <a:cubicBezTo>
                      <a:pt x="732" y="1512"/>
                      <a:pt x="735" y="1510"/>
                      <a:pt x="738" y="1508"/>
                    </a:cubicBezTo>
                    <a:cubicBezTo>
                      <a:pt x="731" y="1466"/>
                      <a:pt x="718" y="1407"/>
                      <a:pt x="736" y="13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4">
                <a:extLst>
                  <a:ext uri="{FF2B5EF4-FFF2-40B4-BE49-F238E27FC236}">
                    <a16:creationId xmlns:a16="http://schemas.microsoft.com/office/drawing/2014/main" id="{8385E253-7068-7C79-8523-71B23EBD8730}"/>
                  </a:ext>
                </a:extLst>
              </p:cNvPr>
              <p:cNvSpPr>
                <a:spLocks/>
              </p:cNvSpPr>
              <p:nvPr/>
            </p:nvSpPr>
            <p:spPr bwMode="auto">
              <a:xfrm>
                <a:off x="6313576" y="5818825"/>
                <a:ext cx="736859" cy="829525"/>
              </a:xfrm>
              <a:custGeom>
                <a:avLst/>
                <a:gdLst>
                  <a:gd name="T0" fmla="*/ 1371 w 1397"/>
                  <a:gd name="T1" fmla="*/ 106 h 1573"/>
                  <a:gd name="T2" fmla="*/ 1365 w 1397"/>
                  <a:gd name="T3" fmla="*/ 35 h 1573"/>
                  <a:gd name="T4" fmla="*/ 1231 w 1397"/>
                  <a:gd name="T5" fmla="*/ 113 h 1573"/>
                  <a:gd name="T6" fmla="*/ 1157 w 1397"/>
                  <a:gd name="T7" fmla="*/ 287 h 1573"/>
                  <a:gd name="T8" fmla="*/ 1047 w 1397"/>
                  <a:gd name="T9" fmla="*/ 255 h 1573"/>
                  <a:gd name="T10" fmla="*/ 936 w 1397"/>
                  <a:gd name="T11" fmla="*/ 300 h 1573"/>
                  <a:gd name="T12" fmla="*/ 864 w 1397"/>
                  <a:gd name="T13" fmla="*/ 238 h 1573"/>
                  <a:gd name="T14" fmla="*/ 822 w 1397"/>
                  <a:gd name="T15" fmla="*/ 158 h 1573"/>
                  <a:gd name="T16" fmla="*/ 743 w 1397"/>
                  <a:gd name="T17" fmla="*/ 149 h 1573"/>
                  <a:gd name="T18" fmla="*/ 612 w 1397"/>
                  <a:gd name="T19" fmla="*/ 97 h 1573"/>
                  <a:gd name="T20" fmla="*/ 532 w 1397"/>
                  <a:gd name="T21" fmla="*/ 56 h 1573"/>
                  <a:gd name="T22" fmla="*/ 403 w 1397"/>
                  <a:gd name="T23" fmla="*/ 131 h 1573"/>
                  <a:gd name="T24" fmla="*/ 289 w 1397"/>
                  <a:gd name="T25" fmla="*/ 148 h 1573"/>
                  <a:gd name="T26" fmla="*/ 338 w 1397"/>
                  <a:gd name="T27" fmla="*/ 227 h 1573"/>
                  <a:gd name="T28" fmla="*/ 364 w 1397"/>
                  <a:gd name="T29" fmla="*/ 333 h 1573"/>
                  <a:gd name="T30" fmla="*/ 348 w 1397"/>
                  <a:gd name="T31" fmla="*/ 420 h 1573"/>
                  <a:gd name="T32" fmla="*/ 279 w 1397"/>
                  <a:gd name="T33" fmla="*/ 483 h 1573"/>
                  <a:gd name="T34" fmla="*/ 291 w 1397"/>
                  <a:gd name="T35" fmla="*/ 605 h 1573"/>
                  <a:gd name="T36" fmla="*/ 314 w 1397"/>
                  <a:gd name="T37" fmla="*/ 754 h 1573"/>
                  <a:gd name="T38" fmla="*/ 273 w 1397"/>
                  <a:gd name="T39" fmla="*/ 827 h 1573"/>
                  <a:gd name="T40" fmla="*/ 243 w 1397"/>
                  <a:gd name="T41" fmla="*/ 904 h 1573"/>
                  <a:gd name="T42" fmla="*/ 220 w 1397"/>
                  <a:gd name="T43" fmla="*/ 931 h 1573"/>
                  <a:gd name="T44" fmla="*/ 208 w 1397"/>
                  <a:gd name="T45" fmla="*/ 1051 h 1573"/>
                  <a:gd name="T46" fmla="*/ 108 w 1397"/>
                  <a:gd name="T47" fmla="*/ 1206 h 1573"/>
                  <a:gd name="T48" fmla="*/ 18 w 1397"/>
                  <a:gd name="T49" fmla="*/ 1217 h 1573"/>
                  <a:gd name="T50" fmla="*/ 103 w 1397"/>
                  <a:gd name="T51" fmla="*/ 1344 h 1573"/>
                  <a:gd name="T52" fmla="*/ 212 w 1397"/>
                  <a:gd name="T53" fmla="*/ 1364 h 1573"/>
                  <a:gd name="T54" fmla="*/ 289 w 1397"/>
                  <a:gd name="T55" fmla="*/ 1416 h 1573"/>
                  <a:gd name="T56" fmla="*/ 399 w 1397"/>
                  <a:gd name="T57" fmla="*/ 1426 h 1573"/>
                  <a:gd name="T58" fmla="*/ 436 w 1397"/>
                  <a:gd name="T59" fmla="*/ 1502 h 1573"/>
                  <a:gd name="T60" fmla="*/ 526 w 1397"/>
                  <a:gd name="T61" fmla="*/ 1571 h 1573"/>
                  <a:gd name="T62" fmla="*/ 624 w 1397"/>
                  <a:gd name="T63" fmla="*/ 1432 h 1573"/>
                  <a:gd name="T64" fmla="*/ 749 w 1397"/>
                  <a:gd name="T65" fmla="*/ 976 h 1573"/>
                  <a:gd name="T66" fmla="*/ 879 w 1397"/>
                  <a:gd name="T67" fmla="*/ 855 h 1573"/>
                  <a:gd name="T68" fmla="*/ 959 w 1397"/>
                  <a:gd name="T69" fmla="*/ 802 h 1573"/>
                  <a:gd name="T70" fmla="*/ 1077 w 1397"/>
                  <a:gd name="T71" fmla="*/ 780 h 1573"/>
                  <a:gd name="T72" fmla="*/ 1133 w 1397"/>
                  <a:gd name="T73" fmla="*/ 801 h 1573"/>
                  <a:gd name="T74" fmla="*/ 1289 w 1397"/>
                  <a:gd name="T75" fmla="*/ 896 h 1573"/>
                  <a:gd name="T76" fmla="*/ 1271 w 1397"/>
                  <a:gd name="T77" fmla="*/ 807 h 1573"/>
                  <a:gd name="T78" fmla="*/ 1215 w 1397"/>
                  <a:gd name="T79" fmla="*/ 754 h 1573"/>
                  <a:gd name="T80" fmla="*/ 1245 w 1397"/>
                  <a:gd name="T81" fmla="*/ 663 h 1573"/>
                  <a:gd name="T82" fmla="*/ 1230 w 1397"/>
                  <a:gd name="T83" fmla="*/ 597 h 1573"/>
                  <a:gd name="T84" fmla="*/ 1228 w 1397"/>
                  <a:gd name="T85" fmla="*/ 543 h 1573"/>
                  <a:gd name="T86" fmla="*/ 1179 w 1397"/>
                  <a:gd name="T87" fmla="*/ 459 h 1573"/>
                  <a:gd name="T88" fmla="*/ 1261 w 1397"/>
                  <a:gd name="T89" fmla="*/ 397 h 1573"/>
                  <a:gd name="T90" fmla="*/ 1303 w 1397"/>
                  <a:gd name="T91" fmla="*/ 373 h 1573"/>
                  <a:gd name="T92" fmla="*/ 1337 w 1397"/>
                  <a:gd name="T93" fmla="*/ 245 h 1573"/>
                  <a:gd name="T94" fmla="*/ 1391 w 1397"/>
                  <a:gd name="T95" fmla="*/ 163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97" h="1573">
                    <a:moveTo>
                      <a:pt x="1391" y="163"/>
                    </a:moveTo>
                    <a:cubicBezTo>
                      <a:pt x="1380" y="140"/>
                      <a:pt x="1361" y="136"/>
                      <a:pt x="1371" y="106"/>
                    </a:cubicBezTo>
                    <a:cubicBezTo>
                      <a:pt x="1377" y="106"/>
                      <a:pt x="1382" y="105"/>
                      <a:pt x="1385" y="108"/>
                    </a:cubicBezTo>
                    <a:cubicBezTo>
                      <a:pt x="1368" y="100"/>
                      <a:pt x="1359" y="60"/>
                      <a:pt x="1365" y="35"/>
                    </a:cubicBezTo>
                    <a:cubicBezTo>
                      <a:pt x="1349" y="25"/>
                      <a:pt x="1329" y="19"/>
                      <a:pt x="1305" y="13"/>
                    </a:cubicBezTo>
                    <a:cubicBezTo>
                      <a:pt x="1242" y="0"/>
                      <a:pt x="1239" y="67"/>
                      <a:pt x="1231" y="113"/>
                    </a:cubicBezTo>
                    <a:cubicBezTo>
                      <a:pt x="1224" y="150"/>
                      <a:pt x="1206" y="177"/>
                      <a:pt x="1196" y="212"/>
                    </a:cubicBezTo>
                    <a:cubicBezTo>
                      <a:pt x="1189" y="233"/>
                      <a:pt x="1191" y="297"/>
                      <a:pt x="1157" y="287"/>
                    </a:cubicBezTo>
                    <a:cubicBezTo>
                      <a:pt x="1144" y="284"/>
                      <a:pt x="1135" y="260"/>
                      <a:pt x="1117" y="255"/>
                    </a:cubicBezTo>
                    <a:cubicBezTo>
                      <a:pt x="1100" y="251"/>
                      <a:pt x="1064" y="250"/>
                      <a:pt x="1047" y="255"/>
                    </a:cubicBezTo>
                    <a:cubicBezTo>
                      <a:pt x="1007" y="267"/>
                      <a:pt x="1022" y="326"/>
                      <a:pt x="977" y="322"/>
                    </a:cubicBezTo>
                    <a:cubicBezTo>
                      <a:pt x="959" y="320"/>
                      <a:pt x="948" y="307"/>
                      <a:pt x="936" y="300"/>
                    </a:cubicBezTo>
                    <a:cubicBezTo>
                      <a:pt x="923" y="292"/>
                      <a:pt x="904" y="287"/>
                      <a:pt x="892" y="278"/>
                    </a:cubicBezTo>
                    <a:cubicBezTo>
                      <a:pt x="881" y="269"/>
                      <a:pt x="863" y="253"/>
                      <a:pt x="864" y="238"/>
                    </a:cubicBezTo>
                    <a:cubicBezTo>
                      <a:pt x="865" y="224"/>
                      <a:pt x="884" y="218"/>
                      <a:pt x="888" y="204"/>
                    </a:cubicBezTo>
                    <a:cubicBezTo>
                      <a:pt x="902" y="157"/>
                      <a:pt x="851" y="161"/>
                      <a:pt x="822" y="158"/>
                    </a:cubicBezTo>
                    <a:cubicBezTo>
                      <a:pt x="804" y="156"/>
                      <a:pt x="786" y="152"/>
                      <a:pt x="769" y="150"/>
                    </a:cubicBezTo>
                    <a:cubicBezTo>
                      <a:pt x="761" y="149"/>
                      <a:pt x="750" y="153"/>
                      <a:pt x="743" y="149"/>
                    </a:cubicBezTo>
                    <a:cubicBezTo>
                      <a:pt x="730" y="142"/>
                      <a:pt x="735" y="132"/>
                      <a:pt x="727" y="125"/>
                    </a:cubicBezTo>
                    <a:cubicBezTo>
                      <a:pt x="695" y="96"/>
                      <a:pt x="646" y="115"/>
                      <a:pt x="612" y="97"/>
                    </a:cubicBezTo>
                    <a:cubicBezTo>
                      <a:pt x="595" y="88"/>
                      <a:pt x="591" y="68"/>
                      <a:pt x="574" y="60"/>
                    </a:cubicBezTo>
                    <a:cubicBezTo>
                      <a:pt x="561" y="53"/>
                      <a:pt x="546" y="56"/>
                      <a:pt x="532" y="56"/>
                    </a:cubicBezTo>
                    <a:cubicBezTo>
                      <a:pt x="488" y="56"/>
                      <a:pt x="477" y="61"/>
                      <a:pt x="455" y="98"/>
                    </a:cubicBezTo>
                    <a:cubicBezTo>
                      <a:pt x="436" y="132"/>
                      <a:pt x="435" y="121"/>
                      <a:pt x="403" y="131"/>
                    </a:cubicBezTo>
                    <a:cubicBezTo>
                      <a:pt x="387" y="135"/>
                      <a:pt x="375" y="156"/>
                      <a:pt x="359" y="160"/>
                    </a:cubicBezTo>
                    <a:cubicBezTo>
                      <a:pt x="331" y="168"/>
                      <a:pt x="310" y="159"/>
                      <a:pt x="289" y="148"/>
                    </a:cubicBezTo>
                    <a:cubicBezTo>
                      <a:pt x="282" y="167"/>
                      <a:pt x="280" y="181"/>
                      <a:pt x="302" y="200"/>
                    </a:cubicBezTo>
                    <a:cubicBezTo>
                      <a:pt x="311" y="208"/>
                      <a:pt x="333" y="216"/>
                      <a:pt x="338" y="227"/>
                    </a:cubicBezTo>
                    <a:cubicBezTo>
                      <a:pt x="341" y="237"/>
                      <a:pt x="333" y="253"/>
                      <a:pt x="337" y="265"/>
                    </a:cubicBezTo>
                    <a:cubicBezTo>
                      <a:pt x="347" y="299"/>
                      <a:pt x="378" y="291"/>
                      <a:pt x="364" y="333"/>
                    </a:cubicBezTo>
                    <a:cubicBezTo>
                      <a:pt x="358" y="348"/>
                      <a:pt x="349" y="362"/>
                      <a:pt x="348" y="378"/>
                    </a:cubicBezTo>
                    <a:cubicBezTo>
                      <a:pt x="346" y="391"/>
                      <a:pt x="350" y="406"/>
                      <a:pt x="348" y="420"/>
                    </a:cubicBezTo>
                    <a:cubicBezTo>
                      <a:pt x="345" y="452"/>
                      <a:pt x="341" y="451"/>
                      <a:pt x="314" y="455"/>
                    </a:cubicBezTo>
                    <a:cubicBezTo>
                      <a:pt x="293" y="459"/>
                      <a:pt x="280" y="457"/>
                      <a:pt x="279" y="483"/>
                    </a:cubicBezTo>
                    <a:cubicBezTo>
                      <a:pt x="278" y="507"/>
                      <a:pt x="299" y="518"/>
                      <a:pt x="304" y="544"/>
                    </a:cubicBezTo>
                    <a:cubicBezTo>
                      <a:pt x="309" y="572"/>
                      <a:pt x="297" y="580"/>
                      <a:pt x="291" y="605"/>
                    </a:cubicBezTo>
                    <a:cubicBezTo>
                      <a:pt x="277" y="661"/>
                      <a:pt x="350" y="647"/>
                      <a:pt x="353" y="688"/>
                    </a:cubicBezTo>
                    <a:cubicBezTo>
                      <a:pt x="356" y="727"/>
                      <a:pt x="319" y="723"/>
                      <a:pt x="314" y="754"/>
                    </a:cubicBezTo>
                    <a:cubicBezTo>
                      <a:pt x="312" y="770"/>
                      <a:pt x="323" y="784"/>
                      <a:pt x="312" y="800"/>
                    </a:cubicBezTo>
                    <a:cubicBezTo>
                      <a:pt x="303" y="813"/>
                      <a:pt x="283" y="815"/>
                      <a:pt x="273" y="827"/>
                    </a:cubicBezTo>
                    <a:cubicBezTo>
                      <a:pt x="259" y="843"/>
                      <a:pt x="270" y="851"/>
                      <a:pt x="263" y="870"/>
                    </a:cubicBezTo>
                    <a:cubicBezTo>
                      <a:pt x="259" y="883"/>
                      <a:pt x="250" y="894"/>
                      <a:pt x="243" y="904"/>
                    </a:cubicBezTo>
                    <a:cubicBezTo>
                      <a:pt x="240" y="909"/>
                      <a:pt x="242" y="919"/>
                      <a:pt x="238" y="924"/>
                    </a:cubicBezTo>
                    <a:cubicBezTo>
                      <a:pt x="234" y="929"/>
                      <a:pt x="225" y="927"/>
                      <a:pt x="220" y="931"/>
                    </a:cubicBezTo>
                    <a:cubicBezTo>
                      <a:pt x="205" y="946"/>
                      <a:pt x="208" y="946"/>
                      <a:pt x="209" y="968"/>
                    </a:cubicBezTo>
                    <a:cubicBezTo>
                      <a:pt x="210" y="996"/>
                      <a:pt x="216" y="1024"/>
                      <a:pt x="208" y="1051"/>
                    </a:cubicBezTo>
                    <a:cubicBezTo>
                      <a:pt x="197" y="1086"/>
                      <a:pt x="174" y="1117"/>
                      <a:pt x="161" y="1150"/>
                    </a:cubicBezTo>
                    <a:cubicBezTo>
                      <a:pt x="146" y="1188"/>
                      <a:pt x="150" y="1197"/>
                      <a:pt x="108" y="1206"/>
                    </a:cubicBezTo>
                    <a:cubicBezTo>
                      <a:pt x="90" y="1210"/>
                      <a:pt x="76" y="1216"/>
                      <a:pt x="56" y="1216"/>
                    </a:cubicBezTo>
                    <a:cubicBezTo>
                      <a:pt x="48" y="1217"/>
                      <a:pt x="24" y="1212"/>
                      <a:pt x="18" y="1217"/>
                    </a:cubicBezTo>
                    <a:cubicBezTo>
                      <a:pt x="0" y="1231"/>
                      <a:pt x="13" y="1290"/>
                      <a:pt x="20" y="1332"/>
                    </a:cubicBezTo>
                    <a:cubicBezTo>
                      <a:pt x="43" y="1323"/>
                      <a:pt x="80" y="1348"/>
                      <a:pt x="103" y="1344"/>
                    </a:cubicBezTo>
                    <a:cubicBezTo>
                      <a:pt x="141" y="1338"/>
                      <a:pt x="141" y="1316"/>
                      <a:pt x="177" y="1344"/>
                    </a:cubicBezTo>
                    <a:cubicBezTo>
                      <a:pt x="185" y="1351"/>
                      <a:pt x="209" y="1359"/>
                      <a:pt x="212" y="1364"/>
                    </a:cubicBezTo>
                    <a:cubicBezTo>
                      <a:pt x="219" y="1374"/>
                      <a:pt x="206" y="1397"/>
                      <a:pt x="213" y="1408"/>
                    </a:cubicBezTo>
                    <a:cubicBezTo>
                      <a:pt x="226" y="1432"/>
                      <a:pt x="270" y="1423"/>
                      <a:pt x="289" y="1416"/>
                    </a:cubicBezTo>
                    <a:cubicBezTo>
                      <a:pt x="322" y="1404"/>
                      <a:pt x="327" y="1391"/>
                      <a:pt x="360" y="1411"/>
                    </a:cubicBezTo>
                    <a:cubicBezTo>
                      <a:pt x="372" y="1418"/>
                      <a:pt x="389" y="1420"/>
                      <a:pt x="399" y="1426"/>
                    </a:cubicBezTo>
                    <a:cubicBezTo>
                      <a:pt x="419" y="1439"/>
                      <a:pt x="408" y="1442"/>
                      <a:pt x="414" y="1463"/>
                    </a:cubicBezTo>
                    <a:cubicBezTo>
                      <a:pt x="418" y="1479"/>
                      <a:pt x="430" y="1488"/>
                      <a:pt x="436" y="1502"/>
                    </a:cubicBezTo>
                    <a:cubicBezTo>
                      <a:pt x="441" y="1514"/>
                      <a:pt x="438" y="1527"/>
                      <a:pt x="442" y="1538"/>
                    </a:cubicBezTo>
                    <a:cubicBezTo>
                      <a:pt x="452" y="1565"/>
                      <a:pt x="498" y="1570"/>
                      <a:pt x="526" y="1571"/>
                    </a:cubicBezTo>
                    <a:cubicBezTo>
                      <a:pt x="563" y="1573"/>
                      <a:pt x="573" y="1546"/>
                      <a:pt x="591" y="1515"/>
                    </a:cubicBezTo>
                    <a:cubicBezTo>
                      <a:pt x="607" y="1489"/>
                      <a:pt x="598" y="1452"/>
                      <a:pt x="624" y="1432"/>
                    </a:cubicBezTo>
                    <a:cubicBezTo>
                      <a:pt x="635" y="1422"/>
                      <a:pt x="652" y="1419"/>
                      <a:pt x="669" y="1419"/>
                    </a:cubicBezTo>
                    <a:cubicBezTo>
                      <a:pt x="642" y="1294"/>
                      <a:pt x="676" y="1079"/>
                      <a:pt x="749" y="976"/>
                    </a:cubicBezTo>
                    <a:cubicBezTo>
                      <a:pt x="763" y="956"/>
                      <a:pt x="796" y="936"/>
                      <a:pt x="808" y="914"/>
                    </a:cubicBezTo>
                    <a:cubicBezTo>
                      <a:pt x="829" y="877"/>
                      <a:pt x="851" y="882"/>
                      <a:pt x="879" y="855"/>
                    </a:cubicBezTo>
                    <a:cubicBezTo>
                      <a:pt x="891" y="844"/>
                      <a:pt x="897" y="832"/>
                      <a:pt x="912" y="824"/>
                    </a:cubicBezTo>
                    <a:cubicBezTo>
                      <a:pt x="927" y="816"/>
                      <a:pt x="943" y="811"/>
                      <a:pt x="959" y="802"/>
                    </a:cubicBezTo>
                    <a:cubicBezTo>
                      <a:pt x="991" y="786"/>
                      <a:pt x="1005" y="760"/>
                      <a:pt x="1046" y="768"/>
                    </a:cubicBezTo>
                    <a:cubicBezTo>
                      <a:pt x="1055" y="769"/>
                      <a:pt x="1070" y="774"/>
                      <a:pt x="1077" y="780"/>
                    </a:cubicBezTo>
                    <a:cubicBezTo>
                      <a:pt x="1081" y="784"/>
                      <a:pt x="1085" y="796"/>
                      <a:pt x="1089" y="798"/>
                    </a:cubicBezTo>
                    <a:cubicBezTo>
                      <a:pt x="1099" y="804"/>
                      <a:pt x="1121" y="800"/>
                      <a:pt x="1133" y="801"/>
                    </a:cubicBezTo>
                    <a:cubicBezTo>
                      <a:pt x="1210" y="811"/>
                      <a:pt x="1157" y="918"/>
                      <a:pt x="1216" y="928"/>
                    </a:cubicBezTo>
                    <a:cubicBezTo>
                      <a:pt x="1243" y="933"/>
                      <a:pt x="1271" y="912"/>
                      <a:pt x="1289" y="896"/>
                    </a:cubicBezTo>
                    <a:cubicBezTo>
                      <a:pt x="1303" y="883"/>
                      <a:pt x="1304" y="874"/>
                      <a:pt x="1297" y="856"/>
                    </a:cubicBezTo>
                    <a:cubicBezTo>
                      <a:pt x="1292" y="844"/>
                      <a:pt x="1281" y="815"/>
                      <a:pt x="1271" y="807"/>
                    </a:cubicBezTo>
                    <a:cubicBezTo>
                      <a:pt x="1271" y="810"/>
                      <a:pt x="1271" y="813"/>
                      <a:pt x="1272" y="817"/>
                    </a:cubicBezTo>
                    <a:cubicBezTo>
                      <a:pt x="1268" y="791"/>
                      <a:pt x="1229" y="774"/>
                      <a:pt x="1215" y="754"/>
                    </a:cubicBezTo>
                    <a:cubicBezTo>
                      <a:pt x="1184" y="712"/>
                      <a:pt x="1238" y="724"/>
                      <a:pt x="1247" y="702"/>
                    </a:cubicBezTo>
                    <a:cubicBezTo>
                      <a:pt x="1251" y="694"/>
                      <a:pt x="1245" y="672"/>
                      <a:pt x="1245" y="663"/>
                    </a:cubicBezTo>
                    <a:cubicBezTo>
                      <a:pt x="1247" y="639"/>
                      <a:pt x="1251" y="651"/>
                      <a:pt x="1264" y="638"/>
                    </a:cubicBezTo>
                    <a:cubicBezTo>
                      <a:pt x="1291" y="613"/>
                      <a:pt x="1248" y="609"/>
                      <a:pt x="1230" y="597"/>
                    </a:cubicBezTo>
                    <a:cubicBezTo>
                      <a:pt x="1222" y="592"/>
                      <a:pt x="1208" y="580"/>
                      <a:pt x="1207" y="570"/>
                    </a:cubicBezTo>
                    <a:cubicBezTo>
                      <a:pt x="1206" y="555"/>
                      <a:pt x="1219" y="552"/>
                      <a:pt x="1228" y="543"/>
                    </a:cubicBezTo>
                    <a:cubicBezTo>
                      <a:pt x="1243" y="528"/>
                      <a:pt x="1278" y="505"/>
                      <a:pt x="1256" y="481"/>
                    </a:cubicBezTo>
                    <a:cubicBezTo>
                      <a:pt x="1240" y="463"/>
                      <a:pt x="1190" y="477"/>
                      <a:pt x="1179" y="459"/>
                    </a:cubicBezTo>
                    <a:cubicBezTo>
                      <a:pt x="1162" y="430"/>
                      <a:pt x="1225" y="425"/>
                      <a:pt x="1234" y="417"/>
                    </a:cubicBezTo>
                    <a:cubicBezTo>
                      <a:pt x="1245" y="409"/>
                      <a:pt x="1247" y="400"/>
                      <a:pt x="1261" y="397"/>
                    </a:cubicBezTo>
                    <a:cubicBezTo>
                      <a:pt x="1270" y="395"/>
                      <a:pt x="1286" y="403"/>
                      <a:pt x="1294" y="399"/>
                    </a:cubicBezTo>
                    <a:cubicBezTo>
                      <a:pt x="1298" y="397"/>
                      <a:pt x="1310" y="376"/>
                      <a:pt x="1303" y="373"/>
                    </a:cubicBezTo>
                    <a:cubicBezTo>
                      <a:pt x="1270" y="364"/>
                      <a:pt x="1269" y="315"/>
                      <a:pt x="1273" y="288"/>
                    </a:cubicBezTo>
                    <a:cubicBezTo>
                      <a:pt x="1278" y="246"/>
                      <a:pt x="1306" y="257"/>
                      <a:pt x="1337" y="245"/>
                    </a:cubicBezTo>
                    <a:cubicBezTo>
                      <a:pt x="1336" y="212"/>
                      <a:pt x="1357" y="219"/>
                      <a:pt x="1379" y="205"/>
                    </a:cubicBezTo>
                    <a:cubicBezTo>
                      <a:pt x="1391" y="197"/>
                      <a:pt x="1397" y="177"/>
                      <a:pt x="1391"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5">
                <a:extLst>
                  <a:ext uri="{FF2B5EF4-FFF2-40B4-BE49-F238E27FC236}">
                    <a16:creationId xmlns:a16="http://schemas.microsoft.com/office/drawing/2014/main" id="{E0E8CE09-58F4-9F4F-25AC-ED4993C3C682}"/>
                  </a:ext>
                </a:extLst>
              </p:cNvPr>
              <p:cNvSpPr>
                <a:spLocks/>
              </p:cNvSpPr>
              <p:nvPr/>
            </p:nvSpPr>
            <p:spPr bwMode="auto">
              <a:xfrm>
                <a:off x="4919573" y="6126296"/>
                <a:ext cx="1199965" cy="1222517"/>
              </a:xfrm>
              <a:custGeom>
                <a:avLst/>
                <a:gdLst>
                  <a:gd name="T0" fmla="*/ 1625 w 2275"/>
                  <a:gd name="T1" fmla="*/ 1901 h 2318"/>
                  <a:gd name="T2" fmla="*/ 1623 w 2275"/>
                  <a:gd name="T3" fmla="*/ 1765 h 2318"/>
                  <a:gd name="T4" fmla="*/ 1538 w 2275"/>
                  <a:gd name="T5" fmla="*/ 1677 h 2318"/>
                  <a:gd name="T6" fmla="*/ 1583 w 2275"/>
                  <a:gd name="T7" fmla="*/ 1577 h 2318"/>
                  <a:gd name="T8" fmla="*/ 1600 w 2275"/>
                  <a:gd name="T9" fmla="*/ 1520 h 2318"/>
                  <a:gd name="T10" fmla="*/ 1575 w 2275"/>
                  <a:gd name="T11" fmla="*/ 1468 h 2318"/>
                  <a:gd name="T12" fmla="*/ 1640 w 2275"/>
                  <a:gd name="T13" fmla="*/ 1403 h 2318"/>
                  <a:gd name="T14" fmla="*/ 1782 w 2275"/>
                  <a:gd name="T15" fmla="*/ 1331 h 2318"/>
                  <a:gd name="T16" fmla="*/ 1914 w 2275"/>
                  <a:gd name="T17" fmla="*/ 1326 h 2318"/>
                  <a:gd name="T18" fmla="*/ 1945 w 2275"/>
                  <a:gd name="T19" fmla="*/ 1274 h 2318"/>
                  <a:gd name="T20" fmla="*/ 1938 w 2275"/>
                  <a:gd name="T21" fmla="*/ 1152 h 2318"/>
                  <a:gd name="T22" fmla="*/ 2040 w 2275"/>
                  <a:gd name="T23" fmla="*/ 1024 h 2318"/>
                  <a:gd name="T24" fmla="*/ 2087 w 2275"/>
                  <a:gd name="T25" fmla="*/ 956 h 2318"/>
                  <a:gd name="T26" fmla="*/ 2119 w 2275"/>
                  <a:gd name="T27" fmla="*/ 935 h 2318"/>
                  <a:gd name="T28" fmla="*/ 2076 w 2275"/>
                  <a:gd name="T29" fmla="*/ 896 h 2318"/>
                  <a:gd name="T30" fmla="*/ 2007 w 2275"/>
                  <a:gd name="T31" fmla="*/ 794 h 2318"/>
                  <a:gd name="T32" fmla="*/ 2022 w 2275"/>
                  <a:gd name="T33" fmla="*/ 702 h 2318"/>
                  <a:gd name="T34" fmla="*/ 2047 w 2275"/>
                  <a:gd name="T35" fmla="*/ 658 h 2318"/>
                  <a:gd name="T36" fmla="*/ 2068 w 2275"/>
                  <a:gd name="T37" fmla="*/ 509 h 2318"/>
                  <a:gd name="T38" fmla="*/ 2083 w 2275"/>
                  <a:gd name="T39" fmla="*/ 464 h 2318"/>
                  <a:gd name="T40" fmla="*/ 2181 w 2275"/>
                  <a:gd name="T41" fmla="*/ 447 h 2318"/>
                  <a:gd name="T42" fmla="*/ 2270 w 2275"/>
                  <a:gd name="T43" fmla="*/ 363 h 2318"/>
                  <a:gd name="T44" fmla="*/ 2094 w 2275"/>
                  <a:gd name="T45" fmla="*/ 207 h 2318"/>
                  <a:gd name="T46" fmla="*/ 1986 w 2275"/>
                  <a:gd name="T47" fmla="*/ 33 h 2318"/>
                  <a:gd name="T48" fmla="*/ 1916 w 2275"/>
                  <a:gd name="T49" fmla="*/ 28 h 2318"/>
                  <a:gd name="T50" fmla="*/ 1830 w 2275"/>
                  <a:gd name="T51" fmla="*/ 219 h 2318"/>
                  <a:gd name="T52" fmla="*/ 1777 w 2275"/>
                  <a:gd name="T53" fmla="*/ 528 h 2318"/>
                  <a:gd name="T54" fmla="*/ 1498 w 2275"/>
                  <a:gd name="T55" fmla="*/ 759 h 2318"/>
                  <a:gd name="T56" fmla="*/ 1312 w 2275"/>
                  <a:gd name="T57" fmla="*/ 866 h 2318"/>
                  <a:gd name="T58" fmla="*/ 1158 w 2275"/>
                  <a:gd name="T59" fmla="*/ 1079 h 2318"/>
                  <a:gd name="T60" fmla="*/ 1070 w 2275"/>
                  <a:gd name="T61" fmla="*/ 1283 h 2318"/>
                  <a:gd name="T62" fmla="*/ 956 w 2275"/>
                  <a:gd name="T63" fmla="*/ 1458 h 2318"/>
                  <a:gd name="T64" fmla="*/ 784 w 2275"/>
                  <a:gd name="T65" fmla="*/ 1594 h 2318"/>
                  <a:gd name="T66" fmla="*/ 594 w 2275"/>
                  <a:gd name="T67" fmla="*/ 1762 h 2318"/>
                  <a:gd name="T68" fmla="*/ 453 w 2275"/>
                  <a:gd name="T69" fmla="*/ 1774 h 2318"/>
                  <a:gd name="T70" fmla="*/ 327 w 2275"/>
                  <a:gd name="T71" fmla="*/ 1866 h 2318"/>
                  <a:gd name="T72" fmla="*/ 157 w 2275"/>
                  <a:gd name="T73" fmla="*/ 1949 h 2318"/>
                  <a:gd name="T74" fmla="*/ 26 w 2275"/>
                  <a:gd name="T75" fmla="*/ 2042 h 2318"/>
                  <a:gd name="T76" fmla="*/ 80 w 2275"/>
                  <a:gd name="T77" fmla="*/ 2136 h 2318"/>
                  <a:gd name="T78" fmla="*/ 128 w 2275"/>
                  <a:gd name="T79" fmla="*/ 2263 h 2318"/>
                  <a:gd name="T80" fmla="*/ 203 w 2275"/>
                  <a:gd name="T81" fmla="*/ 2190 h 2318"/>
                  <a:gd name="T82" fmla="*/ 239 w 2275"/>
                  <a:gd name="T83" fmla="*/ 2083 h 2318"/>
                  <a:gd name="T84" fmla="*/ 384 w 2275"/>
                  <a:gd name="T85" fmla="*/ 2144 h 2318"/>
                  <a:gd name="T86" fmla="*/ 445 w 2275"/>
                  <a:gd name="T87" fmla="*/ 2223 h 2318"/>
                  <a:gd name="T88" fmla="*/ 509 w 2275"/>
                  <a:gd name="T89" fmla="*/ 2172 h 2318"/>
                  <a:gd name="T90" fmla="*/ 637 w 2275"/>
                  <a:gd name="T91" fmla="*/ 2166 h 2318"/>
                  <a:gd name="T92" fmla="*/ 732 w 2275"/>
                  <a:gd name="T93" fmla="*/ 2050 h 2318"/>
                  <a:gd name="T94" fmla="*/ 869 w 2275"/>
                  <a:gd name="T95" fmla="*/ 1960 h 2318"/>
                  <a:gd name="T96" fmla="*/ 939 w 2275"/>
                  <a:gd name="T97" fmla="*/ 1980 h 2318"/>
                  <a:gd name="T98" fmla="*/ 959 w 2275"/>
                  <a:gd name="T99" fmla="*/ 2072 h 2318"/>
                  <a:gd name="T100" fmla="*/ 989 w 2275"/>
                  <a:gd name="T101" fmla="*/ 2108 h 2318"/>
                  <a:gd name="T102" fmla="*/ 1041 w 2275"/>
                  <a:gd name="T103" fmla="*/ 2146 h 2318"/>
                  <a:gd name="T104" fmla="*/ 1084 w 2275"/>
                  <a:gd name="T105" fmla="*/ 2304 h 2318"/>
                  <a:gd name="T106" fmla="*/ 1151 w 2275"/>
                  <a:gd name="T107" fmla="*/ 2294 h 2318"/>
                  <a:gd name="T108" fmla="*/ 1262 w 2275"/>
                  <a:gd name="T109" fmla="*/ 2204 h 2318"/>
                  <a:gd name="T110" fmla="*/ 1348 w 2275"/>
                  <a:gd name="T111" fmla="*/ 2075 h 2318"/>
                  <a:gd name="T112" fmla="*/ 1424 w 2275"/>
                  <a:gd name="T113" fmla="*/ 1986 h 2318"/>
                  <a:gd name="T114" fmla="*/ 1565 w 2275"/>
                  <a:gd name="T115" fmla="*/ 1999 h 2318"/>
                  <a:gd name="T116" fmla="*/ 1613 w 2275"/>
                  <a:gd name="T117" fmla="*/ 2055 h 2318"/>
                  <a:gd name="T118" fmla="*/ 1624 w 2275"/>
                  <a:gd name="T119" fmla="*/ 1961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5" h="2318">
                    <a:moveTo>
                      <a:pt x="1624" y="1961"/>
                    </a:moveTo>
                    <a:cubicBezTo>
                      <a:pt x="1621" y="1941"/>
                      <a:pt x="1625" y="1924"/>
                      <a:pt x="1625" y="1901"/>
                    </a:cubicBezTo>
                    <a:cubicBezTo>
                      <a:pt x="1624" y="1876"/>
                      <a:pt x="1608" y="1862"/>
                      <a:pt x="1609" y="1837"/>
                    </a:cubicBezTo>
                    <a:cubicBezTo>
                      <a:pt x="1611" y="1812"/>
                      <a:pt x="1626" y="1792"/>
                      <a:pt x="1623" y="1765"/>
                    </a:cubicBezTo>
                    <a:cubicBezTo>
                      <a:pt x="1620" y="1735"/>
                      <a:pt x="1605" y="1734"/>
                      <a:pt x="1580" y="1725"/>
                    </a:cubicBezTo>
                    <a:cubicBezTo>
                      <a:pt x="1561" y="1718"/>
                      <a:pt x="1541" y="1700"/>
                      <a:pt x="1538" y="1677"/>
                    </a:cubicBezTo>
                    <a:cubicBezTo>
                      <a:pt x="1536" y="1651"/>
                      <a:pt x="1569" y="1638"/>
                      <a:pt x="1578" y="1614"/>
                    </a:cubicBezTo>
                    <a:cubicBezTo>
                      <a:pt x="1583" y="1600"/>
                      <a:pt x="1581" y="1590"/>
                      <a:pt x="1583" y="1577"/>
                    </a:cubicBezTo>
                    <a:cubicBezTo>
                      <a:pt x="1585" y="1562"/>
                      <a:pt x="1590" y="1562"/>
                      <a:pt x="1596" y="1550"/>
                    </a:cubicBezTo>
                    <a:cubicBezTo>
                      <a:pt x="1600" y="1541"/>
                      <a:pt x="1598" y="1530"/>
                      <a:pt x="1600" y="1520"/>
                    </a:cubicBezTo>
                    <a:cubicBezTo>
                      <a:pt x="1603" y="1503"/>
                      <a:pt x="1607" y="1502"/>
                      <a:pt x="1598" y="1490"/>
                    </a:cubicBezTo>
                    <a:cubicBezTo>
                      <a:pt x="1591" y="1481"/>
                      <a:pt x="1580" y="1482"/>
                      <a:pt x="1575" y="1468"/>
                    </a:cubicBezTo>
                    <a:cubicBezTo>
                      <a:pt x="1573" y="1462"/>
                      <a:pt x="1573" y="1443"/>
                      <a:pt x="1576" y="1436"/>
                    </a:cubicBezTo>
                    <a:cubicBezTo>
                      <a:pt x="1584" y="1420"/>
                      <a:pt x="1625" y="1407"/>
                      <a:pt x="1640" y="1403"/>
                    </a:cubicBezTo>
                    <a:cubicBezTo>
                      <a:pt x="1681" y="1391"/>
                      <a:pt x="1717" y="1391"/>
                      <a:pt x="1759" y="1386"/>
                    </a:cubicBezTo>
                    <a:cubicBezTo>
                      <a:pt x="1797" y="1382"/>
                      <a:pt x="1773" y="1356"/>
                      <a:pt x="1782" y="1331"/>
                    </a:cubicBezTo>
                    <a:cubicBezTo>
                      <a:pt x="1789" y="1309"/>
                      <a:pt x="1829" y="1328"/>
                      <a:pt x="1850" y="1328"/>
                    </a:cubicBezTo>
                    <a:cubicBezTo>
                      <a:pt x="1871" y="1329"/>
                      <a:pt x="1893" y="1323"/>
                      <a:pt x="1914" y="1326"/>
                    </a:cubicBezTo>
                    <a:cubicBezTo>
                      <a:pt x="1939" y="1331"/>
                      <a:pt x="1964" y="1344"/>
                      <a:pt x="1955" y="1303"/>
                    </a:cubicBezTo>
                    <a:cubicBezTo>
                      <a:pt x="1952" y="1293"/>
                      <a:pt x="1947" y="1284"/>
                      <a:pt x="1945" y="1274"/>
                    </a:cubicBezTo>
                    <a:cubicBezTo>
                      <a:pt x="1941" y="1255"/>
                      <a:pt x="1946" y="1235"/>
                      <a:pt x="1943" y="1216"/>
                    </a:cubicBezTo>
                    <a:cubicBezTo>
                      <a:pt x="1939" y="1192"/>
                      <a:pt x="1924" y="1176"/>
                      <a:pt x="1938" y="1152"/>
                    </a:cubicBezTo>
                    <a:cubicBezTo>
                      <a:pt x="1949" y="1130"/>
                      <a:pt x="1973" y="1116"/>
                      <a:pt x="1993" y="1103"/>
                    </a:cubicBezTo>
                    <a:cubicBezTo>
                      <a:pt x="2022" y="1086"/>
                      <a:pt x="2016" y="1047"/>
                      <a:pt x="2040" y="1024"/>
                    </a:cubicBezTo>
                    <a:cubicBezTo>
                      <a:pt x="2051" y="1013"/>
                      <a:pt x="2065" y="1006"/>
                      <a:pt x="2071" y="991"/>
                    </a:cubicBezTo>
                    <a:cubicBezTo>
                      <a:pt x="2077" y="976"/>
                      <a:pt x="2074" y="970"/>
                      <a:pt x="2087" y="956"/>
                    </a:cubicBezTo>
                    <a:cubicBezTo>
                      <a:pt x="2095" y="948"/>
                      <a:pt x="2104" y="945"/>
                      <a:pt x="2114" y="939"/>
                    </a:cubicBezTo>
                    <a:cubicBezTo>
                      <a:pt x="2115" y="938"/>
                      <a:pt x="2117" y="936"/>
                      <a:pt x="2119" y="935"/>
                    </a:cubicBezTo>
                    <a:cubicBezTo>
                      <a:pt x="2114" y="933"/>
                      <a:pt x="2110" y="930"/>
                      <a:pt x="2106" y="926"/>
                    </a:cubicBezTo>
                    <a:cubicBezTo>
                      <a:pt x="2094" y="916"/>
                      <a:pt x="2089" y="904"/>
                      <a:pt x="2076" y="896"/>
                    </a:cubicBezTo>
                    <a:cubicBezTo>
                      <a:pt x="2064" y="889"/>
                      <a:pt x="2048" y="887"/>
                      <a:pt x="2035" y="879"/>
                    </a:cubicBezTo>
                    <a:cubicBezTo>
                      <a:pt x="2005" y="858"/>
                      <a:pt x="1998" y="830"/>
                      <a:pt x="2007" y="794"/>
                    </a:cubicBezTo>
                    <a:cubicBezTo>
                      <a:pt x="2011" y="778"/>
                      <a:pt x="2020" y="766"/>
                      <a:pt x="2022" y="749"/>
                    </a:cubicBezTo>
                    <a:cubicBezTo>
                      <a:pt x="2024" y="734"/>
                      <a:pt x="2022" y="717"/>
                      <a:pt x="2022" y="702"/>
                    </a:cubicBezTo>
                    <a:cubicBezTo>
                      <a:pt x="2022" y="703"/>
                      <a:pt x="2023" y="703"/>
                      <a:pt x="2024" y="703"/>
                    </a:cubicBezTo>
                    <a:cubicBezTo>
                      <a:pt x="2023" y="681"/>
                      <a:pt x="2041" y="675"/>
                      <a:pt x="2047" y="658"/>
                    </a:cubicBezTo>
                    <a:cubicBezTo>
                      <a:pt x="2054" y="642"/>
                      <a:pt x="2055" y="623"/>
                      <a:pt x="2061" y="605"/>
                    </a:cubicBezTo>
                    <a:cubicBezTo>
                      <a:pt x="2072" y="575"/>
                      <a:pt x="2068" y="541"/>
                      <a:pt x="2068" y="509"/>
                    </a:cubicBezTo>
                    <a:cubicBezTo>
                      <a:pt x="2068" y="512"/>
                      <a:pt x="2068" y="514"/>
                      <a:pt x="2068" y="516"/>
                    </a:cubicBezTo>
                    <a:cubicBezTo>
                      <a:pt x="2067" y="503"/>
                      <a:pt x="2071" y="473"/>
                      <a:pt x="2083" y="464"/>
                    </a:cubicBezTo>
                    <a:cubicBezTo>
                      <a:pt x="2093" y="456"/>
                      <a:pt x="2109" y="461"/>
                      <a:pt x="2122" y="459"/>
                    </a:cubicBezTo>
                    <a:cubicBezTo>
                      <a:pt x="2137" y="457"/>
                      <a:pt x="2169" y="452"/>
                      <a:pt x="2181" y="447"/>
                    </a:cubicBezTo>
                    <a:cubicBezTo>
                      <a:pt x="2197" y="439"/>
                      <a:pt x="2197" y="424"/>
                      <a:pt x="2209" y="412"/>
                    </a:cubicBezTo>
                    <a:cubicBezTo>
                      <a:pt x="2231" y="390"/>
                      <a:pt x="2264" y="396"/>
                      <a:pt x="2270" y="363"/>
                    </a:cubicBezTo>
                    <a:cubicBezTo>
                      <a:pt x="2275" y="334"/>
                      <a:pt x="2255" y="305"/>
                      <a:pt x="2237" y="286"/>
                    </a:cubicBezTo>
                    <a:cubicBezTo>
                      <a:pt x="2195" y="243"/>
                      <a:pt x="2120" y="273"/>
                      <a:pt x="2094" y="207"/>
                    </a:cubicBezTo>
                    <a:cubicBezTo>
                      <a:pt x="2076" y="160"/>
                      <a:pt x="2131" y="77"/>
                      <a:pt x="2068" y="56"/>
                    </a:cubicBezTo>
                    <a:cubicBezTo>
                      <a:pt x="2042" y="47"/>
                      <a:pt x="2012" y="43"/>
                      <a:pt x="1986" y="33"/>
                    </a:cubicBezTo>
                    <a:cubicBezTo>
                      <a:pt x="1967" y="26"/>
                      <a:pt x="1944" y="14"/>
                      <a:pt x="1925" y="0"/>
                    </a:cubicBezTo>
                    <a:cubicBezTo>
                      <a:pt x="1922" y="10"/>
                      <a:pt x="1919" y="20"/>
                      <a:pt x="1916" y="28"/>
                    </a:cubicBezTo>
                    <a:cubicBezTo>
                      <a:pt x="1905" y="62"/>
                      <a:pt x="1892" y="82"/>
                      <a:pt x="1868" y="124"/>
                    </a:cubicBezTo>
                    <a:cubicBezTo>
                      <a:pt x="1845" y="164"/>
                      <a:pt x="1833" y="187"/>
                      <a:pt x="1830" y="219"/>
                    </a:cubicBezTo>
                    <a:cubicBezTo>
                      <a:pt x="1828" y="251"/>
                      <a:pt x="1822" y="328"/>
                      <a:pt x="1821" y="378"/>
                    </a:cubicBezTo>
                    <a:cubicBezTo>
                      <a:pt x="1820" y="429"/>
                      <a:pt x="1796" y="484"/>
                      <a:pt x="1777" y="528"/>
                    </a:cubicBezTo>
                    <a:cubicBezTo>
                      <a:pt x="1758" y="572"/>
                      <a:pt x="1699" y="624"/>
                      <a:pt x="1669" y="666"/>
                    </a:cubicBezTo>
                    <a:cubicBezTo>
                      <a:pt x="1638" y="707"/>
                      <a:pt x="1542" y="747"/>
                      <a:pt x="1498" y="759"/>
                    </a:cubicBezTo>
                    <a:cubicBezTo>
                      <a:pt x="1453" y="771"/>
                      <a:pt x="1436" y="775"/>
                      <a:pt x="1417" y="794"/>
                    </a:cubicBezTo>
                    <a:cubicBezTo>
                      <a:pt x="1399" y="813"/>
                      <a:pt x="1360" y="839"/>
                      <a:pt x="1312" y="866"/>
                    </a:cubicBezTo>
                    <a:cubicBezTo>
                      <a:pt x="1264" y="893"/>
                      <a:pt x="1244" y="905"/>
                      <a:pt x="1216" y="937"/>
                    </a:cubicBezTo>
                    <a:cubicBezTo>
                      <a:pt x="1187" y="969"/>
                      <a:pt x="1167" y="1028"/>
                      <a:pt x="1158" y="1079"/>
                    </a:cubicBezTo>
                    <a:cubicBezTo>
                      <a:pt x="1149" y="1129"/>
                      <a:pt x="1130" y="1177"/>
                      <a:pt x="1118" y="1211"/>
                    </a:cubicBezTo>
                    <a:cubicBezTo>
                      <a:pt x="1106" y="1244"/>
                      <a:pt x="1105" y="1258"/>
                      <a:pt x="1070" y="1283"/>
                    </a:cubicBezTo>
                    <a:cubicBezTo>
                      <a:pt x="1035" y="1308"/>
                      <a:pt x="1019" y="1334"/>
                      <a:pt x="996" y="1361"/>
                    </a:cubicBezTo>
                    <a:cubicBezTo>
                      <a:pt x="974" y="1387"/>
                      <a:pt x="968" y="1422"/>
                      <a:pt x="956" y="1458"/>
                    </a:cubicBezTo>
                    <a:cubicBezTo>
                      <a:pt x="944" y="1494"/>
                      <a:pt x="927" y="1505"/>
                      <a:pt x="890" y="1525"/>
                    </a:cubicBezTo>
                    <a:cubicBezTo>
                      <a:pt x="852" y="1545"/>
                      <a:pt x="811" y="1573"/>
                      <a:pt x="784" y="1594"/>
                    </a:cubicBezTo>
                    <a:cubicBezTo>
                      <a:pt x="757" y="1616"/>
                      <a:pt x="710" y="1667"/>
                      <a:pt x="686" y="1693"/>
                    </a:cubicBezTo>
                    <a:cubicBezTo>
                      <a:pt x="662" y="1720"/>
                      <a:pt x="625" y="1749"/>
                      <a:pt x="594" y="1762"/>
                    </a:cubicBezTo>
                    <a:cubicBezTo>
                      <a:pt x="563" y="1774"/>
                      <a:pt x="538" y="1774"/>
                      <a:pt x="505" y="1766"/>
                    </a:cubicBezTo>
                    <a:cubicBezTo>
                      <a:pt x="471" y="1757"/>
                      <a:pt x="471" y="1757"/>
                      <a:pt x="453" y="1774"/>
                    </a:cubicBezTo>
                    <a:cubicBezTo>
                      <a:pt x="434" y="1790"/>
                      <a:pt x="415" y="1816"/>
                      <a:pt x="396" y="1827"/>
                    </a:cubicBezTo>
                    <a:cubicBezTo>
                      <a:pt x="378" y="1838"/>
                      <a:pt x="355" y="1847"/>
                      <a:pt x="327" y="1866"/>
                    </a:cubicBezTo>
                    <a:cubicBezTo>
                      <a:pt x="299" y="1884"/>
                      <a:pt x="305" y="1896"/>
                      <a:pt x="259" y="1909"/>
                    </a:cubicBezTo>
                    <a:cubicBezTo>
                      <a:pt x="212" y="1921"/>
                      <a:pt x="193" y="1939"/>
                      <a:pt x="157" y="1949"/>
                    </a:cubicBezTo>
                    <a:cubicBezTo>
                      <a:pt x="123" y="1958"/>
                      <a:pt x="56" y="1991"/>
                      <a:pt x="0" y="2007"/>
                    </a:cubicBezTo>
                    <a:cubicBezTo>
                      <a:pt x="8" y="2020"/>
                      <a:pt x="14" y="2035"/>
                      <a:pt x="26" y="2042"/>
                    </a:cubicBezTo>
                    <a:cubicBezTo>
                      <a:pt x="51" y="2056"/>
                      <a:pt x="68" y="2038"/>
                      <a:pt x="77" y="2073"/>
                    </a:cubicBezTo>
                    <a:cubicBezTo>
                      <a:pt x="83" y="2093"/>
                      <a:pt x="78" y="2115"/>
                      <a:pt x="80" y="2136"/>
                    </a:cubicBezTo>
                    <a:cubicBezTo>
                      <a:pt x="83" y="2162"/>
                      <a:pt x="95" y="2174"/>
                      <a:pt x="103" y="2197"/>
                    </a:cubicBezTo>
                    <a:cubicBezTo>
                      <a:pt x="110" y="2218"/>
                      <a:pt x="104" y="2251"/>
                      <a:pt x="128" y="2263"/>
                    </a:cubicBezTo>
                    <a:cubicBezTo>
                      <a:pt x="157" y="2279"/>
                      <a:pt x="176" y="2243"/>
                      <a:pt x="188" y="2224"/>
                    </a:cubicBezTo>
                    <a:cubicBezTo>
                      <a:pt x="194" y="2213"/>
                      <a:pt x="197" y="2200"/>
                      <a:pt x="203" y="2190"/>
                    </a:cubicBezTo>
                    <a:cubicBezTo>
                      <a:pt x="208" y="2181"/>
                      <a:pt x="224" y="2173"/>
                      <a:pt x="231" y="2162"/>
                    </a:cubicBezTo>
                    <a:cubicBezTo>
                      <a:pt x="246" y="2136"/>
                      <a:pt x="239" y="2111"/>
                      <a:pt x="239" y="2083"/>
                    </a:cubicBezTo>
                    <a:cubicBezTo>
                      <a:pt x="285" y="2081"/>
                      <a:pt x="328" y="2082"/>
                      <a:pt x="371" y="2095"/>
                    </a:cubicBezTo>
                    <a:cubicBezTo>
                      <a:pt x="406" y="2106"/>
                      <a:pt x="395" y="2114"/>
                      <a:pt x="384" y="2144"/>
                    </a:cubicBezTo>
                    <a:cubicBezTo>
                      <a:pt x="376" y="2167"/>
                      <a:pt x="372" y="2189"/>
                      <a:pt x="372" y="2215"/>
                    </a:cubicBezTo>
                    <a:cubicBezTo>
                      <a:pt x="393" y="2213"/>
                      <a:pt x="428" y="2237"/>
                      <a:pt x="445" y="2223"/>
                    </a:cubicBezTo>
                    <a:cubicBezTo>
                      <a:pt x="455" y="2215"/>
                      <a:pt x="452" y="2193"/>
                      <a:pt x="462" y="2183"/>
                    </a:cubicBezTo>
                    <a:cubicBezTo>
                      <a:pt x="474" y="2170"/>
                      <a:pt x="491" y="2173"/>
                      <a:pt x="509" y="2172"/>
                    </a:cubicBezTo>
                    <a:cubicBezTo>
                      <a:pt x="537" y="2169"/>
                      <a:pt x="554" y="2161"/>
                      <a:pt x="578" y="2152"/>
                    </a:cubicBezTo>
                    <a:cubicBezTo>
                      <a:pt x="592" y="2146"/>
                      <a:pt x="642" y="2137"/>
                      <a:pt x="637" y="2166"/>
                    </a:cubicBezTo>
                    <a:cubicBezTo>
                      <a:pt x="670" y="2174"/>
                      <a:pt x="652" y="2110"/>
                      <a:pt x="660" y="2095"/>
                    </a:cubicBezTo>
                    <a:cubicBezTo>
                      <a:pt x="672" y="2071"/>
                      <a:pt x="716" y="2070"/>
                      <a:pt x="732" y="2050"/>
                    </a:cubicBezTo>
                    <a:cubicBezTo>
                      <a:pt x="753" y="2025"/>
                      <a:pt x="750" y="1989"/>
                      <a:pt x="783" y="1972"/>
                    </a:cubicBezTo>
                    <a:cubicBezTo>
                      <a:pt x="809" y="1957"/>
                      <a:pt x="840" y="1963"/>
                      <a:pt x="869" y="1960"/>
                    </a:cubicBezTo>
                    <a:cubicBezTo>
                      <a:pt x="883" y="1958"/>
                      <a:pt x="901" y="1950"/>
                      <a:pt x="915" y="1951"/>
                    </a:cubicBezTo>
                    <a:cubicBezTo>
                      <a:pt x="933" y="1953"/>
                      <a:pt x="932" y="1964"/>
                      <a:pt x="939" y="1980"/>
                    </a:cubicBezTo>
                    <a:cubicBezTo>
                      <a:pt x="946" y="1994"/>
                      <a:pt x="954" y="2008"/>
                      <a:pt x="959" y="2023"/>
                    </a:cubicBezTo>
                    <a:cubicBezTo>
                      <a:pt x="966" y="2044"/>
                      <a:pt x="960" y="2054"/>
                      <a:pt x="959" y="2072"/>
                    </a:cubicBezTo>
                    <a:cubicBezTo>
                      <a:pt x="958" y="2094"/>
                      <a:pt x="955" y="2088"/>
                      <a:pt x="972" y="2102"/>
                    </a:cubicBezTo>
                    <a:cubicBezTo>
                      <a:pt x="977" y="2105"/>
                      <a:pt x="984" y="2104"/>
                      <a:pt x="989" y="2108"/>
                    </a:cubicBezTo>
                    <a:cubicBezTo>
                      <a:pt x="995" y="2113"/>
                      <a:pt x="996" y="2124"/>
                      <a:pt x="1002" y="2128"/>
                    </a:cubicBezTo>
                    <a:cubicBezTo>
                      <a:pt x="1013" y="2136"/>
                      <a:pt x="1029" y="2135"/>
                      <a:pt x="1041" y="2146"/>
                    </a:cubicBezTo>
                    <a:cubicBezTo>
                      <a:pt x="1055" y="2159"/>
                      <a:pt x="1063" y="2173"/>
                      <a:pt x="1066" y="2190"/>
                    </a:cubicBezTo>
                    <a:cubicBezTo>
                      <a:pt x="1071" y="2213"/>
                      <a:pt x="1026" y="2318"/>
                      <a:pt x="1084" y="2304"/>
                    </a:cubicBezTo>
                    <a:cubicBezTo>
                      <a:pt x="1096" y="2301"/>
                      <a:pt x="1099" y="2290"/>
                      <a:pt x="1115" y="2289"/>
                    </a:cubicBezTo>
                    <a:cubicBezTo>
                      <a:pt x="1127" y="2289"/>
                      <a:pt x="1138" y="2297"/>
                      <a:pt x="1151" y="2294"/>
                    </a:cubicBezTo>
                    <a:cubicBezTo>
                      <a:pt x="1175" y="2288"/>
                      <a:pt x="1193" y="2262"/>
                      <a:pt x="1199" y="2241"/>
                    </a:cubicBezTo>
                    <a:cubicBezTo>
                      <a:pt x="1211" y="2193"/>
                      <a:pt x="1219" y="2217"/>
                      <a:pt x="1262" y="2204"/>
                    </a:cubicBezTo>
                    <a:cubicBezTo>
                      <a:pt x="1301" y="2193"/>
                      <a:pt x="1293" y="2143"/>
                      <a:pt x="1294" y="2111"/>
                    </a:cubicBezTo>
                    <a:cubicBezTo>
                      <a:pt x="1324" y="2108"/>
                      <a:pt x="1353" y="2118"/>
                      <a:pt x="1348" y="2075"/>
                    </a:cubicBezTo>
                    <a:cubicBezTo>
                      <a:pt x="1344" y="2050"/>
                      <a:pt x="1305" y="2017"/>
                      <a:pt x="1340" y="1998"/>
                    </a:cubicBezTo>
                    <a:cubicBezTo>
                      <a:pt x="1367" y="1983"/>
                      <a:pt x="1399" y="2010"/>
                      <a:pt x="1424" y="1986"/>
                    </a:cubicBezTo>
                    <a:cubicBezTo>
                      <a:pt x="1446" y="1965"/>
                      <a:pt x="1461" y="1939"/>
                      <a:pt x="1463" y="1909"/>
                    </a:cubicBezTo>
                    <a:cubicBezTo>
                      <a:pt x="1482" y="1906"/>
                      <a:pt x="1557" y="1981"/>
                      <a:pt x="1565" y="1999"/>
                    </a:cubicBezTo>
                    <a:cubicBezTo>
                      <a:pt x="1575" y="2021"/>
                      <a:pt x="1567" y="2036"/>
                      <a:pt x="1595" y="2049"/>
                    </a:cubicBezTo>
                    <a:cubicBezTo>
                      <a:pt x="1601" y="2052"/>
                      <a:pt x="1607" y="2053"/>
                      <a:pt x="1613" y="2055"/>
                    </a:cubicBezTo>
                    <a:cubicBezTo>
                      <a:pt x="1616" y="2044"/>
                      <a:pt x="1618" y="2034"/>
                      <a:pt x="1619" y="2024"/>
                    </a:cubicBezTo>
                    <a:cubicBezTo>
                      <a:pt x="1620" y="2002"/>
                      <a:pt x="1626" y="1982"/>
                      <a:pt x="1624" y="19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16">
                <a:extLst>
                  <a:ext uri="{FF2B5EF4-FFF2-40B4-BE49-F238E27FC236}">
                    <a16:creationId xmlns:a16="http://schemas.microsoft.com/office/drawing/2014/main" id="{787A0FEF-5228-F82E-A50E-E6A541DF7C22}"/>
                  </a:ext>
                </a:extLst>
              </p:cNvPr>
              <p:cNvSpPr>
                <a:spLocks/>
              </p:cNvSpPr>
              <p:nvPr/>
            </p:nvSpPr>
            <p:spPr bwMode="auto">
              <a:xfrm>
                <a:off x="5729671" y="6511919"/>
                <a:ext cx="998556" cy="800050"/>
              </a:xfrm>
              <a:custGeom>
                <a:avLst/>
                <a:gdLst>
                  <a:gd name="T0" fmla="*/ 1797 w 1893"/>
                  <a:gd name="T1" fmla="*/ 166 h 1517"/>
                  <a:gd name="T2" fmla="*/ 1731 w 1893"/>
                  <a:gd name="T3" fmla="*/ 118 h 1517"/>
                  <a:gd name="T4" fmla="*/ 1633 w 1893"/>
                  <a:gd name="T5" fmla="*/ 257 h 1517"/>
                  <a:gd name="T6" fmla="*/ 1543 w 1893"/>
                  <a:gd name="T7" fmla="*/ 188 h 1517"/>
                  <a:gd name="T8" fmla="*/ 1506 w 1893"/>
                  <a:gd name="T9" fmla="*/ 112 h 1517"/>
                  <a:gd name="T10" fmla="*/ 1396 w 1893"/>
                  <a:gd name="T11" fmla="*/ 102 h 1517"/>
                  <a:gd name="T12" fmla="*/ 1319 w 1893"/>
                  <a:gd name="T13" fmla="*/ 50 h 1517"/>
                  <a:gd name="T14" fmla="*/ 1210 w 1893"/>
                  <a:gd name="T15" fmla="*/ 30 h 1517"/>
                  <a:gd name="T16" fmla="*/ 1113 w 1893"/>
                  <a:gd name="T17" fmla="*/ 106 h 1517"/>
                  <a:gd name="T18" fmla="*/ 1130 w 1893"/>
                  <a:gd name="T19" fmla="*/ 199 h 1517"/>
                  <a:gd name="T20" fmla="*/ 1022 w 1893"/>
                  <a:gd name="T21" fmla="*/ 291 h 1517"/>
                  <a:gd name="T22" fmla="*/ 944 w 1893"/>
                  <a:gd name="T23" fmla="*/ 297 h 1517"/>
                  <a:gd name="T24" fmla="*/ 872 w 1893"/>
                  <a:gd name="T25" fmla="*/ 278 h 1517"/>
                  <a:gd name="T26" fmla="*/ 743 w 1893"/>
                  <a:gd name="T27" fmla="*/ 206 h 1517"/>
                  <a:gd name="T28" fmla="*/ 583 w 1893"/>
                  <a:gd name="T29" fmla="*/ 204 h 1517"/>
                  <a:gd name="T30" fmla="*/ 551 w 1893"/>
                  <a:gd name="T31" fmla="*/ 225 h 1517"/>
                  <a:gd name="T32" fmla="*/ 504 w 1893"/>
                  <a:gd name="T33" fmla="*/ 293 h 1517"/>
                  <a:gd name="T34" fmla="*/ 402 w 1893"/>
                  <a:gd name="T35" fmla="*/ 421 h 1517"/>
                  <a:gd name="T36" fmla="*/ 409 w 1893"/>
                  <a:gd name="T37" fmla="*/ 543 h 1517"/>
                  <a:gd name="T38" fmla="*/ 378 w 1893"/>
                  <a:gd name="T39" fmla="*/ 595 h 1517"/>
                  <a:gd name="T40" fmla="*/ 246 w 1893"/>
                  <a:gd name="T41" fmla="*/ 600 h 1517"/>
                  <a:gd name="T42" fmla="*/ 104 w 1893"/>
                  <a:gd name="T43" fmla="*/ 672 h 1517"/>
                  <a:gd name="T44" fmla="*/ 39 w 1893"/>
                  <a:gd name="T45" fmla="*/ 737 h 1517"/>
                  <a:gd name="T46" fmla="*/ 64 w 1893"/>
                  <a:gd name="T47" fmla="*/ 789 h 1517"/>
                  <a:gd name="T48" fmla="*/ 47 w 1893"/>
                  <a:gd name="T49" fmla="*/ 846 h 1517"/>
                  <a:gd name="T50" fmla="*/ 2 w 1893"/>
                  <a:gd name="T51" fmla="*/ 946 h 1517"/>
                  <a:gd name="T52" fmla="*/ 87 w 1893"/>
                  <a:gd name="T53" fmla="*/ 1034 h 1517"/>
                  <a:gd name="T54" fmla="*/ 89 w 1893"/>
                  <a:gd name="T55" fmla="*/ 1170 h 1517"/>
                  <a:gd name="T56" fmla="*/ 83 w 1893"/>
                  <a:gd name="T57" fmla="*/ 1293 h 1517"/>
                  <a:gd name="T58" fmla="*/ 141 w 1893"/>
                  <a:gd name="T59" fmla="*/ 1331 h 1517"/>
                  <a:gd name="T60" fmla="*/ 273 w 1893"/>
                  <a:gd name="T61" fmla="*/ 1310 h 1517"/>
                  <a:gd name="T62" fmla="*/ 455 w 1893"/>
                  <a:gd name="T63" fmla="*/ 1224 h 1517"/>
                  <a:gd name="T64" fmla="*/ 538 w 1893"/>
                  <a:gd name="T65" fmla="*/ 1178 h 1517"/>
                  <a:gd name="T66" fmla="*/ 680 w 1893"/>
                  <a:gd name="T67" fmla="*/ 1080 h 1517"/>
                  <a:gd name="T68" fmla="*/ 864 w 1893"/>
                  <a:gd name="T69" fmla="*/ 1068 h 1517"/>
                  <a:gd name="T70" fmla="*/ 1045 w 1893"/>
                  <a:gd name="T71" fmla="*/ 1190 h 1517"/>
                  <a:gd name="T72" fmla="*/ 1092 w 1893"/>
                  <a:gd name="T73" fmla="*/ 1302 h 1517"/>
                  <a:gd name="T74" fmla="*/ 1181 w 1893"/>
                  <a:gd name="T75" fmla="*/ 1377 h 1517"/>
                  <a:gd name="T76" fmla="*/ 1213 w 1893"/>
                  <a:gd name="T77" fmla="*/ 1404 h 1517"/>
                  <a:gd name="T78" fmla="*/ 1268 w 1893"/>
                  <a:gd name="T79" fmla="*/ 1467 h 1517"/>
                  <a:gd name="T80" fmla="*/ 1378 w 1893"/>
                  <a:gd name="T81" fmla="*/ 1446 h 1517"/>
                  <a:gd name="T82" fmla="*/ 1409 w 1893"/>
                  <a:gd name="T83" fmla="*/ 1324 h 1517"/>
                  <a:gd name="T84" fmla="*/ 1479 w 1893"/>
                  <a:gd name="T85" fmla="*/ 1371 h 1517"/>
                  <a:gd name="T86" fmla="*/ 1605 w 1893"/>
                  <a:gd name="T87" fmla="*/ 1406 h 1517"/>
                  <a:gd name="T88" fmla="*/ 1760 w 1893"/>
                  <a:gd name="T89" fmla="*/ 1322 h 1517"/>
                  <a:gd name="T90" fmla="*/ 1852 w 1893"/>
                  <a:gd name="T91" fmla="*/ 1032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93" h="1517">
                    <a:moveTo>
                      <a:pt x="1867" y="436"/>
                    </a:moveTo>
                    <a:cubicBezTo>
                      <a:pt x="1860" y="316"/>
                      <a:pt x="1824" y="210"/>
                      <a:pt x="1797" y="166"/>
                    </a:cubicBezTo>
                    <a:cubicBezTo>
                      <a:pt x="1788" y="150"/>
                      <a:pt x="1781" y="129"/>
                      <a:pt x="1776" y="105"/>
                    </a:cubicBezTo>
                    <a:cubicBezTo>
                      <a:pt x="1759" y="105"/>
                      <a:pt x="1742" y="108"/>
                      <a:pt x="1731" y="118"/>
                    </a:cubicBezTo>
                    <a:cubicBezTo>
                      <a:pt x="1705" y="138"/>
                      <a:pt x="1714" y="175"/>
                      <a:pt x="1698" y="201"/>
                    </a:cubicBezTo>
                    <a:cubicBezTo>
                      <a:pt x="1680" y="232"/>
                      <a:pt x="1670" y="259"/>
                      <a:pt x="1633" y="257"/>
                    </a:cubicBezTo>
                    <a:cubicBezTo>
                      <a:pt x="1605" y="256"/>
                      <a:pt x="1559" y="251"/>
                      <a:pt x="1549" y="224"/>
                    </a:cubicBezTo>
                    <a:cubicBezTo>
                      <a:pt x="1545" y="213"/>
                      <a:pt x="1548" y="200"/>
                      <a:pt x="1543" y="188"/>
                    </a:cubicBezTo>
                    <a:cubicBezTo>
                      <a:pt x="1537" y="174"/>
                      <a:pt x="1525" y="165"/>
                      <a:pt x="1521" y="149"/>
                    </a:cubicBezTo>
                    <a:cubicBezTo>
                      <a:pt x="1515" y="128"/>
                      <a:pt x="1526" y="125"/>
                      <a:pt x="1506" y="112"/>
                    </a:cubicBezTo>
                    <a:cubicBezTo>
                      <a:pt x="1496" y="106"/>
                      <a:pt x="1479" y="104"/>
                      <a:pt x="1467" y="97"/>
                    </a:cubicBezTo>
                    <a:cubicBezTo>
                      <a:pt x="1434" y="77"/>
                      <a:pt x="1429" y="90"/>
                      <a:pt x="1396" y="102"/>
                    </a:cubicBezTo>
                    <a:cubicBezTo>
                      <a:pt x="1377" y="109"/>
                      <a:pt x="1333" y="118"/>
                      <a:pt x="1320" y="94"/>
                    </a:cubicBezTo>
                    <a:cubicBezTo>
                      <a:pt x="1313" y="83"/>
                      <a:pt x="1326" y="60"/>
                      <a:pt x="1319" y="50"/>
                    </a:cubicBezTo>
                    <a:cubicBezTo>
                      <a:pt x="1316" y="45"/>
                      <a:pt x="1292" y="37"/>
                      <a:pt x="1284" y="30"/>
                    </a:cubicBezTo>
                    <a:cubicBezTo>
                      <a:pt x="1248" y="2"/>
                      <a:pt x="1248" y="24"/>
                      <a:pt x="1210" y="30"/>
                    </a:cubicBezTo>
                    <a:cubicBezTo>
                      <a:pt x="1183" y="35"/>
                      <a:pt x="1138" y="0"/>
                      <a:pt x="1118" y="25"/>
                    </a:cubicBezTo>
                    <a:cubicBezTo>
                      <a:pt x="1107" y="39"/>
                      <a:pt x="1114" y="88"/>
                      <a:pt x="1113" y="106"/>
                    </a:cubicBezTo>
                    <a:cubicBezTo>
                      <a:pt x="1112" y="123"/>
                      <a:pt x="1109" y="144"/>
                      <a:pt x="1113" y="160"/>
                    </a:cubicBezTo>
                    <a:cubicBezTo>
                      <a:pt x="1116" y="173"/>
                      <a:pt x="1126" y="185"/>
                      <a:pt x="1130" y="199"/>
                    </a:cubicBezTo>
                    <a:cubicBezTo>
                      <a:pt x="1134" y="219"/>
                      <a:pt x="1126" y="263"/>
                      <a:pt x="1109" y="280"/>
                    </a:cubicBezTo>
                    <a:cubicBezTo>
                      <a:pt x="1087" y="303"/>
                      <a:pt x="1051" y="282"/>
                      <a:pt x="1022" y="291"/>
                    </a:cubicBezTo>
                    <a:cubicBezTo>
                      <a:pt x="1005" y="296"/>
                      <a:pt x="1001" y="310"/>
                      <a:pt x="982" y="311"/>
                    </a:cubicBezTo>
                    <a:cubicBezTo>
                      <a:pt x="971" y="312"/>
                      <a:pt x="953" y="303"/>
                      <a:pt x="944" y="297"/>
                    </a:cubicBezTo>
                    <a:cubicBezTo>
                      <a:pt x="933" y="289"/>
                      <a:pt x="923" y="266"/>
                      <a:pt x="910" y="262"/>
                    </a:cubicBezTo>
                    <a:cubicBezTo>
                      <a:pt x="893" y="257"/>
                      <a:pt x="886" y="273"/>
                      <a:pt x="872" y="278"/>
                    </a:cubicBezTo>
                    <a:cubicBezTo>
                      <a:pt x="835" y="290"/>
                      <a:pt x="823" y="265"/>
                      <a:pt x="811" y="240"/>
                    </a:cubicBezTo>
                    <a:cubicBezTo>
                      <a:pt x="794" y="202"/>
                      <a:pt x="782" y="203"/>
                      <a:pt x="743" y="206"/>
                    </a:cubicBezTo>
                    <a:cubicBezTo>
                      <a:pt x="714" y="209"/>
                      <a:pt x="684" y="209"/>
                      <a:pt x="655" y="209"/>
                    </a:cubicBezTo>
                    <a:cubicBezTo>
                      <a:pt x="631" y="209"/>
                      <a:pt x="604" y="213"/>
                      <a:pt x="583" y="204"/>
                    </a:cubicBezTo>
                    <a:cubicBezTo>
                      <a:pt x="581" y="205"/>
                      <a:pt x="579" y="207"/>
                      <a:pt x="578" y="208"/>
                    </a:cubicBezTo>
                    <a:cubicBezTo>
                      <a:pt x="568" y="214"/>
                      <a:pt x="559" y="217"/>
                      <a:pt x="551" y="225"/>
                    </a:cubicBezTo>
                    <a:cubicBezTo>
                      <a:pt x="538" y="239"/>
                      <a:pt x="541" y="245"/>
                      <a:pt x="535" y="260"/>
                    </a:cubicBezTo>
                    <a:cubicBezTo>
                      <a:pt x="529" y="275"/>
                      <a:pt x="515" y="282"/>
                      <a:pt x="504" y="293"/>
                    </a:cubicBezTo>
                    <a:cubicBezTo>
                      <a:pt x="480" y="316"/>
                      <a:pt x="486" y="355"/>
                      <a:pt x="457" y="372"/>
                    </a:cubicBezTo>
                    <a:cubicBezTo>
                      <a:pt x="437" y="385"/>
                      <a:pt x="413" y="399"/>
                      <a:pt x="402" y="421"/>
                    </a:cubicBezTo>
                    <a:cubicBezTo>
                      <a:pt x="388" y="445"/>
                      <a:pt x="403" y="461"/>
                      <a:pt x="407" y="485"/>
                    </a:cubicBezTo>
                    <a:cubicBezTo>
                      <a:pt x="410" y="504"/>
                      <a:pt x="405" y="524"/>
                      <a:pt x="409" y="543"/>
                    </a:cubicBezTo>
                    <a:cubicBezTo>
                      <a:pt x="411" y="553"/>
                      <a:pt x="416" y="562"/>
                      <a:pt x="419" y="572"/>
                    </a:cubicBezTo>
                    <a:cubicBezTo>
                      <a:pt x="428" y="613"/>
                      <a:pt x="403" y="600"/>
                      <a:pt x="378" y="595"/>
                    </a:cubicBezTo>
                    <a:cubicBezTo>
                      <a:pt x="357" y="592"/>
                      <a:pt x="335" y="598"/>
                      <a:pt x="314" y="597"/>
                    </a:cubicBezTo>
                    <a:cubicBezTo>
                      <a:pt x="293" y="597"/>
                      <a:pt x="253" y="578"/>
                      <a:pt x="246" y="600"/>
                    </a:cubicBezTo>
                    <a:cubicBezTo>
                      <a:pt x="237" y="625"/>
                      <a:pt x="261" y="651"/>
                      <a:pt x="223" y="655"/>
                    </a:cubicBezTo>
                    <a:cubicBezTo>
                      <a:pt x="181" y="660"/>
                      <a:pt x="145" y="660"/>
                      <a:pt x="104" y="672"/>
                    </a:cubicBezTo>
                    <a:cubicBezTo>
                      <a:pt x="89" y="676"/>
                      <a:pt x="48" y="689"/>
                      <a:pt x="40" y="705"/>
                    </a:cubicBezTo>
                    <a:cubicBezTo>
                      <a:pt x="37" y="712"/>
                      <a:pt x="37" y="731"/>
                      <a:pt x="39" y="737"/>
                    </a:cubicBezTo>
                    <a:cubicBezTo>
                      <a:pt x="44" y="751"/>
                      <a:pt x="55" y="750"/>
                      <a:pt x="62" y="759"/>
                    </a:cubicBezTo>
                    <a:cubicBezTo>
                      <a:pt x="71" y="771"/>
                      <a:pt x="67" y="772"/>
                      <a:pt x="64" y="789"/>
                    </a:cubicBezTo>
                    <a:cubicBezTo>
                      <a:pt x="62" y="799"/>
                      <a:pt x="64" y="810"/>
                      <a:pt x="60" y="819"/>
                    </a:cubicBezTo>
                    <a:cubicBezTo>
                      <a:pt x="54" y="831"/>
                      <a:pt x="49" y="831"/>
                      <a:pt x="47" y="846"/>
                    </a:cubicBezTo>
                    <a:cubicBezTo>
                      <a:pt x="45" y="859"/>
                      <a:pt x="47" y="869"/>
                      <a:pt x="42" y="883"/>
                    </a:cubicBezTo>
                    <a:cubicBezTo>
                      <a:pt x="33" y="907"/>
                      <a:pt x="0" y="920"/>
                      <a:pt x="2" y="946"/>
                    </a:cubicBezTo>
                    <a:cubicBezTo>
                      <a:pt x="5" y="969"/>
                      <a:pt x="25" y="987"/>
                      <a:pt x="44" y="994"/>
                    </a:cubicBezTo>
                    <a:cubicBezTo>
                      <a:pt x="69" y="1003"/>
                      <a:pt x="84" y="1004"/>
                      <a:pt x="87" y="1034"/>
                    </a:cubicBezTo>
                    <a:cubicBezTo>
                      <a:pt x="90" y="1061"/>
                      <a:pt x="75" y="1081"/>
                      <a:pt x="73" y="1106"/>
                    </a:cubicBezTo>
                    <a:cubicBezTo>
                      <a:pt x="72" y="1131"/>
                      <a:pt x="88" y="1145"/>
                      <a:pt x="89" y="1170"/>
                    </a:cubicBezTo>
                    <a:cubicBezTo>
                      <a:pt x="89" y="1193"/>
                      <a:pt x="85" y="1210"/>
                      <a:pt x="88" y="1230"/>
                    </a:cubicBezTo>
                    <a:cubicBezTo>
                      <a:pt x="90" y="1251"/>
                      <a:pt x="84" y="1271"/>
                      <a:pt x="83" y="1293"/>
                    </a:cubicBezTo>
                    <a:cubicBezTo>
                      <a:pt x="82" y="1303"/>
                      <a:pt x="80" y="1313"/>
                      <a:pt x="77" y="1324"/>
                    </a:cubicBezTo>
                    <a:cubicBezTo>
                      <a:pt x="98" y="1327"/>
                      <a:pt x="121" y="1326"/>
                      <a:pt x="141" y="1331"/>
                    </a:cubicBezTo>
                    <a:cubicBezTo>
                      <a:pt x="176" y="1339"/>
                      <a:pt x="236" y="1383"/>
                      <a:pt x="263" y="1341"/>
                    </a:cubicBezTo>
                    <a:cubicBezTo>
                      <a:pt x="268" y="1332"/>
                      <a:pt x="267" y="1319"/>
                      <a:pt x="273" y="1310"/>
                    </a:cubicBezTo>
                    <a:cubicBezTo>
                      <a:pt x="282" y="1298"/>
                      <a:pt x="298" y="1298"/>
                      <a:pt x="311" y="1293"/>
                    </a:cubicBezTo>
                    <a:cubicBezTo>
                      <a:pt x="363" y="1272"/>
                      <a:pt x="407" y="1252"/>
                      <a:pt x="455" y="1224"/>
                    </a:cubicBezTo>
                    <a:cubicBezTo>
                      <a:pt x="468" y="1217"/>
                      <a:pt x="483" y="1212"/>
                      <a:pt x="495" y="1205"/>
                    </a:cubicBezTo>
                    <a:cubicBezTo>
                      <a:pt x="509" y="1197"/>
                      <a:pt x="523" y="1186"/>
                      <a:pt x="538" y="1178"/>
                    </a:cubicBezTo>
                    <a:cubicBezTo>
                      <a:pt x="569" y="1162"/>
                      <a:pt x="613" y="1172"/>
                      <a:pt x="641" y="1146"/>
                    </a:cubicBezTo>
                    <a:cubicBezTo>
                      <a:pt x="664" y="1123"/>
                      <a:pt x="650" y="1099"/>
                      <a:pt x="680" y="1080"/>
                    </a:cubicBezTo>
                    <a:cubicBezTo>
                      <a:pt x="704" y="1065"/>
                      <a:pt x="745" y="1062"/>
                      <a:pt x="773" y="1058"/>
                    </a:cubicBezTo>
                    <a:cubicBezTo>
                      <a:pt x="805" y="1054"/>
                      <a:pt x="836" y="1057"/>
                      <a:pt x="864" y="1068"/>
                    </a:cubicBezTo>
                    <a:cubicBezTo>
                      <a:pt x="921" y="1090"/>
                      <a:pt x="978" y="1102"/>
                      <a:pt x="1017" y="1154"/>
                    </a:cubicBezTo>
                    <a:cubicBezTo>
                      <a:pt x="1026" y="1167"/>
                      <a:pt x="1035" y="1178"/>
                      <a:pt x="1045" y="1190"/>
                    </a:cubicBezTo>
                    <a:cubicBezTo>
                      <a:pt x="1055" y="1202"/>
                      <a:pt x="1072" y="1213"/>
                      <a:pt x="1082" y="1225"/>
                    </a:cubicBezTo>
                    <a:cubicBezTo>
                      <a:pt x="1099" y="1248"/>
                      <a:pt x="1088" y="1274"/>
                      <a:pt x="1092" y="1302"/>
                    </a:cubicBezTo>
                    <a:cubicBezTo>
                      <a:pt x="1097" y="1336"/>
                      <a:pt x="1122" y="1331"/>
                      <a:pt x="1150" y="1346"/>
                    </a:cubicBezTo>
                    <a:cubicBezTo>
                      <a:pt x="1170" y="1357"/>
                      <a:pt x="1172" y="1361"/>
                      <a:pt x="1181" y="1377"/>
                    </a:cubicBezTo>
                    <a:cubicBezTo>
                      <a:pt x="1187" y="1387"/>
                      <a:pt x="1186" y="1392"/>
                      <a:pt x="1193" y="1400"/>
                    </a:cubicBezTo>
                    <a:cubicBezTo>
                      <a:pt x="1198" y="1405"/>
                      <a:pt x="1209" y="1399"/>
                      <a:pt x="1213" y="1404"/>
                    </a:cubicBezTo>
                    <a:cubicBezTo>
                      <a:pt x="1221" y="1415"/>
                      <a:pt x="1215" y="1432"/>
                      <a:pt x="1224" y="1443"/>
                    </a:cubicBezTo>
                    <a:cubicBezTo>
                      <a:pt x="1236" y="1457"/>
                      <a:pt x="1255" y="1455"/>
                      <a:pt x="1268" y="1467"/>
                    </a:cubicBezTo>
                    <a:cubicBezTo>
                      <a:pt x="1296" y="1490"/>
                      <a:pt x="1317" y="1517"/>
                      <a:pt x="1348" y="1484"/>
                    </a:cubicBezTo>
                    <a:cubicBezTo>
                      <a:pt x="1359" y="1472"/>
                      <a:pt x="1366" y="1456"/>
                      <a:pt x="1378" y="1446"/>
                    </a:cubicBezTo>
                    <a:cubicBezTo>
                      <a:pt x="1395" y="1431"/>
                      <a:pt x="1425" y="1425"/>
                      <a:pt x="1433" y="1402"/>
                    </a:cubicBezTo>
                    <a:cubicBezTo>
                      <a:pt x="1443" y="1371"/>
                      <a:pt x="1404" y="1353"/>
                      <a:pt x="1409" y="1324"/>
                    </a:cubicBezTo>
                    <a:cubicBezTo>
                      <a:pt x="1420" y="1320"/>
                      <a:pt x="1443" y="1332"/>
                      <a:pt x="1449" y="1340"/>
                    </a:cubicBezTo>
                    <a:cubicBezTo>
                      <a:pt x="1461" y="1357"/>
                      <a:pt x="1454" y="1365"/>
                      <a:pt x="1479" y="1371"/>
                    </a:cubicBezTo>
                    <a:cubicBezTo>
                      <a:pt x="1498" y="1375"/>
                      <a:pt x="1518" y="1369"/>
                      <a:pt x="1536" y="1377"/>
                    </a:cubicBezTo>
                    <a:cubicBezTo>
                      <a:pt x="1561" y="1388"/>
                      <a:pt x="1578" y="1400"/>
                      <a:pt x="1605" y="1406"/>
                    </a:cubicBezTo>
                    <a:cubicBezTo>
                      <a:pt x="1617" y="1408"/>
                      <a:pt x="1630" y="1409"/>
                      <a:pt x="1643" y="1411"/>
                    </a:cubicBezTo>
                    <a:cubicBezTo>
                      <a:pt x="1653" y="1372"/>
                      <a:pt x="1690" y="1334"/>
                      <a:pt x="1760" y="1322"/>
                    </a:cubicBezTo>
                    <a:cubicBezTo>
                      <a:pt x="1823" y="1310"/>
                      <a:pt x="1831" y="1261"/>
                      <a:pt x="1825" y="1220"/>
                    </a:cubicBezTo>
                    <a:cubicBezTo>
                      <a:pt x="1819" y="1180"/>
                      <a:pt x="1831" y="1100"/>
                      <a:pt x="1852" y="1032"/>
                    </a:cubicBezTo>
                    <a:cubicBezTo>
                      <a:pt x="1893" y="902"/>
                      <a:pt x="1875" y="557"/>
                      <a:pt x="1867" y="4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17">
                <a:extLst>
                  <a:ext uri="{FF2B5EF4-FFF2-40B4-BE49-F238E27FC236}">
                    <a16:creationId xmlns:a16="http://schemas.microsoft.com/office/drawing/2014/main" id="{19F85563-38A3-BC9D-44C4-69FAAA587711}"/>
                  </a:ext>
                </a:extLst>
              </p:cNvPr>
              <p:cNvSpPr>
                <a:spLocks/>
              </p:cNvSpPr>
              <p:nvPr/>
            </p:nvSpPr>
            <p:spPr bwMode="auto">
              <a:xfrm>
                <a:off x="5812959" y="7067690"/>
                <a:ext cx="518481" cy="626777"/>
              </a:xfrm>
              <a:custGeom>
                <a:avLst/>
                <a:gdLst>
                  <a:gd name="T0" fmla="*/ 445 w 983"/>
                  <a:gd name="T1" fmla="*/ 1171 h 1188"/>
                  <a:gd name="T2" fmla="*/ 510 w 983"/>
                  <a:gd name="T3" fmla="*/ 1130 h 1188"/>
                  <a:gd name="T4" fmla="*/ 520 w 983"/>
                  <a:gd name="T5" fmla="*/ 1079 h 1188"/>
                  <a:gd name="T6" fmla="*/ 553 w 983"/>
                  <a:gd name="T7" fmla="*/ 1054 h 1188"/>
                  <a:gd name="T8" fmla="*/ 611 w 983"/>
                  <a:gd name="T9" fmla="*/ 1038 h 1188"/>
                  <a:gd name="T10" fmla="*/ 606 w 983"/>
                  <a:gd name="T11" fmla="*/ 1010 h 1188"/>
                  <a:gd name="T12" fmla="*/ 655 w 983"/>
                  <a:gd name="T13" fmla="*/ 1000 h 1188"/>
                  <a:gd name="T14" fmla="*/ 722 w 983"/>
                  <a:gd name="T15" fmla="*/ 964 h 1188"/>
                  <a:gd name="T16" fmla="*/ 754 w 983"/>
                  <a:gd name="T17" fmla="*/ 962 h 1188"/>
                  <a:gd name="T18" fmla="*/ 786 w 983"/>
                  <a:gd name="T19" fmla="*/ 941 h 1188"/>
                  <a:gd name="T20" fmla="*/ 816 w 983"/>
                  <a:gd name="T21" fmla="*/ 929 h 1188"/>
                  <a:gd name="T22" fmla="*/ 850 w 983"/>
                  <a:gd name="T23" fmla="*/ 943 h 1188"/>
                  <a:gd name="T24" fmla="*/ 888 w 983"/>
                  <a:gd name="T25" fmla="*/ 905 h 1188"/>
                  <a:gd name="T26" fmla="*/ 908 w 983"/>
                  <a:gd name="T27" fmla="*/ 839 h 1188"/>
                  <a:gd name="T28" fmla="*/ 942 w 983"/>
                  <a:gd name="T29" fmla="*/ 796 h 1188"/>
                  <a:gd name="T30" fmla="*/ 938 w 983"/>
                  <a:gd name="T31" fmla="*/ 739 h 1188"/>
                  <a:gd name="T32" fmla="*/ 926 w 983"/>
                  <a:gd name="T33" fmla="*/ 683 h 1188"/>
                  <a:gd name="T34" fmla="*/ 911 w 983"/>
                  <a:gd name="T35" fmla="*/ 584 h 1188"/>
                  <a:gd name="T36" fmla="*/ 968 w 983"/>
                  <a:gd name="T37" fmla="*/ 543 h 1188"/>
                  <a:gd name="T38" fmla="*/ 939 w 983"/>
                  <a:gd name="T39" fmla="*/ 477 h 1188"/>
                  <a:gd name="T40" fmla="*/ 952 w 983"/>
                  <a:gd name="T41" fmla="*/ 392 h 1188"/>
                  <a:gd name="T42" fmla="*/ 936 w 983"/>
                  <a:gd name="T43" fmla="*/ 356 h 1188"/>
                  <a:gd name="T44" fmla="*/ 936 w 983"/>
                  <a:gd name="T45" fmla="*/ 310 h 1188"/>
                  <a:gd name="T46" fmla="*/ 945 w 983"/>
                  <a:gd name="T47" fmla="*/ 271 h 1188"/>
                  <a:gd name="T48" fmla="*/ 934 w 983"/>
                  <a:gd name="T49" fmla="*/ 248 h 1188"/>
                  <a:gd name="T50" fmla="*/ 924 w 983"/>
                  <a:gd name="T51" fmla="*/ 171 h 1188"/>
                  <a:gd name="T52" fmla="*/ 887 w 983"/>
                  <a:gd name="T53" fmla="*/ 136 h 1188"/>
                  <a:gd name="T54" fmla="*/ 859 w 983"/>
                  <a:gd name="T55" fmla="*/ 100 h 1188"/>
                  <a:gd name="T56" fmla="*/ 706 w 983"/>
                  <a:gd name="T57" fmla="*/ 14 h 1188"/>
                  <a:gd name="T58" fmla="*/ 615 w 983"/>
                  <a:gd name="T59" fmla="*/ 4 h 1188"/>
                  <a:gd name="T60" fmla="*/ 522 w 983"/>
                  <a:gd name="T61" fmla="*/ 26 h 1188"/>
                  <a:gd name="T62" fmla="*/ 483 w 983"/>
                  <a:gd name="T63" fmla="*/ 92 h 1188"/>
                  <a:gd name="T64" fmla="*/ 380 w 983"/>
                  <a:gd name="T65" fmla="*/ 124 h 1188"/>
                  <a:gd name="T66" fmla="*/ 337 w 983"/>
                  <a:gd name="T67" fmla="*/ 151 h 1188"/>
                  <a:gd name="T68" fmla="*/ 297 w 983"/>
                  <a:gd name="T69" fmla="*/ 170 h 1188"/>
                  <a:gd name="T70" fmla="*/ 153 w 983"/>
                  <a:gd name="T71" fmla="*/ 239 h 1188"/>
                  <a:gd name="T72" fmla="*/ 115 w 983"/>
                  <a:gd name="T73" fmla="*/ 256 h 1188"/>
                  <a:gd name="T74" fmla="*/ 105 w 983"/>
                  <a:gd name="T75" fmla="*/ 287 h 1188"/>
                  <a:gd name="T76" fmla="*/ 75 w 983"/>
                  <a:gd name="T77" fmla="*/ 305 h 1188"/>
                  <a:gd name="T78" fmla="*/ 62 w 983"/>
                  <a:gd name="T79" fmla="*/ 327 h 1188"/>
                  <a:gd name="T80" fmla="*/ 41 w 983"/>
                  <a:gd name="T81" fmla="*/ 394 h 1188"/>
                  <a:gd name="T82" fmla="*/ 54 w 983"/>
                  <a:gd name="T83" fmla="*/ 453 h 1188"/>
                  <a:gd name="T84" fmla="*/ 32 w 983"/>
                  <a:gd name="T85" fmla="*/ 487 h 1188"/>
                  <a:gd name="T86" fmla="*/ 40 w 983"/>
                  <a:gd name="T87" fmla="*/ 522 h 1188"/>
                  <a:gd name="T88" fmla="*/ 12 w 983"/>
                  <a:gd name="T89" fmla="*/ 584 h 1188"/>
                  <a:gd name="T90" fmla="*/ 6 w 983"/>
                  <a:gd name="T91" fmla="*/ 660 h 1188"/>
                  <a:gd name="T92" fmla="*/ 153 w 983"/>
                  <a:gd name="T93" fmla="*/ 704 h 1188"/>
                  <a:gd name="T94" fmla="*/ 126 w 983"/>
                  <a:gd name="T95" fmla="*/ 766 h 1188"/>
                  <a:gd name="T96" fmla="*/ 103 w 983"/>
                  <a:gd name="T97" fmla="*/ 844 h 1188"/>
                  <a:gd name="T98" fmla="*/ 67 w 983"/>
                  <a:gd name="T99" fmla="*/ 931 h 1188"/>
                  <a:gd name="T100" fmla="*/ 64 w 983"/>
                  <a:gd name="T101" fmla="*/ 922 h 1188"/>
                  <a:gd name="T102" fmla="*/ 42 w 983"/>
                  <a:gd name="T103" fmla="*/ 983 h 1188"/>
                  <a:gd name="T104" fmla="*/ 91 w 983"/>
                  <a:gd name="T105" fmla="*/ 1028 h 1188"/>
                  <a:gd name="T106" fmla="*/ 126 w 983"/>
                  <a:gd name="T107" fmla="*/ 1095 h 1188"/>
                  <a:gd name="T108" fmla="*/ 190 w 983"/>
                  <a:gd name="T109" fmla="*/ 1107 h 1188"/>
                  <a:gd name="T110" fmla="*/ 192 w 983"/>
                  <a:gd name="T111" fmla="*/ 1092 h 1188"/>
                  <a:gd name="T112" fmla="*/ 288 w 983"/>
                  <a:gd name="T113" fmla="*/ 1113 h 1188"/>
                  <a:gd name="T114" fmla="*/ 354 w 983"/>
                  <a:gd name="T115" fmla="*/ 1182 h 1188"/>
                  <a:gd name="T116" fmla="*/ 357 w 983"/>
                  <a:gd name="T117" fmla="*/ 1188 h 1188"/>
                  <a:gd name="T118" fmla="*/ 370 w 983"/>
                  <a:gd name="T119" fmla="*/ 1185 h 1188"/>
                  <a:gd name="T120" fmla="*/ 445 w 983"/>
                  <a:gd name="T121" fmla="*/ 1171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3" h="1188">
                    <a:moveTo>
                      <a:pt x="445" y="1171"/>
                    </a:moveTo>
                    <a:cubicBezTo>
                      <a:pt x="486" y="1169"/>
                      <a:pt x="494" y="1169"/>
                      <a:pt x="510" y="1130"/>
                    </a:cubicBezTo>
                    <a:cubicBezTo>
                      <a:pt x="518" y="1112"/>
                      <a:pt x="516" y="1098"/>
                      <a:pt x="520" y="1079"/>
                    </a:cubicBezTo>
                    <a:cubicBezTo>
                      <a:pt x="524" y="1060"/>
                      <a:pt x="531" y="1056"/>
                      <a:pt x="553" y="1054"/>
                    </a:cubicBezTo>
                    <a:cubicBezTo>
                      <a:pt x="577" y="1051"/>
                      <a:pt x="604" y="1071"/>
                      <a:pt x="611" y="1038"/>
                    </a:cubicBezTo>
                    <a:cubicBezTo>
                      <a:pt x="612" y="1030"/>
                      <a:pt x="601" y="1019"/>
                      <a:pt x="606" y="1010"/>
                    </a:cubicBezTo>
                    <a:cubicBezTo>
                      <a:pt x="614" y="997"/>
                      <a:pt x="643" y="1004"/>
                      <a:pt x="655" y="1000"/>
                    </a:cubicBezTo>
                    <a:cubicBezTo>
                      <a:pt x="680" y="993"/>
                      <a:pt x="694" y="969"/>
                      <a:pt x="722" y="964"/>
                    </a:cubicBezTo>
                    <a:cubicBezTo>
                      <a:pt x="733" y="962"/>
                      <a:pt x="744" y="966"/>
                      <a:pt x="754" y="962"/>
                    </a:cubicBezTo>
                    <a:cubicBezTo>
                      <a:pt x="765" y="958"/>
                      <a:pt x="776" y="947"/>
                      <a:pt x="786" y="941"/>
                    </a:cubicBezTo>
                    <a:cubicBezTo>
                      <a:pt x="794" y="938"/>
                      <a:pt x="807" y="929"/>
                      <a:pt x="816" y="929"/>
                    </a:cubicBezTo>
                    <a:cubicBezTo>
                      <a:pt x="833" y="929"/>
                      <a:pt x="835" y="940"/>
                      <a:pt x="850" y="943"/>
                    </a:cubicBezTo>
                    <a:cubicBezTo>
                      <a:pt x="880" y="951"/>
                      <a:pt x="885" y="929"/>
                      <a:pt x="888" y="905"/>
                    </a:cubicBezTo>
                    <a:cubicBezTo>
                      <a:pt x="890" y="884"/>
                      <a:pt x="897" y="857"/>
                      <a:pt x="908" y="839"/>
                    </a:cubicBezTo>
                    <a:cubicBezTo>
                      <a:pt x="917" y="824"/>
                      <a:pt x="936" y="814"/>
                      <a:pt x="942" y="796"/>
                    </a:cubicBezTo>
                    <a:cubicBezTo>
                      <a:pt x="946" y="782"/>
                      <a:pt x="941" y="753"/>
                      <a:pt x="938" y="739"/>
                    </a:cubicBezTo>
                    <a:cubicBezTo>
                      <a:pt x="934" y="719"/>
                      <a:pt x="928" y="703"/>
                      <a:pt x="926" y="683"/>
                    </a:cubicBezTo>
                    <a:cubicBezTo>
                      <a:pt x="922" y="654"/>
                      <a:pt x="905" y="613"/>
                      <a:pt x="911" y="584"/>
                    </a:cubicBezTo>
                    <a:cubicBezTo>
                      <a:pt x="917" y="552"/>
                      <a:pt x="955" y="571"/>
                      <a:pt x="968" y="543"/>
                    </a:cubicBezTo>
                    <a:cubicBezTo>
                      <a:pt x="983" y="508"/>
                      <a:pt x="936" y="512"/>
                      <a:pt x="939" y="477"/>
                    </a:cubicBezTo>
                    <a:cubicBezTo>
                      <a:pt x="941" y="449"/>
                      <a:pt x="962" y="424"/>
                      <a:pt x="952" y="392"/>
                    </a:cubicBezTo>
                    <a:cubicBezTo>
                      <a:pt x="947" y="378"/>
                      <a:pt x="939" y="372"/>
                      <a:pt x="936" y="356"/>
                    </a:cubicBezTo>
                    <a:cubicBezTo>
                      <a:pt x="934" y="342"/>
                      <a:pt x="936" y="324"/>
                      <a:pt x="936" y="310"/>
                    </a:cubicBezTo>
                    <a:cubicBezTo>
                      <a:pt x="937" y="297"/>
                      <a:pt x="940" y="284"/>
                      <a:pt x="945" y="271"/>
                    </a:cubicBezTo>
                    <a:cubicBezTo>
                      <a:pt x="939" y="266"/>
                      <a:pt x="935" y="259"/>
                      <a:pt x="934" y="248"/>
                    </a:cubicBezTo>
                    <a:cubicBezTo>
                      <a:pt x="930" y="220"/>
                      <a:pt x="941" y="194"/>
                      <a:pt x="924" y="171"/>
                    </a:cubicBezTo>
                    <a:cubicBezTo>
                      <a:pt x="914" y="159"/>
                      <a:pt x="897" y="148"/>
                      <a:pt x="887" y="136"/>
                    </a:cubicBezTo>
                    <a:cubicBezTo>
                      <a:pt x="877" y="124"/>
                      <a:pt x="868" y="113"/>
                      <a:pt x="859" y="100"/>
                    </a:cubicBezTo>
                    <a:cubicBezTo>
                      <a:pt x="820" y="48"/>
                      <a:pt x="763" y="36"/>
                      <a:pt x="706" y="14"/>
                    </a:cubicBezTo>
                    <a:cubicBezTo>
                      <a:pt x="678" y="3"/>
                      <a:pt x="647" y="0"/>
                      <a:pt x="615" y="4"/>
                    </a:cubicBezTo>
                    <a:cubicBezTo>
                      <a:pt x="587" y="8"/>
                      <a:pt x="546" y="11"/>
                      <a:pt x="522" y="26"/>
                    </a:cubicBezTo>
                    <a:cubicBezTo>
                      <a:pt x="492" y="45"/>
                      <a:pt x="506" y="69"/>
                      <a:pt x="483" y="92"/>
                    </a:cubicBezTo>
                    <a:cubicBezTo>
                      <a:pt x="455" y="118"/>
                      <a:pt x="411" y="108"/>
                      <a:pt x="380" y="124"/>
                    </a:cubicBezTo>
                    <a:cubicBezTo>
                      <a:pt x="365" y="132"/>
                      <a:pt x="351" y="143"/>
                      <a:pt x="337" y="151"/>
                    </a:cubicBezTo>
                    <a:cubicBezTo>
                      <a:pt x="325" y="158"/>
                      <a:pt x="310" y="163"/>
                      <a:pt x="297" y="170"/>
                    </a:cubicBezTo>
                    <a:cubicBezTo>
                      <a:pt x="249" y="198"/>
                      <a:pt x="205" y="218"/>
                      <a:pt x="153" y="239"/>
                    </a:cubicBezTo>
                    <a:cubicBezTo>
                      <a:pt x="140" y="244"/>
                      <a:pt x="124" y="244"/>
                      <a:pt x="115" y="256"/>
                    </a:cubicBezTo>
                    <a:cubicBezTo>
                      <a:pt x="109" y="265"/>
                      <a:pt x="110" y="278"/>
                      <a:pt x="105" y="287"/>
                    </a:cubicBezTo>
                    <a:cubicBezTo>
                      <a:pt x="97" y="299"/>
                      <a:pt x="87" y="304"/>
                      <a:pt x="75" y="305"/>
                    </a:cubicBezTo>
                    <a:cubicBezTo>
                      <a:pt x="74" y="312"/>
                      <a:pt x="70" y="319"/>
                      <a:pt x="62" y="327"/>
                    </a:cubicBezTo>
                    <a:cubicBezTo>
                      <a:pt x="42" y="348"/>
                      <a:pt x="19" y="369"/>
                      <a:pt x="41" y="394"/>
                    </a:cubicBezTo>
                    <a:cubicBezTo>
                      <a:pt x="63" y="418"/>
                      <a:pt x="82" y="419"/>
                      <a:pt x="54" y="453"/>
                    </a:cubicBezTo>
                    <a:cubicBezTo>
                      <a:pt x="44" y="466"/>
                      <a:pt x="33" y="469"/>
                      <a:pt x="32" y="487"/>
                    </a:cubicBezTo>
                    <a:cubicBezTo>
                      <a:pt x="31" y="497"/>
                      <a:pt x="37" y="513"/>
                      <a:pt x="40" y="522"/>
                    </a:cubicBezTo>
                    <a:cubicBezTo>
                      <a:pt x="51" y="565"/>
                      <a:pt x="27" y="551"/>
                      <a:pt x="12" y="584"/>
                    </a:cubicBezTo>
                    <a:cubicBezTo>
                      <a:pt x="5" y="598"/>
                      <a:pt x="0" y="645"/>
                      <a:pt x="6" y="660"/>
                    </a:cubicBezTo>
                    <a:cubicBezTo>
                      <a:pt x="25" y="705"/>
                      <a:pt x="116" y="694"/>
                      <a:pt x="153" y="704"/>
                    </a:cubicBezTo>
                    <a:cubicBezTo>
                      <a:pt x="165" y="743"/>
                      <a:pt x="126" y="735"/>
                      <a:pt x="126" y="766"/>
                    </a:cubicBezTo>
                    <a:cubicBezTo>
                      <a:pt x="102" y="780"/>
                      <a:pt x="109" y="821"/>
                      <a:pt x="103" y="844"/>
                    </a:cubicBezTo>
                    <a:cubicBezTo>
                      <a:pt x="96" y="871"/>
                      <a:pt x="80" y="904"/>
                      <a:pt x="67" y="931"/>
                    </a:cubicBezTo>
                    <a:cubicBezTo>
                      <a:pt x="66" y="928"/>
                      <a:pt x="65" y="925"/>
                      <a:pt x="64" y="922"/>
                    </a:cubicBezTo>
                    <a:cubicBezTo>
                      <a:pt x="57" y="939"/>
                      <a:pt x="34" y="961"/>
                      <a:pt x="42" y="983"/>
                    </a:cubicBezTo>
                    <a:cubicBezTo>
                      <a:pt x="48" y="1001"/>
                      <a:pt x="80" y="1008"/>
                      <a:pt x="91" y="1028"/>
                    </a:cubicBezTo>
                    <a:cubicBezTo>
                      <a:pt x="103" y="1050"/>
                      <a:pt x="106" y="1077"/>
                      <a:pt x="126" y="1095"/>
                    </a:cubicBezTo>
                    <a:cubicBezTo>
                      <a:pt x="145" y="1112"/>
                      <a:pt x="166" y="1107"/>
                      <a:pt x="190" y="1107"/>
                    </a:cubicBezTo>
                    <a:cubicBezTo>
                      <a:pt x="190" y="1104"/>
                      <a:pt x="194" y="1098"/>
                      <a:pt x="192" y="1092"/>
                    </a:cubicBezTo>
                    <a:cubicBezTo>
                      <a:pt x="220" y="1103"/>
                      <a:pt x="258" y="1106"/>
                      <a:pt x="288" y="1113"/>
                    </a:cubicBezTo>
                    <a:cubicBezTo>
                      <a:pt x="321" y="1120"/>
                      <a:pt x="338" y="1152"/>
                      <a:pt x="354" y="1182"/>
                    </a:cubicBezTo>
                    <a:cubicBezTo>
                      <a:pt x="355" y="1184"/>
                      <a:pt x="356" y="1186"/>
                      <a:pt x="357" y="1188"/>
                    </a:cubicBezTo>
                    <a:cubicBezTo>
                      <a:pt x="361" y="1186"/>
                      <a:pt x="365" y="1186"/>
                      <a:pt x="370" y="1185"/>
                    </a:cubicBezTo>
                    <a:cubicBezTo>
                      <a:pt x="397" y="1179"/>
                      <a:pt x="417" y="1173"/>
                      <a:pt x="445" y="11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18">
                <a:extLst>
                  <a:ext uri="{FF2B5EF4-FFF2-40B4-BE49-F238E27FC236}">
                    <a16:creationId xmlns:a16="http://schemas.microsoft.com/office/drawing/2014/main" id="{7D605832-F3A2-A1EB-2757-0AD1F5E1CC0A}"/>
                  </a:ext>
                </a:extLst>
              </p:cNvPr>
              <p:cNvSpPr>
                <a:spLocks/>
              </p:cNvSpPr>
              <p:nvPr/>
            </p:nvSpPr>
            <p:spPr bwMode="auto">
              <a:xfrm>
                <a:off x="5317254" y="7131551"/>
                <a:ext cx="684163" cy="708949"/>
              </a:xfrm>
              <a:custGeom>
                <a:avLst/>
                <a:gdLst>
                  <a:gd name="T0" fmla="*/ 1132 w 1297"/>
                  <a:gd name="T1" fmla="*/ 971 h 1344"/>
                  <a:gd name="T2" fmla="*/ 1066 w 1297"/>
                  <a:gd name="T3" fmla="*/ 974 h 1344"/>
                  <a:gd name="T4" fmla="*/ 982 w 1297"/>
                  <a:gd name="T5" fmla="*/ 862 h 1344"/>
                  <a:gd name="T6" fmla="*/ 1007 w 1297"/>
                  <a:gd name="T7" fmla="*/ 810 h 1344"/>
                  <a:gd name="T8" fmla="*/ 1066 w 1297"/>
                  <a:gd name="T9" fmla="*/ 645 h 1344"/>
                  <a:gd name="T10" fmla="*/ 946 w 1297"/>
                  <a:gd name="T11" fmla="*/ 539 h 1344"/>
                  <a:gd name="T12" fmla="*/ 980 w 1297"/>
                  <a:gd name="T13" fmla="*/ 401 h 1344"/>
                  <a:gd name="T14" fmla="*/ 994 w 1297"/>
                  <a:gd name="T15" fmla="*/ 332 h 1344"/>
                  <a:gd name="T16" fmla="*/ 1002 w 1297"/>
                  <a:gd name="T17" fmla="*/ 206 h 1344"/>
                  <a:gd name="T18" fmla="*/ 923 w 1297"/>
                  <a:gd name="T19" fmla="*/ 156 h 1344"/>
                  <a:gd name="T20" fmla="*/ 811 w 1297"/>
                  <a:gd name="T21" fmla="*/ 93 h 1344"/>
                  <a:gd name="T22" fmla="*/ 670 w 1297"/>
                  <a:gd name="T23" fmla="*/ 80 h 1344"/>
                  <a:gd name="T24" fmla="*/ 594 w 1297"/>
                  <a:gd name="T25" fmla="*/ 169 h 1344"/>
                  <a:gd name="T26" fmla="*/ 508 w 1297"/>
                  <a:gd name="T27" fmla="*/ 298 h 1344"/>
                  <a:gd name="T28" fmla="*/ 397 w 1297"/>
                  <a:gd name="T29" fmla="*/ 388 h 1344"/>
                  <a:gd name="T30" fmla="*/ 330 w 1297"/>
                  <a:gd name="T31" fmla="*/ 398 h 1344"/>
                  <a:gd name="T32" fmla="*/ 228 w 1297"/>
                  <a:gd name="T33" fmla="*/ 424 h 1344"/>
                  <a:gd name="T34" fmla="*/ 128 w 1297"/>
                  <a:gd name="T35" fmla="*/ 463 h 1344"/>
                  <a:gd name="T36" fmla="*/ 72 w 1297"/>
                  <a:gd name="T37" fmla="*/ 539 h 1344"/>
                  <a:gd name="T38" fmla="*/ 26 w 1297"/>
                  <a:gd name="T39" fmla="*/ 611 h 1344"/>
                  <a:gd name="T40" fmla="*/ 18 w 1297"/>
                  <a:gd name="T41" fmla="*/ 685 h 1344"/>
                  <a:gd name="T42" fmla="*/ 70 w 1297"/>
                  <a:gd name="T43" fmla="*/ 805 h 1344"/>
                  <a:gd name="T44" fmla="*/ 118 w 1297"/>
                  <a:gd name="T45" fmla="*/ 815 h 1344"/>
                  <a:gd name="T46" fmla="*/ 171 w 1297"/>
                  <a:gd name="T47" fmla="*/ 808 h 1344"/>
                  <a:gd name="T48" fmla="*/ 259 w 1297"/>
                  <a:gd name="T49" fmla="*/ 832 h 1344"/>
                  <a:gd name="T50" fmla="*/ 259 w 1297"/>
                  <a:gd name="T51" fmla="*/ 951 h 1344"/>
                  <a:gd name="T52" fmla="*/ 213 w 1297"/>
                  <a:gd name="T53" fmla="*/ 984 h 1344"/>
                  <a:gd name="T54" fmla="*/ 241 w 1297"/>
                  <a:gd name="T55" fmla="*/ 1102 h 1344"/>
                  <a:gd name="T56" fmla="*/ 197 w 1297"/>
                  <a:gd name="T57" fmla="*/ 1137 h 1344"/>
                  <a:gd name="T58" fmla="*/ 251 w 1297"/>
                  <a:gd name="T59" fmla="*/ 1192 h 1344"/>
                  <a:gd name="T60" fmla="*/ 258 w 1297"/>
                  <a:gd name="T61" fmla="*/ 1298 h 1344"/>
                  <a:gd name="T62" fmla="*/ 311 w 1297"/>
                  <a:gd name="T63" fmla="*/ 1344 h 1344"/>
                  <a:gd name="T64" fmla="*/ 354 w 1297"/>
                  <a:gd name="T65" fmla="*/ 1301 h 1344"/>
                  <a:gd name="T66" fmla="*/ 447 w 1297"/>
                  <a:gd name="T67" fmla="*/ 1267 h 1344"/>
                  <a:gd name="T68" fmla="*/ 558 w 1297"/>
                  <a:gd name="T69" fmla="*/ 1201 h 1344"/>
                  <a:gd name="T70" fmla="*/ 639 w 1297"/>
                  <a:gd name="T71" fmla="*/ 1150 h 1344"/>
                  <a:gd name="T72" fmla="*/ 737 w 1297"/>
                  <a:gd name="T73" fmla="*/ 999 h 1344"/>
                  <a:gd name="T74" fmla="*/ 818 w 1297"/>
                  <a:gd name="T75" fmla="*/ 996 h 1344"/>
                  <a:gd name="T76" fmla="*/ 945 w 1297"/>
                  <a:gd name="T77" fmla="*/ 1020 h 1344"/>
                  <a:gd name="T78" fmla="*/ 1020 w 1297"/>
                  <a:gd name="T79" fmla="*/ 1038 h 1344"/>
                  <a:gd name="T80" fmla="*/ 1142 w 1297"/>
                  <a:gd name="T81" fmla="*/ 1088 h 1344"/>
                  <a:gd name="T82" fmla="*/ 1297 w 1297"/>
                  <a:gd name="T83" fmla="*/ 1067 h 1344"/>
                  <a:gd name="T84" fmla="*/ 1228 w 1297"/>
                  <a:gd name="T85" fmla="*/ 992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7" h="1344">
                    <a:moveTo>
                      <a:pt x="1228" y="992"/>
                    </a:moveTo>
                    <a:cubicBezTo>
                      <a:pt x="1198" y="985"/>
                      <a:pt x="1160" y="982"/>
                      <a:pt x="1132" y="971"/>
                    </a:cubicBezTo>
                    <a:cubicBezTo>
                      <a:pt x="1134" y="977"/>
                      <a:pt x="1130" y="983"/>
                      <a:pt x="1130" y="986"/>
                    </a:cubicBezTo>
                    <a:cubicBezTo>
                      <a:pt x="1106" y="986"/>
                      <a:pt x="1085" y="991"/>
                      <a:pt x="1066" y="974"/>
                    </a:cubicBezTo>
                    <a:cubicBezTo>
                      <a:pt x="1046" y="956"/>
                      <a:pt x="1043" y="929"/>
                      <a:pt x="1031" y="907"/>
                    </a:cubicBezTo>
                    <a:cubicBezTo>
                      <a:pt x="1020" y="887"/>
                      <a:pt x="988" y="880"/>
                      <a:pt x="982" y="862"/>
                    </a:cubicBezTo>
                    <a:cubicBezTo>
                      <a:pt x="974" y="840"/>
                      <a:pt x="997" y="818"/>
                      <a:pt x="1004" y="801"/>
                    </a:cubicBezTo>
                    <a:cubicBezTo>
                      <a:pt x="1005" y="804"/>
                      <a:pt x="1006" y="807"/>
                      <a:pt x="1007" y="810"/>
                    </a:cubicBezTo>
                    <a:cubicBezTo>
                      <a:pt x="1020" y="783"/>
                      <a:pt x="1036" y="750"/>
                      <a:pt x="1043" y="723"/>
                    </a:cubicBezTo>
                    <a:cubicBezTo>
                      <a:pt x="1049" y="700"/>
                      <a:pt x="1042" y="659"/>
                      <a:pt x="1066" y="645"/>
                    </a:cubicBezTo>
                    <a:cubicBezTo>
                      <a:pt x="1066" y="614"/>
                      <a:pt x="1105" y="622"/>
                      <a:pt x="1093" y="583"/>
                    </a:cubicBezTo>
                    <a:cubicBezTo>
                      <a:pt x="1056" y="573"/>
                      <a:pt x="965" y="584"/>
                      <a:pt x="946" y="539"/>
                    </a:cubicBezTo>
                    <a:cubicBezTo>
                      <a:pt x="940" y="524"/>
                      <a:pt x="945" y="477"/>
                      <a:pt x="952" y="463"/>
                    </a:cubicBezTo>
                    <a:cubicBezTo>
                      <a:pt x="967" y="430"/>
                      <a:pt x="991" y="444"/>
                      <a:pt x="980" y="401"/>
                    </a:cubicBezTo>
                    <a:cubicBezTo>
                      <a:pt x="977" y="392"/>
                      <a:pt x="971" y="376"/>
                      <a:pt x="972" y="366"/>
                    </a:cubicBezTo>
                    <a:cubicBezTo>
                      <a:pt x="973" y="348"/>
                      <a:pt x="984" y="345"/>
                      <a:pt x="994" y="332"/>
                    </a:cubicBezTo>
                    <a:cubicBezTo>
                      <a:pt x="1022" y="298"/>
                      <a:pt x="1003" y="297"/>
                      <a:pt x="981" y="273"/>
                    </a:cubicBezTo>
                    <a:cubicBezTo>
                      <a:pt x="959" y="248"/>
                      <a:pt x="982" y="227"/>
                      <a:pt x="1002" y="206"/>
                    </a:cubicBezTo>
                    <a:cubicBezTo>
                      <a:pt x="1010" y="198"/>
                      <a:pt x="1014" y="191"/>
                      <a:pt x="1015" y="184"/>
                    </a:cubicBezTo>
                    <a:cubicBezTo>
                      <a:pt x="986" y="186"/>
                      <a:pt x="948" y="162"/>
                      <a:pt x="923" y="156"/>
                    </a:cubicBezTo>
                    <a:cubicBezTo>
                      <a:pt x="897" y="150"/>
                      <a:pt x="865" y="154"/>
                      <a:pt x="841" y="143"/>
                    </a:cubicBezTo>
                    <a:cubicBezTo>
                      <a:pt x="813" y="130"/>
                      <a:pt x="821" y="115"/>
                      <a:pt x="811" y="93"/>
                    </a:cubicBezTo>
                    <a:cubicBezTo>
                      <a:pt x="803" y="75"/>
                      <a:pt x="728" y="0"/>
                      <a:pt x="709" y="3"/>
                    </a:cubicBezTo>
                    <a:cubicBezTo>
                      <a:pt x="707" y="33"/>
                      <a:pt x="692" y="59"/>
                      <a:pt x="670" y="80"/>
                    </a:cubicBezTo>
                    <a:cubicBezTo>
                      <a:pt x="645" y="104"/>
                      <a:pt x="613" y="77"/>
                      <a:pt x="586" y="92"/>
                    </a:cubicBezTo>
                    <a:cubicBezTo>
                      <a:pt x="551" y="111"/>
                      <a:pt x="590" y="144"/>
                      <a:pt x="594" y="169"/>
                    </a:cubicBezTo>
                    <a:cubicBezTo>
                      <a:pt x="599" y="212"/>
                      <a:pt x="570" y="202"/>
                      <a:pt x="540" y="205"/>
                    </a:cubicBezTo>
                    <a:cubicBezTo>
                      <a:pt x="539" y="237"/>
                      <a:pt x="547" y="287"/>
                      <a:pt x="508" y="298"/>
                    </a:cubicBezTo>
                    <a:cubicBezTo>
                      <a:pt x="465" y="311"/>
                      <a:pt x="457" y="287"/>
                      <a:pt x="445" y="335"/>
                    </a:cubicBezTo>
                    <a:cubicBezTo>
                      <a:pt x="439" y="356"/>
                      <a:pt x="421" y="382"/>
                      <a:pt x="397" y="388"/>
                    </a:cubicBezTo>
                    <a:cubicBezTo>
                      <a:pt x="384" y="391"/>
                      <a:pt x="373" y="383"/>
                      <a:pt x="361" y="383"/>
                    </a:cubicBezTo>
                    <a:cubicBezTo>
                      <a:pt x="345" y="384"/>
                      <a:pt x="342" y="395"/>
                      <a:pt x="330" y="398"/>
                    </a:cubicBezTo>
                    <a:cubicBezTo>
                      <a:pt x="327" y="399"/>
                      <a:pt x="323" y="399"/>
                      <a:pt x="320" y="399"/>
                    </a:cubicBezTo>
                    <a:cubicBezTo>
                      <a:pt x="301" y="419"/>
                      <a:pt x="247" y="422"/>
                      <a:pt x="228" y="424"/>
                    </a:cubicBezTo>
                    <a:cubicBezTo>
                      <a:pt x="221" y="459"/>
                      <a:pt x="180" y="440"/>
                      <a:pt x="154" y="445"/>
                    </a:cubicBezTo>
                    <a:cubicBezTo>
                      <a:pt x="140" y="447"/>
                      <a:pt x="133" y="446"/>
                      <a:pt x="128" y="463"/>
                    </a:cubicBezTo>
                    <a:cubicBezTo>
                      <a:pt x="124" y="481"/>
                      <a:pt x="144" y="491"/>
                      <a:pt x="141" y="506"/>
                    </a:cubicBezTo>
                    <a:cubicBezTo>
                      <a:pt x="136" y="531"/>
                      <a:pt x="87" y="516"/>
                      <a:pt x="72" y="539"/>
                    </a:cubicBezTo>
                    <a:cubicBezTo>
                      <a:pt x="64" y="551"/>
                      <a:pt x="66" y="563"/>
                      <a:pt x="57" y="575"/>
                    </a:cubicBezTo>
                    <a:cubicBezTo>
                      <a:pt x="49" y="586"/>
                      <a:pt x="28" y="594"/>
                      <a:pt x="26" y="611"/>
                    </a:cubicBezTo>
                    <a:cubicBezTo>
                      <a:pt x="24" y="624"/>
                      <a:pt x="35" y="633"/>
                      <a:pt x="34" y="647"/>
                    </a:cubicBezTo>
                    <a:cubicBezTo>
                      <a:pt x="33" y="657"/>
                      <a:pt x="23" y="674"/>
                      <a:pt x="18" y="685"/>
                    </a:cubicBezTo>
                    <a:cubicBezTo>
                      <a:pt x="8" y="709"/>
                      <a:pt x="0" y="739"/>
                      <a:pt x="6" y="767"/>
                    </a:cubicBezTo>
                    <a:cubicBezTo>
                      <a:pt x="13" y="804"/>
                      <a:pt x="44" y="787"/>
                      <a:pt x="70" y="805"/>
                    </a:cubicBezTo>
                    <a:cubicBezTo>
                      <a:pt x="83" y="814"/>
                      <a:pt x="86" y="828"/>
                      <a:pt x="103" y="828"/>
                    </a:cubicBezTo>
                    <a:cubicBezTo>
                      <a:pt x="106" y="827"/>
                      <a:pt x="112" y="816"/>
                      <a:pt x="118" y="815"/>
                    </a:cubicBezTo>
                    <a:cubicBezTo>
                      <a:pt x="125" y="814"/>
                      <a:pt x="132" y="816"/>
                      <a:pt x="139" y="817"/>
                    </a:cubicBezTo>
                    <a:cubicBezTo>
                      <a:pt x="160" y="819"/>
                      <a:pt x="153" y="823"/>
                      <a:pt x="171" y="808"/>
                    </a:cubicBezTo>
                    <a:cubicBezTo>
                      <a:pt x="185" y="796"/>
                      <a:pt x="174" y="795"/>
                      <a:pt x="197" y="792"/>
                    </a:cubicBezTo>
                    <a:cubicBezTo>
                      <a:pt x="229" y="789"/>
                      <a:pt x="255" y="800"/>
                      <a:pt x="259" y="832"/>
                    </a:cubicBezTo>
                    <a:cubicBezTo>
                      <a:pt x="262" y="856"/>
                      <a:pt x="260" y="883"/>
                      <a:pt x="261" y="907"/>
                    </a:cubicBezTo>
                    <a:cubicBezTo>
                      <a:pt x="262" y="917"/>
                      <a:pt x="265" y="942"/>
                      <a:pt x="259" y="951"/>
                    </a:cubicBezTo>
                    <a:cubicBezTo>
                      <a:pt x="250" y="967"/>
                      <a:pt x="241" y="957"/>
                      <a:pt x="228" y="963"/>
                    </a:cubicBezTo>
                    <a:cubicBezTo>
                      <a:pt x="212" y="971"/>
                      <a:pt x="215" y="965"/>
                      <a:pt x="213" y="984"/>
                    </a:cubicBezTo>
                    <a:cubicBezTo>
                      <a:pt x="211" y="996"/>
                      <a:pt x="217" y="1011"/>
                      <a:pt x="221" y="1022"/>
                    </a:cubicBezTo>
                    <a:cubicBezTo>
                      <a:pt x="229" y="1046"/>
                      <a:pt x="248" y="1075"/>
                      <a:pt x="241" y="1102"/>
                    </a:cubicBezTo>
                    <a:cubicBezTo>
                      <a:pt x="235" y="1122"/>
                      <a:pt x="239" y="1112"/>
                      <a:pt x="220" y="1119"/>
                    </a:cubicBezTo>
                    <a:cubicBezTo>
                      <a:pt x="208" y="1124"/>
                      <a:pt x="193" y="1116"/>
                      <a:pt x="197" y="1137"/>
                    </a:cubicBezTo>
                    <a:cubicBezTo>
                      <a:pt x="200" y="1155"/>
                      <a:pt x="223" y="1150"/>
                      <a:pt x="233" y="1160"/>
                    </a:cubicBezTo>
                    <a:cubicBezTo>
                      <a:pt x="242" y="1169"/>
                      <a:pt x="240" y="1187"/>
                      <a:pt x="251" y="1192"/>
                    </a:cubicBezTo>
                    <a:cubicBezTo>
                      <a:pt x="224" y="1202"/>
                      <a:pt x="248" y="1248"/>
                      <a:pt x="253" y="1263"/>
                    </a:cubicBezTo>
                    <a:cubicBezTo>
                      <a:pt x="256" y="1273"/>
                      <a:pt x="253" y="1289"/>
                      <a:pt x="258" y="1298"/>
                    </a:cubicBezTo>
                    <a:cubicBezTo>
                      <a:pt x="262" y="1304"/>
                      <a:pt x="287" y="1317"/>
                      <a:pt x="294" y="1326"/>
                    </a:cubicBezTo>
                    <a:cubicBezTo>
                      <a:pt x="300" y="1333"/>
                      <a:pt x="305" y="1339"/>
                      <a:pt x="311" y="1344"/>
                    </a:cubicBezTo>
                    <a:cubicBezTo>
                      <a:pt x="316" y="1342"/>
                      <a:pt x="321" y="1340"/>
                      <a:pt x="326" y="1336"/>
                    </a:cubicBezTo>
                    <a:cubicBezTo>
                      <a:pt x="342" y="1326"/>
                      <a:pt x="345" y="1317"/>
                      <a:pt x="354" y="1301"/>
                    </a:cubicBezTo>
                    <a:cubicBezTo>
                      <a:pt x="369" y="1271"/>
                      <a:pt x="378" y="1275"/>
                      <a:pt x="412" y="1275"/>
                    </a:cubicBezTo>
                    <a:cubicBezTo>
                      <a:pt x="428" y="1275"/>
                      <a:pt x="436" y="1276"/>
                      <a:pt x="447" y="1267"/>
                    </a:cubicBezTo>
                    <a:cubicBezTo>
                      <a:pt x="459" y="1259"/>
                      <a:pt x="461" y="1237"/>
                      <a:pt x="472" y="1229"/>
                    </a:cubicBezTo>
                    <a:cubicBezTo>
                      <a:pt x="496" y="1211"/>
                      <a:pt x="533" y="1222"/>
                      <a:pt x="558" y="1201"/>
                    </a:cubicBezTo>
                    <a:cubicBezTo>
                      <a:pt x="572" y="1188"/>
                      <a:pt x="577" y="1179"/>
                      <a:pt x="593" y="1170"/>
                    </a:cubicBezTo>
                    <a:cubicBezTo>
                      <a:pt x="609" y="1163"/>
                      <a:pt x="625" y="1158"/>
                      <a:pt x="639" y="1150"/>
                    </a:cubicBezTo>
                    <a:cubicBezTo>
                      <a:pt x="674" y="1131"/>
                      <a:pt x="665" y="1114"/>
                      <a:pt x="675" y="1079"/>
                    </a:cubicBezTo>
                    <a:cubicBezTo>
                      <a:pt x="685" y="1045"/>
                      <a:pt x="712" y="1023"/>
                      <a:pt x="737" y="999"/>
                    </a:cubicBezTo>
                    <a:cubicBezTo>
                      <a:pt x="752" y="984"/>
                      <a:pt x="752" y="977"/>
                      <a:pt x="772" y="978"/>
                    </a:cubicBezTo>
                    <a:cubicBezTo>
                      <a:pt x="786" y="979"/>
                      <a:pt x="805" y="990"/>
                      <a:pt x="818" y="996"/>
                    </a:cubicBezTo>
                    <a:cubicBezTo>
                      <a:pt x="847" y="1008"/>
                      <a:pt x="870" y="1017"/>
                      <a:pt x="902" y="1017"/>
                    </a:cubicBezTo>
                    <a:cubicBezTo>
                      <a:pt x="917" y="1017"/>
                      <a:pt x="931" y="1021"/>
                      <a:pt x="945" y="1020"/>
                    </a:cubicBezTo>
                    <a:cubicBezTo>
                      <a:pt x="960" y="1020"/>
                      <a:pt x="970" y="1015"/>
                      <a:pt x="984" y="1016"/>
                    </a:cubicBezTo>
                    <a:cubicBezTo>
                      <a:pt x="998" y="1018"/>
                      <a:pt x="1011" y="1030"/>
                      <a:pt x="1020" y="1038"/>
                    </a:cubicBezTo>
                    <a:cubicBezTo>
                      <a:pt x="1034" y="1050"/>
                      <a:pt x="1044" y="1053"/>
                      <a:pt x="1058" y="1062"/>
                    </a:cubicBezTo>
                    <a:cubicBezTo>
                      <a:pt x="1088" y="1081"/>
                      <a:pt x="1104" y="1095"/>
                      <a:pt x="1142" y="1088"/>
                    </a:cubicBezTo>
                    <a:cubicBezTo>
                      <a:pt x="1179" y="1081"/>
                      <a:pt x="1185" y="1054"/>
                      <a:pt x="1223" y="1069"/>
                    </a:cubicBezTo>
                    <a:cubicBezTo>
                      <a:pt x="1254" y="1081"/>
                      <a:pt x="1269" y="1073"/>
                      <a:pt x="1297" y="1067"/>
                    </a:cubicBezTo>
                    <a:cubicBezTo>
                      <a:pt x="1296" y="1065"/>
                      <a:pt x="1295" y="1063"/>
                      <a:pt x="1294" y="1061"/>
                    </a:cubicBezTo>
                    <a:cubicBezTo>
                      <a:pt x="1278" y="1031"/>
                      <a:pt x="1261" y="999"/>
                      <a:pt x="1228" y="9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19">
                <a:extLst>
                  <a:ext uri="{FF2B5EF4-FFF2-40B4-BE49-F238E27FC236}">
                    <a16:creationId xmlns:a16="http://schemas.microsoft.com/office/drawing/2014/main" id="{5F0CA94F-38CA-7915-B4B5-F915E0CB06D4}"/>
                  </a:ext>
                </a:extLst>
              </p:cNvPr>
              <p:cNvSpPr>
                <a:spLocks/>
              </p:cNvSpPr>
              <p:nvPr/>
            </p:nvSpPr>
            <p:spPr bwMode="auto">
              <a:xfrm>
                <a:off x="6039375" y="7766144"/>
                <a:ext cx="601768" cy="780625"/>
              </a:xfrm>
              <a:custGeom>
                <a:avLst/>
                <a:gdLst>
                  <a:gd name="T0" fmla="*/ 978 w 1141"/>
                  <a:gd name="T1" fmla="*/ 359 h 1480"/>
                  <a:gd name="T2" fmla="*/ 849 w 1141"/>
                  <a:gd name="T3" fmla="*/ 234 h 1480"/>
                  <a:gd name="T4" fmla="*/ 740 w 1141"/>
                  <a:gd name="T5" fmla="*/ 223 h 1480"/>
                  <a:gd name="T6" fmla="*/ 620 w 1141"/>
                  <a:gd name="T7" fmla="*/ 248 h 1480"/>
                  <a:gd name="T8" fmla="*/ 500 w 1141"/>
                  <a:gd name="T9" fmla="*/ 297 h 1480"/>
                  <a:gd name="T10" fmla="*/ 382 w 1141"/>
                  <a:gd name="T11" fmla="*/ 282 h 1480"/>
                  <a:gd name="T12" fmla="*/ 209 w 1141"/>
                  <a:gd name="T13" fmla="*/ 204 h 1480"/>
                  <a:gd name="T14" fmla="*/ 155 w 1141"/>
                  <a:gd name="T15" fmla="*/ 131 h 1480"/>
                  <a:gd name="T16" fmla="*/ 78 w 1141"/>
                  <a:gd name="T17" fmla="*/ 47 h 1480"/>
                  <a:gd name="T18" fmla="*/ 34 w 1141"/>
                  <a:gd name="T19" fmla="*/ 1 h 1480"/>
                  <a:gd name="T20" fmla="*/ 60 w 1141"/>
                  <a:gd name="T21" fmla="*/ 67 h 1480"/>
                  <a:gd name="T22" fmla="*/ 101 w 1141"/>
                  <a:gd name="T23" fmla="*/ 187 h 1480"/>
                  <a:gd name="T24" fmla="*/ 142 w 1141"/>
                  <a:gd name="T25" fmla="*/ 244 h 1480"/>
                  <a:gd name="T26" fmla="*/ 162 w 1141"/>
                  <a:gd name="T27" fmla="*/ 497 h 1480"/>
                  <a:gd name="T28" fmla="*/ 134 w 1141"/>
                  <a:gd name="T29" fmla="*/ 540 h 1480"/>
                  <a:gd name="T30" fmla="*/ 184 w 1141"/>
                  <a:gd name="T31" fmla="*/ 576 h 1480"/>
                  <a:gd name="T32" fmla="*/ 230 w 1141"/>
                  <a:gd name="T33" fmla="*/ 521 h 1480"/>
                  <a:gd name="T34" fmla="*/ 313 w 1141"/>
                  <a:gd name="T35" fmla="*/ 698 h 1480"/>
                  <a:gd name="T36" fmla="*/ 155 w 1141"/>
                  <a:gd name="T37" fmla="*/ 855 h 1480"/>
                  <a:gd name="T38" fmla="*/ 105 w 1141"/>
                  <a:gd name="T39" fmla="*/ 904 h 1480"/>
                  <a:gd name="T40" fmla="*/ 120 w 1141"/>
                  <a:gd name="T41" fmla="*/ 1042 h 1480"/>
                  <a:gd name="T42" fmla="*/ 76 w 1141"/>
                  <a:gd name="T43" fmla="*/ 1165 h 1480"/>
                  <a:gd name="T44" fmla="*/ 82 w 1141"/>
                  <a:gd name="T45" fmla="*/ 1227 h 1480"/>
                  <a:gd name="T46" fmla="*/ 82 w 1141"/>
                  <a:gd name="T47" fmla="*/ 1318 h 1480"/>
                  <a:gd name="T48" fmla="*/ 36 w 1141"/>
                  <a:gd name="T49" fmla="*/ 1388 h 1480"/>
                  <a:gd name="T50" fmla="*/ 72 w 1141"/>
                  <a:gd name="T51" fmla="*/ 1441 h 1480"/>
                  <a:gd name="T52" fmla="*/ 220 w 1141"/>
                  <a:gd name="T53" fmla="*/ 1411 h 1480"/>
                  <a:gd name="T54" fmla="*/ 365 w 1141"/>
                  <a:gd name="T55" fmla="*/ 1253 h 1480"/>
                  <a:gd name="T56" fmla="*/ 510 w 1141"/>
                  <a:gd name="T57" fmla="*/ 1195 h 1480"/>
                  <a:gd name="T58" fmla="*/ 610 w 1141"/>
                  <a:gd name="T59" fmla="*/ 1140 h 1480"/>
                  <a:gd name="T60" fmla="*/ 663 w 1141"/>
                  <a:gd name="T61" fmla="*/ 1010 h 1480"/>
                  <a:gd name="T62" fmla="*/ 869 w 1141"/>
                  <a:gd name="T63" fmla="*/ 537 h 1480"/>
                  <a:gd name="T64" fmla="*/ 1040 w 1141"/>
                  <a:gd name="T65" fmla="*/ 485 h 1480"/>
                  <a:gd name="T66" fmla="*/ 1122 w 1141"/>
                  <a:gd name="T67" fmla="*/ 437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1" h="1480">
                    <a:moveTo>
                      <a:pt x="1121" y="437"/>
                    </a:moveTo>
                    <a:cubicBezTo>
                      <a:pt x="1067" y="446"/>
                      <a:pt x="1000" y="406"/>
                      <a:pt x="978" y="359"/>
                    </a:cubicBezTo>
                    <a:cubicBezTo>
                      <a:pt x="960" y="323"/>
                      <a:pt x="946" y="314"/>
                      <a:pt x="909" y="299"/>
                    </a:cubicBezTo>
                    <a:cubicBezTo>
                      <a:pt x="877" y="286"/>
                      <a:pt x="870" y="260"/>
                      <a:pt x="849" y="234"/>
                    </a:cubicBezTo>
                    <a:cubicBezTo>
                      <a:pt x="837" y="218"/>
                      <a:pt x="792" y="171"/>
                      <a:pt x="773" y="179"/>
                    </a:cubicBezTo>
                    <a:cubicBezTo>
                      <a:pt x="762" y="184"/>
                      <a:pt x="751" y="215"/>
                      <a:pt x="740" y="223"/>
                    </a:cubicBezTo>
                    <a:cubicBezTo>
                      <a:pt x="728" y="231"/>
                      <a:pt x="723" y="230"/>
                      <a:pt x="707" y="231"/>
                    </a:cubicBezTo>
                    <a:cubicBezTo>
                      <a:pt x="675" y="231"/>
                      <a:pt x="648" y="231"/>
                      <a:pt x="620" y="248"/>
                    </a:cubicBezTo>
                    <a:cubicBezTo>
                      <a:pt x="592" y="265"/>
                      <a:pt x="578" y="275"/>
                      <a:pt x="546" y="282"/>
                    </a:cubicBezTo>
                    <a:cubicBezTo>
                      <a:pt x="527" y="285"/>
                      <a:pt x="518" y="293"/>
                      <a:pt x="500" y="297"/>
                    </a:cubicBezTo>
                    <a:cubicBezTo>
                      <a:pt x="484" y="300"/>
                      <a:pt x="470" y="298"/>
                      <a:pt x="455" y="302"/>
                    </a:cubicBezTo>
                    <a:cubicBezTo>
                      <a:pt x="414" y="315"/>
                      <a:pt x="416" y="306"/>
                      <a:pt x="382" y="282"/>
                    </a:cubicBezTo>
                    <a:cubicBezTo>
                      <a:pt x="358" y="265"/>
                      <a:pt x="323" y="259"/>
                      <a:pt x="295" y="250"/>
                    </a:cubicBezTo>
                    <a:cubicBezTo>
                      <a:pt x="272" y="242"/>
                      <a:pt x="224" y="226"/>
                      <a:pt x="209" y="204"/>
                    </a:cubicBezTo>
                    <a:cubicBezTo>
                      <a:pt x="198" y="189"/>
                      <a:pt x="200" y="181"/>
                      <a:pt x="185" y="168"/>
                    </a:cubicBezTo>
                    <a:cubicBezTo>
                      <a:pt x="170" y="155"/>
                      <a:pt x="165" y="148"/>
                      <a:pt x="155" y="131"/>
                    </a:cubicBezTo>
                    <a:cubicBezTo>
                      <a:pt x="138" y="104"/>
                      <a:pt x="112" y="81"/>
                      <a:pt x="91" y="59"/>
                    </a:cubicBezTo>
                    <a:cubicBezTo>
                      <a:pt x="89" y="56"/>
                      <a:pt x="82" y="51"/>
                      <a:pt x="78" y="47"/>
                    </a:cubicBezTo>
                    <a:cubicBezTo>
                      <a:pt x="73" y="41"/>
                      <a:pt x="72" y="35"/>
                      <a:pt x="68" y="29"/>
                    </a:cubicBezTo>
                    <a:cubicBezTo>
                      <a:pt x="60" y="15"/>
                      <a:pt x="52" y="1"/>
                      <a:pt x="34" y="1"/>
                    </a:cubicBezTo>
                    <a:cubicBezTo>
                      <a:pt x="19" y="0"/>
                      <a:pt x="16" y="9"/>
                      <a:pt x="14" y="19"/>
                    </a:cubicBezTo>
                    <a:cubicBezTo>
                      <a:pt x="26" y="38"/>
                      <a:pt x="50" y="47"/>
                      <a:pt x="60" y="67"/>
                    </a:cubicBezTo>
                    <a:cubicBezTo>
                      <a:pt x="68" y="85"/>
                      <a:pt x="60" y="107"/>
                      <a:pt x="63" y="126"/>
                    </a:cubicBezTo>
                    <a:cubicBezTo>
                      <a:pt x="67" y="153"/>
                      <a:pt x="87" y="166"/>
                      <a:pt x="101" y="187"/>
                    </a:cubicBezTo>
                    <a:cubicBezTo>
                      <a:pt x="115" y="207"/>
                      <a:pt x="123" y="236"/>
                      <a:pt x="143" y="252"/>
                    </a:cubicBezTo>
                    <a:cubicBezTo>
                      <a:pt x="143" y="250"/>
                      <a:pt x="143" y="247"/>
                      <a:pt x="142" y="244"/>
                    </a:cubicBezTo>
                    <a:cubicBezTo>
                      <a:pt x="184" y="314"/>
                      <a:pt x="127" y="376"/>
                      <a:pt x="147" y="451"/>
                    </a:cubicBezTo>
                    <a:cubicBezTo>
                      <a:pt x="152" y="468"/>
                      <a:pt x="162" y="477"/>
                      <a:pt x="162" y="497"/>
                    </a:cubicBezTo>
                    <a:cubicBezTo>
                      <a:pt x="162" y="503"/>
                      <a:pt x="165" y="517"/>
                      <a:pt x="162" y="522"/>
                    </a:cubicBezTo>
                    <a:cubicBezTo>
                      <a:pt x="159" y="529"/>
                      <a:pt x="139" y="532"/>
                      <a:pt x="134" y="540"/>
                    </a:cubicBezTo>
                    <a:cubicBezTo>
                      <a:pt x="130" y="548"/>
                      <a:pt x="130" y="566"/>
                      <a:pt x="131" y="584"/>
                    </a:cubicBezTo>
                    <a:cubicBezTo>
                      <a:pt x="147" y="591"/>
                      <a:pt x="172" y="587"/>
                      <a:pt x="184" y="576"/>
                    </a:cubicBezTo>
                    <a:cubicBezTo>
                      <a:pt x="198" y="564"/>
                      <a:pt x="175" y="550"/>
                      <a:pt x="175" y="537"/>
                    </a:cubicBezTo>
                    <a:cubicBezTo>
                      <a:pt x="174" y="519"/>
                      <a:pt x="207" y="518"/>
                      <a:pt x="230" y="521"/>
                    </a:cubicBezTo>
                    <a:cubicBezTo>
                      <a:pt x="253" y="524"/>
                      <a:pt x="282" y="551"/>
                      <a:pt x="324" y="604"/>
                    </a:cubicBezTo>
                    <a:cubicBezTo>
                      <a:pt x="366" y="656"/>
                      <a:pt x="345" y="659"/>
                      <a:pt x="313" y="698"/>
                    </a:cubicBezTo>
                    <a:cubicBezTo>
                      <a:pt x="282" y="736"/>
                      <a:pt x="221" y="801"/>
                      <a:pt x="195" y="813"/>
                    </a:cubicBezTo>
                    <a:cubicBezTo>
                      <a:pt x="168" y="824"/>
                      <a:pt x="157" y="836"/>
                      <a:pt x="155" y="855"/>
                    </a:cubicBezTo>
                    <a:cubicBezTo>
                      <a:pt x="153" y="874"/>
                      <a:pt x="175" y="883"/>
                      <a:pt x="152" y="901"/>
                    </a:cubicBezTo>
                    <a:cubicBezTo>
                      <a:pt x="130" y="919"/>
                      <a:pt x="105" y="904"/>
                      <a:pt x="105" y="904"/>
                    </a:cubicBezTo>
                    <a:cubicBezTo>
                      <a:pt x="105" y="904"/>
                      <a:pt x="65" y="947"/>
                      <a:pt x="67" y="968"/>
                    </a:cubicBezTo>
                    <a:cubicBezTo>
                      <a:pt x="70" y="989"/>
                      <a:pt x="113" y="1007"/>
                      <a:pt x="120" y="1042"/>
                    </a:cubicBezTo>
                    <a:cubicBezTo>
                      <a:pt x="130" y="1092"/>
                      <a:pt x="115" y="1087"/>
                      <a:pt x="90" y="1104"/>
                    </a:cubicBezTo>
                    <a:cubicBezTo>
                      <a:pt x="66" y="1121"/>
                      <a:pt x="55" y="1153"/>
                      <a:pt x="76" y="1165"/>
                    </a:cubicBezTo>
                    <a:cubicBezTo>
                      <a:pt x="88" y="1173"/>
                      <a:pt x="99" y="1194"/>
                      <a:pt x="86" y="1200"/>
                    </a:cubicBezTo>
                    <a:cubicBezTo>
                      <a:pt x="72" y="1206"/>
                      <a:pt x="69" y="1225"/>
                      <a:pt x="82" y="1227"/>
                    </a:cubicBezTo>
                    <a:cubicBezTo>
                      <a:pt x="94" y="1228"/>
                      <a:pt x="106" y="1252"/>
                      <a:pt x="86" y="1261"/>
                    </a:cubicBezTo>
                    <a:cubicBezTo>
                      <a:pt x="66" y="1271"/>
                      <a:pt x="56" y="1307"/>
                      <a:pt x="82" y="1318"/>
                    </a:cubicBezTo>
                    <a:cubicBezTo>
                      <a:pt x="105" y="1326"/>
                      <a:pt x="112" y="1332"/>
                      <a:pt x="108" y="1362"/>
                    </a:cubicBezTo>
                    <a:cubicBezTo>
                      <a:pt x="105" y="1391"/>
                      <a:pt x="70" y="1387"/>
                      <a:pt x="36" y="1388"/>
                    </a:cubicBezTo>
                    <a:cubicBezTo>
                      <a:pt x="0" y="1389"/>
                      <a:pt x="7" y="1412"/>
                      <a:pt x="26" y="1413"/>
                    </a:cubicBezTo>
                    <a:cubicBezTo>
                      <a:pt x="58" y="1414"/>
                      <a:pt x="64" y="1418"/>
                      <a:pt x="72" y="1441"/>
                    </a:cubicBezTo>
                    <a:cubicBezTo>
                      <a:pt x="80" y="1464"/>
                      <a:pt x="100" y="1480"/>
                      <a:pt x="132" y="1477"/>
                    </a:cubicBezTo>
                    <a:cubicBezTo>
                      <a:pt x="160" y="1474"/>
                      <a:pt x="221" y="1473"/>
                      <a:pt x="220" y="1411"/>
                    </a:cubicBezTo>
                    <a:cubicBezTo>
                      <a:pt x="218" y="1348"/>
                      <a:pt x="274" y="1303"/>
                      <a:pt x="298" y="1295"/>
                    </a:cubicBezTo>
                    <a:cubicBezTo>
                      <a:pt x="322" y="1286"/>
                      <a:pt x="360" y="1289"/>
                      <a:pt x="365" y="1253"/>
                    </a:cubicBezTo>
                    <a:cubicBezTo>
                      <a:pt x="370" y="1218"/>
                      <a:pt x="403" y="1203"/>
                      <a:pt x="438" y="1212"/>
                    </a:cubicBezTo>
                    <a:cubicBezTo>
                      <a:pt x="474" y="1221"/>
                      <a:pt x="495" y="1210"/>
                      <a:pt x="510" y="1195"/>
                    </a:cubicBezTo>
                    <a:cubicBezTo>
                      <a:pt x="525" y="1181"/>
                      <a:pt x="575" y="1192"/>
                      <a:pt x="587" y="1179"/>
                    </a:cubicBezTo>
                    <a:cubicBezTo>
                      <a:pt x="599" y="1167"/>
                      <a:pt x="599" y="1145"/>
                      <a:pt x="610" y="1140"/>
                    </a:cubicBezTo>
                    <a:cubicBezTo>
                      <a:pt x="652" y="1121"/>
                      <a:pt x="646" y="1117"/>
                      <a:pt x="650" y="1081"/>
                    </a:cubicBezTo>
                    <a:cubicBezTo>
                      <a:pt x="654" y="1045"/>
                      <a:pt x="650" y="1052"/>
                      <a:pt x="663" y="1010"/>
                    </a:cubicBezTo>
                    <a:cubicBezTo>
                      <a:pt x="677" y="968"/>
                      <a:pt x="656" y="945"/>
                      <a:pt x="649" y="909"/>
                    </a:cubicBezTo>
                    <a:cubicBezTo>
                      <a:pt x="626" y="779"/>
                      <a:pt x="732" y="645"/>
                      <a:pt x="869" y="537"/>
                    </a:cubicBezTo>
                    <a:cubicBezTo>
                      <a:pt x="895" y="517"/>
                      <a:pt x="923" y="499"/>
                      <a:pt x="952" y="494"/>
                    </a:cubicBezTo>
                    <a:cubicBezTo>
                      <a:pt x="995" y="486"/>
                      <a:pt x="1008" y="505"/>
                      <a:pt x="1040" y="485"/>
                    </a:cubicBezTo>
                    <a:cubicBezTo>
                      <a:pt x="1072" y="464"/>
                      <a:pt x="1087" y="482"/>
                      <a:pt x="1116" y="499"/>
                    </a:cubicBezTo>
                    <a:cubicBezTo>
                      <a:pt x="1141" y="514"/>
                      <a:pt x="1134" y="450"/>
                      <a:pt x="1122" y="437"/>
                    </a:cubicBezTo>
                    <a:cubicBezTo>
                      <a:pt x="1121" y="437"/>
                      <a:pt x="1121" y="437"/>
                      <a:pt x="1121" y="4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20">
                <a:extLst>
                  <a:ext uri="{FF2B5EF4-FFF2-40B4-BE49-F238E27FC236}">
                    <a16:creationId xmlns:a16="http://schemas.microsoft.com/office/drawing/2014/main" id="{CF2B9913-443B-FDFE-0037-1780B8582E76}"/>
                  </a:ext>
                </a:extLst>
              </p:cNvPr>
              <p:cNvSpPr>
                <a:spLocks/>
              </p:cNvSpPr>
              <p:nvPr/>
            </p:nvSpPr>
            <p:spPr bwMode="auto">
              <a:xfrm>
                <a:off x="6001416" y="7208140"/>
                <a:ext cx="629680" cy="793129"/>
              </a:xfrm>
              <a:custGeom>
                <a:avLst/>
                <a:gdLst>
                  <a:gd name="T0" fmla="*/ 140 w 1194"/>
                  <a:gd name="T1" fmla="*/ 1087 h 1504"/>
                  <a:gd name="T2" fmla="*/ 163 w 1194"/>
                  <a:gd name="T3" fmla="*/ 1117 h 1504"/>
                  <a:gd name="T4" fmla="*/ 257 w 1194"/>
                  <a:gd name="T5" fmla="*/ 1226 h 1504"/>
                  <a:gd name="T6" fmla="*/ 367 w 1194"/>
                  <a:gd name="T7" fmla="*/ 1308 h 1504"/>
                  <a:gd name="T8" fmla="*/ 527 w 1194"/>
                  <a:gd name="T9" fmla="*/ 1360 h 1504"/>
                  <a:gd name="T10" fmla="*/ 618 w 1194"/>
                  <a:gd name="T11" fmla="*/ 1340 h 1504"/>
                  <a:gd name="T12" fmla="*/ 779 w 1194"/>
                  <a:gd name="T13" fmla="*/ 1289 h 1504"/>
                  <a:gd name="T14" fmla="*/ 845 w 1194"/>
                  <a:gd name="T15" fmla="*/ 1237 h 1504"/>
                  <a:gd name="T16" fmla="*/ 981 w 1194"/>
                  <a:gd name="T17" fmla="*/ 1357 h 1504"/>
                  <a:gd name="T18" fmla="*/ 1193 w 1194"/>
                  <a:gd name="T19" fmla="*/ 1495 h 1504"/>
                  <a:gd name="T20" fmla="*/ 1190 w 1194"/>
                  <a:gd name="T21" fmla="*/ 1493 h 1504"/>
                  <a:gd name="T22" fmla="*/ 891 w 1194"/>
                  <a:gd name="T23" fmla="*/ 886 h 1504"/>
                  <a:gd name="T24" fmla="*/ 940 w 1194"/>
                  <a:gd name="T25" fmla="*/ 645 h 1504"/>
                  <a:gd name="T26" fmla="*/ 1050 w 1194"/>
                  <a:gd name="T27" fmla="*/ 334 h 1504"/>
                  <a:gd name="T28" fmla="*/ 1128 w 1194"/>
                  <a:gd name="T29" fmla="*/ 91 h 1504"/>
                  <a:gd name="T30" fmla="*/ 1021 w 1194"/>
                  <a:gd name="T31" fmla="*/ 57 h 1504"/>
                  <a:gd name="T32" fmla="*/ 934 w 1194"/>
                  <a:gd name="T33" fmla="*/ 20 h 1504"/>
                  <a:gd name="T34" fmla="*/ 918 w 1194"/>
                  <a:gd name="T35" fmla="*/ 82 h 1504"/>
                  <a:gd name="T36" fmla="*/ 833 w 1194"/>
                  <a:gd name="T37" fmla="*/ 164 h 1504"/>
                  <a:gd name="T38" fmla="*/ 709 w 1194"/>
                  <a:gd name="T39" fmla="*/ 123 h 1504"/>
                  <a:gd name="T40" fmla="*/ 678 w 1194"/>
                  <a:gd name="T41" fmla="*/ 80 h 1504"/>
                  <a:gd name="T42" fmla="*/ 635 w 1194"/>
                  <a:gd name="T43" fmla="*/ 26 h 1504"/>
                  <a:gd name="T44" fmla="*/ 579 w 1194"/>
                  <a:gd name="T45" fmla="*/ 44 h 1504"/>
                  <a:gd name="T46" fmla="*/ 595 w 1194"/>
                  <a:gd name="T47" fmla="*/ 126 h 1504"/>
                  <a:gd name="T48" fmla="*/ 611 w 1194"/>
                  <a:gd name="T49" fmla="*/ 277 h 1504"/>
                  <a:gd name="T50" fmla="*/ 569 w 1194"/>
                  <a:gd name="T51" fmla="*/ 417 h 1504"/>
                  <a:gd name="T52" fmla="*/ 585 w 1194"/>
                  <a:gd name="T53" fmla="*/ 530 h 1504"/>
                  <a:gd name="T54" fmla="*/ 531 w 1194"/>
                  <a:gd name="T55" fmla="*/ 639 h 1504"/>
                  <a:gd name="T56" fmla="*/ 459 w 1194"/>
                  <a:gd name="T57" fmla="*/ 663 h 1504"/>
                  <a:gd name="T58" fmla="*/ 397 w 1194"/>
                  <a:gd name="T59" fmla="*/ 696 h 1504"/>
                  <a:gd name="T60" fmla="*/ 298 w 1194"/>
                  <a:gd name="T61" fmla="*/ 734 h 1504"/>
                  <a:gd name="T62" fmla="*/ 254 w 1194"/>
                  <a:gd name="T63" fmla="*/ 772 h 1504"/>
                  <a:gd name="T64" fmla="*/ 163 w 1194"/>
                  <a:gd name="T65" fmla="*/ 813 h 1504"/>
                  <a:gd name="T66" fmla="*/ 88 w 1194"/>
                  <a:gd name="T67" fmla="*/ 905 h 1504"/>
                  <a:gd name="T68" fmla="*/ 0 w 1194"/>
                  <a:gd name="T69" fmla="*/ 922 h 1504"/>
                  <a:gd name="T70" fmla="*/ 81 w 1194"/>
                  <a:gd name="T71" fmla="*/ 1080 h 1504"/>
                  <a:gd name="T72" fmla="*/ 86 w 1194"/>
                  <a:gd name="T73" fmla="*/ 1077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4" h="1504">
                    <a:moveTo>
                      <a:pt x="106" y="1059"/>
                    </a:moveTo>
                    <a:cubicBezTo>
                      <a:pt x="124" y="1059"/>
                      <a:pt x="132" y="1073"/>
                      <a:pt x="140" y="1087"/>
                    </a:cubicBezTo>
                    <a:cubicBezTo>
                      <a:pt x="144" y="1093"/>
                      <a:pt x="145" y="1099"/>
                      <a:pt x="150" y="1105"/>
                    </a:cubicBezTo>
                    <a:cubicBezTo>
                      <a:pt x="154" y="1109"/>
                      <a:pt x="161" y="1114"/>
                      <a:pt x="163" y="1117"/>
                    </a:cubicBezTo>
                    <a:cubicBezTo>
                      <a:pt x="184" y="1139"/>
                      <a:pt x="210" y="1162"/>
                      <a:pt x="227" y="1189"/>
                    </a:cubicBezTo>
                    <a:cubicBezTo>
                      <a:pt x="237" y="1206"/>
                      <a:pt x="242" y="1213"/>
                      <a:pt x="257" y="1226"/>
                    </a:cubicBezTo>
                    <a:cubicBezTo>
                      <a:pt x="272" y="1239"/>
                      <a:pt x="270" y="1247"/>
                      <a:pt x="281" y="1262"/>
                    </a:cubicBezTo>
                    <a:cubicBezTo>
                      <a:pt x="296" y="1284"/>
                      <a:pt x="344" y="1300"/>
                      <a:pt x="367" y="1308"/>
                    </a:cubicBezTo>
                    <a:cubicBezTo>
                      <a:pt x="395" y="1317"/>
                      <a:pt x="430" y="1323"/>
                      <a:pt x="454" y="1340"/>
                    </a:cubicBezTo>
                    <a:cubicBezTo>
                      <a:pt x="488" y="1364"/>
                      <a:pt x="486" y="1373"/>
                      <a:pt x="527" y="1360"/>
                    </a:cubicBezTo>
                    <a:cubicBezTo>
                      <a:pt x="542" y="1356"/>
                      <a:pt x="556" y="1358"/>
                      <a:pt x="572" y="1355"/>
                    </a:cubicBezTo>
                    <a:cubicBezTo>
                      <a:pt x="590" y="1351"/>
                      <a:pt x="599" y="1343"/>
                      <a:pt x="618" y="1340"/>
                    </a:cubicBezTo>
                    <a:cubicBezTo>
                      <a:pt x="650" y="1333"/>
                      <a:pt x="664" y="1323"/>
                      <a:pt x="692" y="1306"/>
                    </a:cubicBezTo>
                    <a:cubicBezTo>
                      <a:pt x="720" y="1289"/>
                      <a:pt x="747" y="1289"/>
                      <a:pt x="779" y="1289"/>
                    </a:cubicBezTo>
                    <a:cubicBezTo>
                      <a:pt x="795" y="1288"/>
                      <a:pt x="800" y="1289"/>
                      <a:pt x="812" y="1281"/>
                    </a:cubicBezTo>
                    <a:cubicBezTo>
                      <a:pt x="823" y="1273"/>
                      <a:pt x="834" y="1242"/>
                      <a:pt x="845" y="1237"/>
                    </a:cubicBezTo>
                    <a:cubicBezTo>
                      <a:pt x="864" y="1229"/>
                      <a:pt x="909" y="1276"/>
                      <a:pt x="921" y="1292"/>
                    </a:cubicBezTo>
                    <a:cubicBezTo>
                      <a:pt x="942" y="1318"/>
                      <a:pt x="949" y="1344"/>
                      <a:pt x="981" y="1357"/>
                    </a:cubicBezTo>
                    <a:cubicBezTo>
                      <a:pt x="1018" y="1372"/>
                      <a:pt x="1032" y="1381"/>
                      <a:pt x="1050" y="1417"/>
                    </a:cubicBezTo>
                    <a:cubicBezTo>
                      <a:pt x="1072" y="1464"/>
                      <a:pt x="1139" y="1504"/>
                      <a:pt x="1193" y="1495"/>
                    </a:cubicBezTo>
                    <a:cubicBezTo>
                      <a:pt x="1193" y="1495"/>
                      <a:pt x="1193" y="1495"/>
                      <a:pt x="1194" y="1495"/>
                    </a:cubicBezTo>
                    <a:cubicBezTo>
                      <a:pt x="1192" y="1494"/>
                      <a:pt x="1191" y="1493"/>
                      <a:pt x="1190" y="1493"/>
                    </a:cubicBezTo>
                    <a:cubicBezTo>
                      <a:pt x="1176" y="1491"/>
                      <a:pt x="1163" y="1480"/>
                      <a:pt x="1144" y="1455"/>
                    </a:cubicBezTo>
                    <a:cubicBezTo>
                      <a:pt x="1043" y="1326"/>
                      <a:pt x="932" y="1089"/>
                      <a:pt x="891" y="886"/>
                    </a:cubicBezTo>
                    <a:cubicBezTo>
                      <a:pt x="876" y="810"/>
                      <a:pt x="936" y="761"/>
                      <a:pt x="948" y="729"/>
                    </a:cubicBezTo>
                    <a:cubicBezTo>
                      <a:pt x="960" y="698"/>
                      <a:pt x="945" y="701"/>
                      <a:pt x="940" y="645"/>
                    </a:cubicBezTo>
                    <a:cubicBezTo>
                      <a:pt x="936" y="589"/>
                      <a:pt x="990" y="444"/>
                      <a:pt x="1015" y="408"/>
                    </a:cubicBezTo>
                    <a:cubicBezTo>
                      <a:pt x="1040" y="373"/>
                      <a:pt x="1051" y="351"/>
                      <a:pt x="1050" y="334"/>
                    </a:cubicBezTo>
                    <a:cubicBezTo>
                      <a:pt x="1047" y="288"/>
                      <a:pt x="1081" y="172"/>
                      <a:pt x="1126" y="132"/>
                    </a:cubicBezTo>
                    <a:cubicBezTo>
                      <a:pt x="1123" y="119"/>
                      <a:pt x="1124" y="105"/>
                      <a:pt x="1128" y="91"/>
                    </a:cubicBezTo>
                    <a:cubicBezTo>
                      <a:pt x="1115" y="89"/>
                      <a:pt x="1102" y="88"/>
                      <a:pt x="1090" y="86"/>
                    </a:cubicBezTo>
                    <a:cubicBezTo>
                      <a:pt x="1063" y="80"/>
                      <a:pt x="1046" y="68"/>
                      <a:pt x="1021" y="57"/>
                    </a:cubicBezTo>
                    <a:cubicBezTo>
                      <a:pt x="1003" y="49"/>
                      <a:pt x="983" y="55"/>
                      <a:pt x="964" y="51"/>
                    </a:cubicBezTo>
                    <a:cubicBezTo>
                      <a:pt x="939" y="45"/>
                      <a:pt x="946" y="37"/>
                      <a:pt x="934" y="20"/>
                    </a:cubicBezTo>
                    <a:cubicBezTo>
                      <a:pt x="928" y="12"/>
                      <a:pt x="905" y="0"/>
                      <a:pt x="894" y="4"/>
                    </a:cubicBezTo>
                    <a:cubicBezTo>
                      <a:pt x="889" y="33"/>
                      <a:pt x="928" y="51"/>
                      <a:pt x="918" y="82"/>
                    </a:cubicBezTo>
                    <a:cubicBezTo>
                      <a:pt x="910" y="105"/>
                      <a:pt x="880" y="111"/>
                      <a:pt x="863" y="126"/>
                    </a:cubicBezTo>
                    <a:cubicBezTo>
                      <a:pt x="851" y="136"/>
                      <a:pt x="844" y="152"/>
                      <a:pt x="833" y="164"/>
                    </a:cubicBezTo>
                    <a:cubicBezTo>
                      <a:pt x="802" y="197"/>
                      <a:pt x="781" y="170"/>
                      <a:pt x="753" y="147"/>
                    </a:cubicBezTo>
                    <a:cubicBezTo>
                      <a:pt x="740" y="135"/>
                      <a:pt x="721" y="137"/>
                      <a:pt x="709" y="123"/>
                    </a:cubicBezTo>
                    <a:cubicBezTo>
                      <a:pt x="700" y="112"/>
                      <a:pt x="706" y="95"/>
                      <a:pt x="698" y="84"/>
                    </a:cubicBezTo>
                    <a:cubicBezTo>
                      <a:pt x="694" y="79"/>
                      <a:pt x="683" y="85"/>
                      <a:pt x="678" y="80"/>
                    </a:cubicBezTo>
                    <a:cubicBezTo>
                      <a:pt x="671" y="72"/>
                      <a:pt x="672" y="67"/>
                      <a:pt x="666" y="57"/>
                    </a:cubicBezTo>
                    <a:cubicBezTo>
                      <a:pt x="657" y="41"/>
                      <a:pt x="655" y="37"/>
                      <a:pt x="635" y="26"/>
                    </a:cubicBezTo>
                    <a:cubicBezTo>
                      <a:pt x="616" y="16"/>
                      <a:pt x="599" y="15"/>
                      <a:pt x="588" y="5"/>
                    </a:cubicBezTo>
                    <a:cubicBezTo>
                      <a:pt x="583" y="18"/>
                      <a:pt x="580" y="31"/>
                      <a:pt x="579" y="44"/>
                    </a:cubicBezTo>
                    <a:cubicBezTo>
                      <a:pt x="579" y="58"/>
                      <a:pt x="577" y="76"/>
                      <a:pt x="579" y="90"/>
                    </a:cubicBezTo>
                    <a:cubicBezTo>
                      <a:pt x="582" y="106"/>
                      <a:pt x="590" y="112"/>
                      <a:pt x="595" y="126"/>
                    </a:cubicBezTo>
                    <a:cubicBezTo>
                      <a:pt x="605" y="158"/>
                      <a:pt x="584" y="183"/>
                      <a:pt x="582" y="211"/>
                    </a:cubicBezTo>
                    <a:cubicBezTo>
                      <a:pt x="579" y="246"/>
                      <a:pt x="626" y="242"/>
                      <a:pt x="611" y="277"/>
                    </a:cubicBezTo>
                    <a:cubicBezTo>
                      <a:pt x="598" y="305"/>
                      <a:pt x="560" y="286"/>
                      <a:pt x="554" y="318"/>
                    </a:cubicBezTo>
                    <a:cubicBezTo>
                      <a:pt x="548" y="347"/>
                      <a:pt x="565" y="388"/>
                      <a:pt x="569" y="417"/>
                    </a:cubicBezTo>
                    <a:cubicBezTo>
                      <a:pt x="571" y="437"/>
                      <a:pt x="577" y="453"/>
                      <a:pt x="581" y="473"/>
                    </a:cubicBezTo>
                    <a:cubicBezTo>
                      <a:pt x="584" y="487"/>
                      <a:pt x="589" y="516"/>
                      <a:pt x="585" y="530"/>
                    </a:cubicBezTo>
                    <a:cubicBezTo>
                      <a:pt x="579" y="548"/>
                      <a:pt x="560" y="558"/>
                      <a:pt x="551" y="573"/>
                    </a:cubicBezTo>
                    <a:cubicBezTo>
                      <a:pt x="540" y="591"/>
                      <a:pt x="533" y="618"/>
                      <a:pt x="531" y="639"/>
                    </a:cubicBezTo>
                    <a:cubicBezTo>
                      <a:pt x="528" y="663"/>
                      <a:pt x="523" y="685"/>
                      <a:pt x="493" y="677"/>
                    </a:cubicBezTo>
                    <a:cubicBezTo>
                      <a:pt x="478" y="674"/>
                      <a:pt x="476" y="663"/>
                      <a:pt x="459" y="663"/>
                    </a:cubicBezTo>
                    <a:cubicBezTo>
                      <a:pt x="450" y="663"/>
                      <a:pt x="437" y="672"/>
                      <a:pt x="429" y="675"/>
                    </a:cubicBezTo>
                    <a:cubicBezTo>
                      <a:pt x="419" y="681"/>
                      <a:pt x="408" y="692"/>
                      <a:pt x="397" y="696"/>
                    </a:cubicBezTo>
                    <a:cubicBezTo>
                      <a:pt x="387" y="700"/>
                      <a:pt x="376" y="696"/>
                      <a:pt x="365" y="698"/>
                    </a:cubicBezTo>
                    <a:cubicBezTo>
                      <a:pt x="337" y="703"/>
                      <a:pt x="323" y="727"/>
                      <a:pt x="298" y="734"/>
                    </a:cubicBezTo>
                    <a:cubicBezTo>
                      <a:pt x="286" y="738"/>
                      <a:pt x="257" y="731"/>
                      <a:pt x="249" y="744"/>
                    </a:cubicBezTo>
                    <a:cubicBezTo>
                      <a:pt x="244" y="753"/>
                      <a:pt x="255" y="764"/>
                      <a:pt x="254" y="772"/>
                    </a:cubicBezTo>
                    <a:cubicBezTo>
                      <a:pt x="247" y="805"/>
                      <a:pt x="220" y="785"/>
                      <a:pt x="196" y="788"/>
                    </a:cubicBezTo>
                    <a:cubicBezTo>
                      <a:pt x="174" y="790"/>
                      <a:pt x="167" y="794"/>
                      <a:pt x="163" y="813"/>
                    </a:cubicBezTo>
                    <a:cubicBezTo>
                      <a:pt x="159" y="832"/>
                      <a:pt x="161" y="846"/>
                      <a:pt x="153" y="864"/>
                    </a:cubicBezTo>
                    <a:cubicBezTo>
                      <a:pt x="137" y="903"/>
                      <a:pt x="129" y="903"/>
                      <a:pt x="88" y="905"/>
                    </a:cubicBezTo>
                    <a:cubicBezTo>
                      <a:pt x="60" y="907"/>
                      <a:pt x="40" y="913"/>
                      <a:pt x="13" y="919"/>
                    </a:cubicBezTo>
                    <a:cubicBezTo>
                      <a:pt x="8" y="920"/>
                      <a:pt x="4" y="920"/>
                      <a:pt x="0" y="922"/>
                    </a:cubicBezTo>
                    <a:cubicBezTo>
                      <a:pt x="13" y="947"/>
                      <a:pt x="26" y="973"/>
                      <a:pt x="34" y="1000"/>
                    </a:cubicBezTo>
                    <a:cubicBezTo>
                      <a:pt x="44" y="1030"/>
                      <a:pt x="50" y="1066"/>
                      <a:pt x="81" y="1080"/>
                    </a:cubicBezTo>
                    <a:cubicBezTo>
                      <a:pt x="81" y="1077"/>
                      <a:pt x="82" y="1072"/>
                      <a:pt x="81" y="1067"/>
                    </a:cubicBezTo>
                    <a:cubicBezTo>
                      <a:pt x="82" y="1071"/>
                      <a:pt x="84" y="1074"/>
                      <a:pt x="86" y="1077"/>
                    </a:cubicBezTo>
                    <a:cubicBezTo>
                      <a:pt x="88" y="1067"/>
                      <a:pt x="91" y="1058"/>
                      <a:pt x="106" y="10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21">
                <a:extLst>
                  <a:ext uri="{FF2B5EF4-FFF2-40B4-BE49-F238E27FC236}">
                    <a16:creationId xmlns:a16="http://schemas.microsoft.com/office/drawing/2014/main" id="{885A848A-5906-07EB-274B-1BCA2743A782}"/>
                  </a:ext>
                </a:extLst>
              </p:cNvPr>
              <p:cNvSpPr>
                <a:spLocks/>
              </p:cNvSpPr>
              <p:nvPr/>
            </p:nvSpPr>
            <p:spPr bwMode="auto">
              <a:xfrm>
                <a:off x="5481372" y="7646906"/>
                <a:ext cx="649106" cy="342304"/>
              </a:xfrm>
              <a:custGeom>
                <a:avLst/>
                <a:gdLst>
                  <a:gd name="T0" fmla="*/ 283 w 1231"/>
                  <a:gd name="T1" fmla="*/ 489 h 649"/>
                  <a:gd name="T2" fmla="*/ 382 w 1231"/>
                  <a:gd name="T3" fmla="*/ 497 h 649"/>
                  <a:gd name="T4" fmla="*/ 432 w 1231"/>
                  <a:gd name="T5" fmla="*/ 510 h 649"/>
                  <a:gd name="T6" fmla="*/ 495 w 1231"/>
                  <a:gd name="T7" fmla="*/ 544 h 649"/>
                  <a:gd name="T8" fmla="*/ 578 w 1231"/>
                  <a:gd name="T9" fmla="*/ 547 h 649"/>
                  <a:gd name="T10" fmla="*/ 636 w 1231"/>
                  <a:gd name="T11" fmla="*/ 587 h 649"/>
                  <a:gd name="T12" fmla="*/ 650 w 1231"/>
                  <a:gd name="T13" fmla="*/ 604 h 649"/>
                  <a:gd name="T14" fmla="*/ 689 w 1231"/>
                  <a:gd name="T15" fmla="*/ 625 h 649"/>
                  <a:gd name="T16" fmla="*/ 779 w 1231"/>
                  <a:gd name="T17" fmla="*/ 623 h 649"/>
                  <a:gd name="T18" fmla="*/ 854 w 1231"/>
                  <a:gd name="T19" fmla="*/ 622 h 649"/>
                  <a:gd name="T20" fmla="*/ 887 w 1231"/>
                  <a:gd name="T21" fmla="*/ 638 h 649"/>
                  <a:gd name="T22" fmla="*/ 936 w 1231"/>
                  <a:gd name="T23" fmla="*/ 627 h 649"/>
                  <a:gd name="T24" fmla="*/ 962 w 1231"/>
                  <a:gd name="T25" fmla="*/ 594 h 649"/>
                  <a:gd name="T26" fmla="*/ 1050 w 1231"/>
                  <a:gd name="T27" fmla="*/ 606 h 649"/>
                  <a:gd name="T28" fmla="*/ 1126 w 1231"/>
                  <a:gd name="T29" fmla="*/ 588 h 649"/>
                  <a:gd name="T30" fmla="*/ 1200 w 1231"/>
                  <a:gd name="T31" fmla="*/ 470 h 649"/>
                  <a:gd name="T32" fmla="*/ 1159 w 1231"/>
                  <a:gd name="T33" fmla="*/ 413 h 649"/>
                  <a:gd name="T34" fmla="*/ 1118 w 1231"/>
                  <a:gd name="T35" fmla="*/ 293 h 649"/>
                  <a:gd name="T36" fmla="*/ 1067 w 1231"/>
                  <a:gd name="T37" fmla="*/ 248 h 649"/>
                  <a:gd name="T38" fmla="*/ 986 w 1231"/>
                  <a:gd name="T39" fmla="*/ 90 h 649"/>
                  <a:gd name="T40" fmla="*/ 831 w 1231"/>
                  <a:gd name="T41" fmla="*/ 111 h 649"/>
                  <a:gd name="T42" fmla="*/ 709 w 1231"/>
                  <a:gd name="T43" fmla="*/ 61 h 649"/>
                  <a:gd name="T44" fmla="*/ 634 w 1231"/>
                  <a:gd name="T45" fmla="*/ 43 h 649"/>
                  <a:gd name="T46" fmla="*/ 507 w 1231"/>
                  <a:gd name="T47" fmla="*/ 19 h 649"/>
                  <a:gd name="T48" fmla="*/ 426 w 1231"/>
                  <a:gd name="T49" fmla="*/ 22 h 649"/>
                  <a:gd name="T50" fmla="*/ 328 w 1231"/>
                  <a:gd name="T51" fmla="*/ 173 h 649"/>
                  <a:gd name="T52" fmla="*/ 247 w 1231"/>
                  <a:gd name="T53" fmla="*/ 224 h 649"/>
                  <a:gd name="T54" fmla="*/ 136 w 1231"/>
                  <a:gd name="T55" fmla="*/ 290 h 649"/>
                  <a:gd name="T56" fmla="*/ 43 w 1231"/>
                  <a:gd name="T57" fmla="*/ 324 h 649"/>
                  <a:gd name="T58" fmla="*/ 0 w 1231"/>
                  <a:gd name="T59" fmla="*/ 367 h 649"/>
                  <a:gd name="T60" fmla="*/ 29 w 1231"/>
                  <a:gd name="T61" fmla="*/ 453 h 649"/>
                  <a:gd name="T62" fmla="*/ 138 w 1231"/>
                  <a:gd name="T63" fmla="*/ 526 h 649"/>
                  <a:gd name="T64" fmla="*/ 224 w 1231"/>
                  <a:gd name="T65" fmla="*/ 554 h 649"/>
                  <a:gd name="T66" fmla="*/ 246 w 1231"/>
                  <a:gd name="T67" fmla="*/ 51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1" h="649">
                    <a:moveTo>
                      <a:pt x="246" y="519"/>
                    </a:moveTo>
                    <a:cubicBezTo>
                      <a:pt x="254" y="507"/>
                      <a:pt x="272" y="496"/>
                      <a:pt x="283" y="489"/>
                    </a:cubicBezTo>
                    <a:cubicBezTo>
                      <a:pt x="300" y="480"/>
                      <a:pt x="319" y="476"/>
                      <a:pt x="339" y="476"/>
                    </a:cubicBezTo>
                    <a:cubicBezTo>
                      <a:pt x="357" y="477"/>
                      <a:pt x="366" y="491"/>
                      <a:pt x="382" y="497"/>
                    </a:cubicBezTo>
                    <a:cubicBezTo>
                      <a:pt x="391" y="500"/>
                      <a:pt x="398" y="505"/>
                      <a:pt x="405" y="507"/>
                    </a:cubicBezTo>
                    <a:cubicBezTo>
                      <a:pt x="413" y="510"/>
                      <a:pt x="423" y="508"/>
                      <a:pt x="432" y="510"/>
                    </a:cubicBezTo>
                    <a:cubicBezTo>
                      <a:pt x="444" y="513"/>
                      <a:pt x="464" y="521"/>
                      <a:pt x="474" y="528"/>
                    </a:cubicBezTo>
                    <a:cubicBezTo>
                      <a:pt x="483" y="535"/>
                      <a:pt x="483" y="542"/>
                      <a:pt x="495" y="544"/>
                    </a:cubicBezTo>
                    <a:cubicBezTo>
                      <a:pt x="504" y="546"/>
                      <a:pt x="513" y="543"/>
                      <a:pt x="522" y="544"/>
                    </a:cubicBezTo>
                    <a:cubicBezTo>
                      <a:pt x="540" y="546"/>
                      <a:pt x="559" y="547"/>
                      <a:pt x="578" y="547"/>
                    </a:cubicBezTo>
                    <a:cubicBezTo>
                      <a:pt x="605" y="547"/>
                      <a:pt x="607" y="551"/>
                      <a:pt x="619" y="572"/>
                    </a:cubicBezTo>
                    <a:cubicBezTo>
                      <a:pt x="625" y="582"/>
                      <a:pt x="627" y="582"/>
                      <a:pt x="636" y="587"/>
                    </a:cubicBezTo>
                    <a:cubicBezTo>
                      <a:pt x="640" y="589"/>
                      <a:pt x="643" y="589"/>
                      <a:pt x="646" y="592"/>
                    </a:cubicBezTo>
                    <a:cubicBezTo>
                      <a:pt x="649" y="595"/>
                      <a:pt x="648" y="602"/>
                      <a:pt x="650" y="604"/>
                    </a:cubicBezTo>
                    <a:cubicBezTo>
                      <a:pt x="657" y="610"/>
                      <a:pt x="665" y="604"/>
                      <a:pt x="673" y="607"/>
                    </a:cubicBezTo>
                    <a:cubicBezTo>
                      <a:pt x="681" y="610"/>
                      <a:pt x="684" y="617"/>
                      <a:pt x="689" y="625"/>
                    </a:cubicBezTo>
                    <a:cubicBezTo>
                      <a:pt x="700" y="641"/>
                      <a:pt x="717" y="643"/>
                      <a:pt x="737" y="640"/>
                    </a:cubicBezTo>
                    <a:cubicBezTo>
                      <a:pt x="753" y="637"/>
                      <a:pt x="765" y="628"/>
                      <a:pt x="779" y="623"/>
                    </a:cubicBezTo>
                    <a:cubicBezTo>
                      <a:pt x="796" y="618"/>
                      <a:pt x="809" y="620"/>
                      <a:pt x="823" y="609"/>
                    </a:cubicBezTo>
                    <a:cubicBezTo>
                      <a:pt x="841" y="595"/>
                      <a:pt x="851" y="597"/>
                      <a:pt x="854" y="622"/>
                    </a:cubicBezTo>
                    <a:cubicBezTo>
                      <a:pt x="854" y="629"/>
                      <a:pt x="851" y="637"/>
                      <a:pt x="857" y="643"/>
                    </a:cubicBezTo>
                    <a:cubicBezTo>
                      <a:pt x="865" y="649"/>
                      <a:pt x="880" y="641"/>
                      <a:pt x="887" y="638"/>
                    </a:cubicBezTo>
                    <a:cubicBezTo>
                      <a:pt x="901" y="632"/>
                      <a:pt x="914" y="627"/>
                      <a:pt x="928" y="624"/>
                    </a:cubicBezTo>
                    <a:cubicBezTo>
                      <a:pt x="931" y="623"/>
                      <a:pt x="931" y="630"/>
                      <a:pt x="936" y="627"/>
                    </a:cubicBezTo>
                    <a:cubicBezTo>
                      <a:pt x="939" y="626"/>
                      <a:pt x="944" y="613"/>
                      <a:pt x="946" y="609"/>
                    </a:cubicBezTo>
                    <a:cubicBezTo>
                      <a:pt x="951" y="601"/>
                      <a:pt x="953" y="597"/>
                      <a:pt x="962" y="594"/>
                    </a:cubicBezTo>
                    <a:cubicBezTo>
                      <a:pt x="975" y="589"/>
                      <a:pt x="997" y="590"/>
                      <a:pt x="1010" y="589"/>
                    </a:cubicBezTo>
                    <a:cubicBezTo>
                      <a:pt x="1027" y="589"/>
                      <a:pt x="1038" y="596"/>
                      <a:pt x="1050" y="606"/>
                    </a:cubicBezTo>
                    <a:cubicBezTo>
                      <a:pt x="1070" y="621"/>
                      <a:pt x="1064" y="599"/>
                      <a:pt x="1075" y="588"/>
                    </a:cubicBezTo>
                    <a:cubicBezTo>
                      <a:pt x="1087" y="576"/>
                      <a:pt x="1112" y="585"/>
                      <a:pt x="1126" y="588"/>
                    </a:cubicBezTo>
                    <a:cubicBezTo>
                      <a:pt x="1151" y="593"/>
                      <a:pt x="1180" y="603"/>
                      <a:pt x="1202" y="618"/>
                    </a:cubicBezTo>
                    <a:cubicBezTo>
                      <a:pt x="1209" y="568"/>
                      <a:pt x="1231" y="521"/>
                      <a:pt x="1200" y="470"/>
                    </a:cubicBezTo>
                    <a:cubicBezTo>
                      <a:pt x="1201" y="473"/>
                      <a:pt x="1201" y="476"/>
                      <a:pt x="1201" y="478"/>
                    </a:cubicBezTo>
                    <a:cubicBezTo>
                      <a:pt x="1181" y="462"/>
                      <a:pt x="1173" y="433"/>
                      <a:pt x="1159" y="413"/>
                    </a:cubicBezTo>
                    <a:cubicBezTo>
                      <a:pt x="1145" y="392"/>
                      <a:pt x="1125" y="379"/>
                      <a:pt x="1121" y="352"/>
                    </a:cubicBezTo>
                    <a:cubicBezTo>
                      <a:pt x="1118" y="333"/>
                      <a:pt x="1126" y="311"/>
                      <a:pt x="1118" y="293"/>
                    </a:cubicBezTo>
                    <a:cubicBezTo>
                      <a:pt x="1107" y="270"/>
                      <a:pt x="1076" y="262"/>
                      <a:pt x="1067" y="235"/>
                    </a:cubicBezTo>
                    <a:cubicBezTo>
                      <a:pt x="1068" y="240"/>
                      <a:pt x="1067" y="245"/>
                      <a:pt x="1067" y="248"/>
                    </a:cubicBezTo>
                    <a:cubicBezTo>
                      <a:pt x="1036" y="234"/>
                      <a:pt x="1030" y="198"/>
                      <a:pt x="1020" y="168"/>
                    </a:cubicBezTo>
                    <a:cubicBezTo>
                      <a:pt x="1012" y="141"/>
                      <a:pt x="999" y="115"/>
                      <a:pt x="986" y="90"/>
                    </a:cubicBezTo>
                    <a:cubicBezTo>
                      <a:pt x="958" y="96"/>
                      <a:pt x="943" y="104"/>
                      <a:pt x="912" y="92"/>
                    </a:cubicBezTo>
                    <a:cubicBezTo>
                      <a:pt x="874" y="77"/>
                      <a:pt x="868" y="104"/>
                      <a:pt x="831" y="111"/>
                    </a:cubicBezTo>
                    <a:cubicBezTo>
                      <a:pt x="793" y="118"/>
                      <a:pt x="777" y="104"/>
                      <a:pt x="747" y="85"/>
                    </a:cubicBezTo>
                    <a:cubicBezTo>
                      <a:pt x="733" y="76"/>
                      <a:pt x="723" y="73"/>
                      <a:pt x="709" y="61"/>
                    </a:cubicBezTo>
                    <a:cubicBezTo>
                      <a:pt x="700" y="53"/>
                      <a:pt x="687" y="41"/>
                      <a:pt x="673" y="39"/>
                    </a:cubicBezTo>
                    <a:cubicBezTo>
                      <a:pt x="659" y="38"/>
                      <a:pt x="649" y="43"/>
                      <a:pt x="634" y="43"/>
                    </a:cubicBezTo>
                    <a:cubicBezTo>
                      <a:pt x="620" y="44"/>
                      <a:pt x="606" y="40"/>
                      <a:pt x="591" y="40"/>
                    </a:cubicBezTo>
                    <a:cubicBezTo>
                      <a:pt x="559" y="40"/>
                      <a:pt x="536" y="31"/>
                      <a:pt x="507" y="19"/>
                    </a:cubicBezTo>
                    <a:cubicBezTo>
                      <a:pt x="494" y="13"/>
                      <a:pt x="475" y="2"/>
                      <a:pt x="461" y="1"/>
                    </a:cubicBezTo>
                    <a:cubicBezTo>
                      <a:pt x="441" y="0"/>
                      <a:pt x="441" y="7"/>
                      <a:pt x="426" y="22"/>
                    </a:cubicBezTo>
                    <a:cubicBezTo>
                      <a:pt x="401" y="46"/>
                      <a:pt x="374" y="68"/>
                      <a:pt x="364" y="102"/>
                    </a:cubicBezTo>
                    <a:cubicBezTo>
                      <a:pt x="354" y="137"/>
                      <a:pt x="363" y="154"/>
                      <a:pt x="328" y="173"/>
                    </a:cubicBezTo>
                    <a:cubicBezTo>
                      <a:pt x="314" y="181"/>
                      <a:pt x="298" y="186"/>
                      <a:pt x="282" y="193"/>
                    </a:cubicBezTo>
                    <a:cubicBezTo>
                      <a:pt x="266" y="202"/>
                      <a:pt x="261" y="211"/>
                      <a:pt x="247" y="224"/>
                    </a:cubicBezTo>
                    <a:cubicBezTo>
                      <a:pt x="222" y="245"/>
                      <a:pt x="185" y="234"/>
                      <a:pt x="161" y="252"/>
                    </a:cubicBezTo>
                    <a:cubicBezTo>
                      <a:pt x="150" y="260"/>
                      <a:pt x="148" y="282"/>
                      <a:pt x="136" y="290"/>
                    </a:cubicBezTo>
                    <a:cubicBezTo>
                      <a:pt x="125" y="299"/>
                      <a:pt x="117" y="298"/>
                      <a:pt x="101" y="298"/>
                    </a:cubicBezTo>
                    <a:cubicBezTo>
                      <a:pt x="67" y="298"/>
                      <a:pt x="58" y="294"/>
                      <a:pt x="43" y="324"/>
                    </a:cubicBezTo>
                    <a:cubicBezTo>
                      <a:pt x="34" y="340"/>
                      <a:pt x="31" y="349"/>
                      <a:pt x="15" y="359"/>
                    </a:cubicBezTo>
                    <a:cubicBezTo>
                      <a:pt x="10" y="363"/>
                      <a:pt x="5" y="365"/>
                      <a:pt x="0" y="367"/>
                    </a:cubicBezTo>
                    <a:cubicBezTo>
                      <a:pt x="14" y="382"/>
                      <a:pt x="27" y="395"/>
                      <a:pt x="31" y="418"/>
                    </a:cubicBezTo>
                    <a:cubicBezTo>
                      <a:pt x="33" y="428"/>
                      <a:pt x="26" y="446"/>
                      <a:pt x="29" y="453"/>
                    </a:cubicBezTo>
                    <a:cubicBezTo>
                      <a:pt x="35" y="467"/>
                      <a:pt x="52" y="467"/>
                      <a:pt x="65" y="472"/>
                    </a:cubicBezTo>
                    <a:cubicBezTo>
                      <a:pt x="96" y="484"/>
                      <a:pt x="108" y="519"/>
                      <a:pt x="138" y="526"/>
                    </a:cubicBezTo>
                    <a:cubicBezTo>
                      <a:pt x="154" y="529"/>
                      <a:pt x="163" y="526"/>
                      <a:pt x="178" y="533"/>
                    </a:cubicBezTo>
                    <a:cubicBezTo>
                      <a:pt x="195" y="541"/>
                      <a:pt x="202" y="557"/>
                      <a:pt x="224" y="554"/>
                    </a:cubicBezTo>
                    <a:cubicBezTo>
                      <a:pt x="233" y="553"/>
                      <a:pt x="237" y="549"/>
                      <a:pt x="240" y="546"/>
                    </a:cubicBezTo>
                    <a:cubicBezTo>
                      <a:pt x="240" y="536"/>
                      <a:pt x="241" y="527"/>
                      <a:pt x="246" y="5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22">
                <a:extLst>
                  <a:ext uri="{FF2B5EF4-FFF2-40B4-BE49-F238E27FC236}">
                    <a16:creationId xmlns:a16="http://schemas.microsoft.com/office/drawing/2014/main" id="{8276ABAE-62E5-C608-3332-5C72B52461DE}"/>
                  </a:ext>
                </a:extLst>
              </p:cNvPr>
              <p:cNvSpPr>
                <a:spLocks/>
              </p:cNvSpPr>
              <p:nvPr/>
            </p:nvSpPr>
            <p:spPr bwMode="auto">
              <a:xfrm>
                <a:off x="5607754" y="7897885"/>
                <a:ext cx="518705" cy="259688"/>
              </a:xfrm>
              <a:custGeom>
                <a:avLst/>
                <a:gdLst>
                  <a:gd name="T0" fmla="*/ 980 w 983"/>
                  <a:gd name="T1" fmla="*/ 247 h 492"/>
                  <a:gd name="T2" fmla="*/ 965 w 983"/>
                  <a:gd name="T3" fmla="*/ 201 h 492"/>
                  <a:gd name="T4" fmla="*/ 962 w 983"/>
                  <a:gd name="T5" fmla="*/ 142 h 492"/>
                  <a:gd name="T6" fmla="*/ 886 w 983"/>
                  <a:gd name="T7" fmla="*/ 112 h 492"/>
                  <a:gd name="T8" fmla="*/ 835 w 983"/>
                  <a:gd name="T9" fmla="*/ 112 h 492"/>
                  <a:gd name="T10" fmla="*/ 810 w 983"/>
                  <a:gd name="T11" fmla="*/ 130 h 492"/>
                  <a:gd name="T12" fmla="*/ 770 w 983"/>
                  <a:gd name="T13" fmla="*/ 113 h 492"/>
                  <a:gd name="T14" fmla="*/ 722 w 983"/>
                  <a:gd name="T15" fmla="*/ 118 h 492"/>
                  <a:gd name="T16" fmla="*/ 706 w 983"/>
                  <a:gd name="T17" fmla="*/ 133 h 492"/>
                  <a:gd name="T18" fmla="*/ 696 w 983"/>
                  <a:gd name="T19" fmla="*/ 151 h 492"/>
                  <a:gd name="T20" fmla="*/ 688 w 983"/>
                  <a:gd name="T21" fmla="*/ 148 h 492"/>
                  <a:gd name="T22" fmla="*/ 647 w 983"/>
                  <a:gd name="T23" fmla="*/ 162 h 492"/>
                  <a:gd name="T24" fmla="*/ 617 w 983"/>
                  <a:gd name="T25" fmla="*/ 167 h 492"/>
                  <a:gd name="T26" fmla="*/ 614 w 983"/>
                  <a:gd name="T27" fmla="*/ 146 h 492"/>
                  <a:gd name="T28" fmla="*/ 583 w 983"/>
                  <a:gd name="T29" fmla="*/ 133 h 492"/>
                  <a:gd name="T30" fmla="*/ 539 w 983"/>
                  <a:gd name="T31" fmla="*/ 147 h 492"/>
                  <a:gd name="T32" fmla="*/ 497 w 983"/>
                  <a:gd name="T33" fmla="*/ 164 h 492"/>
                  <a:gd name="T34" fmla="*/ 449 w 983"/>
                  <a:gd name="T35" fmla="*/ 149 h 492"/>
                  <a:gd name="T36" fmla="*/ 433 w 983"/>
                  <a:gd name="T37" fmla="*/ 131 h 492"/>
                  <a:gd name="T38" fmla="*/ 410 w 983"/>
                  <a:gd name="T39" fmla="*/ 128 h 492"/>
                  <a:gd name="T40" fmla="*/ 406 w 983"/>
                  <a:gd name="T41" fmla="*/ 116 h 492"/>
                  <a:gd name="T42" fmla="*/ 396 w 983"/>
                  <a:gd name="T43" fmla="*/ 111 h 492"/>
                  <a:gd name="T44" fmla="*/ 379 w 983"/>
                  <a:gd name="T45" fmla="*/ 96 h 492"/>
                  <a:gd name="T46" fmla="*/ 338 w 983"/>
                  <a:gd name="T47" fmla="*/ 71 h 492"/>
                  <a:gd name="T48" fmla="*/ 282 w 983"/>
                  <a:gd name="T49" fmla="*/ 68 h 492"/>
                  <a:gd name="T50" fmla="*/ 255 w 983"/>
                  <a:gd name="T51" fmla="*/ 68 h 492"/>
                  <a:gd name="T52" fmla="*/ 234 w 983"/>
                  <a:gd name="T53" fmla="*/ 52 h 492"/>
                  <a:gd name="T54" fmla="*/ 192 w 983"/>
                  <a:gd name="T55" fmla="*/ 34 h 492"/>
                  <a:gd name="T56" fmla="*/ 165 w 983"/>
                  <a:gd name="T57" fmla="*/ 31 h 492"/>
                  <a:gd name="T58" fmla="*/ 142 w 983"/>
                  <a:gd name="T59" fmla="*/ 21 h 492"/>
                  <a:gd name="T60" fmla="*/ 99 w 983"/>
                  <a:gd name="T61" fmla="*/ 0 h 492"/>
                  <a:gd name="T62" fmla="*/ 43 w 983"/>
                  <a:gd name="T63" fmla="*/ 13 h 492"/>
                  <a:gd name="T64" fmla="*/ 6 w 983"/>
                  <a:gd name="T65" fmla="*/ 43 h 492"/>
                  <a:gd name="T66" fmla="*/ 0 w 983"/>
                  <a:gd name="T67" fmla="*/ 70 h 492"/>
                  <a:gd name="T68" fmla="*/ 17 w 983"/>
                  <a:gd name="T69" fmla="*/ 73 h 492"/>
                  <a:gd name="T70" fmla="*/ 37 w 983"/>
                  <a:gd name="T71" fmla="*/ 112 h 492"/>
                  <a:gd name="T72" fmla="*/ 67 w 983"/>
                  <a:gd name="T73" fmla="*/ 187 h 492"/>
                  <a:gd name="T74" fmla="*/ 227 w 983"/>
                  <a:gd name="T75" fmla="*/ 296 h 492"/>
                  <a:gd name="T76" fmla="*/ 263 w 983"/>
                  <a:gd name="T77" fmla="*/ 313 h 492"/>
                  <a:gd name="T78" fmla="*/ 290 w 983"/>
                  <a:gd name="T79" fmla="*/ 344 h 492"/>
                  <a:gd name="T80" fmla="*/ 373 w 983"/>
                  <a:gd name="T81" fmla="*/ 362 h 492"/>
                  <a:gd name="T82" fmla="*/ 462 w 983"/>
                  <a:gd name="T83" fmla="*/ 385 h 492"/>
                  <a:gd name="T84" fmla="*/ 518 w 983"/>
                  <a:gd name="T85" fmla="*/ 459 h 492"/>
                  <a:gd name="T86" fmla="*/ 551 w 983"/>
                  <a:gd name="T87" fmla="*/ 436 h 492"/>
                  <a:gd name="T88" fmla="*/ 561 w 983"/>
                  <a:gd name="T89" fmla="*/ 400 h 492"/>
                  <a:gd name="T90" fmla="*/ 550 w 983"/>
                  <a:gd name="T91" fmla="*/ 362 h 492"/>
                  <a:gd name="T92" fmla="*/ 547 w 983"/>
                  <a:gd name="T93" fmla="*/ 358 h 492"/>
                  <a:gd name="T94" fmla="*/ 640 w 983"/>
                  <a:gd name="T95" fmla="*/ 325 h 492"/>
                  <a:gd name="T96" fmla="*/ 725 w 983"/>
                  <a:gd name="T97" fmla="*/ 394 h 492"/>
                  <a:gd name="T98" fmla="*/ 817 w 983"/>
                  <a:gd name="T99" fmla="*/ 441 h 492"/>
                  <a:gd name="T100" fmla="*/ 883 w 983"/>
                  <a:gd name="T101" fmla="*/ 452 h 492"/>
                  <a:gd name="T102" fmla="*/ 862 w 983"/>
                  <a:gd name="T103" fmla="*/ 430 h 492"/>
                  <a:gd name="T104" fmla="*/ 854 w 983"/>
                  <a:gd name="T105" fmla="*/ 385 h 492"/>
                  <a:gd name="T106" fmla="*/ 868 w 983"/>
                  <a:gd name="T107" fmla="*/ 373 h 492"/>
                  <a:gd name="T108" fmla="*/ 882 w 983"/>
                  <a:gd name="T109" fmla="*/ 355 h 492"/>
                  <a:gd name="T110" fmla="*/ 894 w 983"/>
                  <a:gd name="T111" fmla="*/ 321 h 492"/>
                  <a:gd name="T112" fmla="*/ 943 w 983"/>
                  <a:gd name="T113" fmla="*/ 332 h 492"/>
                  <a:gd name="T114" fmla="*/ 949 w 983"/>
                  <a:gd name="T115" fmla="*/ 334 h 492"/>
                  <a:gd name="T116" fmla="*/ 952 w 983"/>
                  <a:gd name="T117" fmla="*/ 290 h 492"/>
                  <a:gd name="T118" fmla="*/ 980 w 983"/>
                  <a:gd name="T119" fmla="*/ 272 h 492"/>
                  <a:gd name="T120" fmla="*/ 980 w 983"/>
                  <a:gd name="T121" fmla="*/ 247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3" h="492">
                    <a:moveTo>
                      <a:pt x="980" y="247"/>
                    </a:moveTo>
                    <a:cubicBezTo>
                      <a:pt x="980" y="227"/>
                      <a:pt x="970" y="218"/>
                      <a:pt x="965" y="201"/>
                    </a:cubicBezTo>
                    <a:cubicBezTo>
                      <a:pt x="959" y="180"/>
                      <a:pt x="960" y="161"/>
                      <a:pt x="962" y="142"/>
                    </a:cubicBezTo>
                    <a:cubicBezTo>
                      <a:pt x="940" y="127"/>
                      <a:pt x="911" y="117"/>
                      <a:pt x="886" y="112"/>
                    </a:cubicBezTo>
                    <a:cubicBezTo>
                      <a:pt x="872" y="109"/>
                      <a:pt x="847" y="100"/>
                      <a:pt x="835" y="112"/>
                    </a:cubicBezTo>
                    <a:cubicBezTo>
                      <a:pt x="824" y="123"/>
                      <a:pt x="830" y="145"/>
                      <a:pt x="810" y="130"/>
                    </a:cubicBezTo>
                    <a:cubicBezTo>
                      <a:pt x="798" y="120"/>
                      <a:pt x="787" y="113"/>
                      <a:pt x="770" y="113"/>
                    </a:cubicBezTo>
                    <a:cubicBezTo>
                      <a:pt x="757" y="114"/>
                      <a:pt x="735" y="113"/>
                      <a:pt x="722" y="118"/>
                    </a:cubicBezTo>
                    <a:cubicBezTo>
                      <a:pt x="713" y="121"/>
                      <a:pt x="711" y="125"/>
                      <a:pt x="706" y="133"/>
                    </a:cubicBezTo>
                    <a:cubicBezTo>
                      <a:pt x="704" y="137"/>
                      <a:pt x="699" y="150"/>
                      <a:pt x="696" y="151"/>
                    </a:cubicBezTo>
                    <a:cubicBezTo>
                      <a:pt x="691" y="154"/>
                      <a:pt x="691" y="147"/>
                      <a:pt x="688" y="148"/>
                    </a:cubicBezTo>
                    <a:cubicBezTo>
                      <a:pt x="674" y="151"/>
                      <a:pt x="661" y="156"/>
                      <a:pt x="647" y="162"/>
                    </a:cubicBezTo>
                    <a:cubicBezTo>
                      <a:pt x="640" y="165"/>
                      <a:pt x="625" y="173"/>
                      <a:pt x="617" y="167"/>
                    </a:cubicBezTo>
                    <a:cubicBezTo>
                      <a:pt x="611" y="161"/>
                      <a:pt x="614" y="153"/>
                      <a:pt x="614" y="146"/>
                    </a:cubicBezTo>
                    <a:cubicBezTo>
                      <a:pt x="611" y="121"/>
                      <a:pt x="601" y="119"/>
                      <a:pt x="583" y="133"/>
                    </a:cubicBezTo>
                    <a:cubicBezTo>
                      <a:pt x="569" y="144"/>
                      <a:pt x="556" y="142"/>
                      <a:pt x="539" y="147"/>
                    </a:cubicBezTo>
                    <a:cubicBezTo>
                      <a:pt x="525" y="152"/>
                      <a:pt x="513" y="161"/>
                      <a:pt x="497" y="164"/>
                    </a:cubicBezTo>
                    <a:cubicBezTo>
                      <a:pt x="477" y="167"/>
                      <a:pt x="460" y="165"/>
                      <a:pt x="449" y="149"/>
                    </a:cubicBezTo>
                    <a:cubicBezTo>
                      <a:pt x="444" y="141"/>
                      <a:pt x="441" y="134"/>
                      <a:pt x="433" y="131"/>
                    </a:cubicBezTo>
                    <a:cubicBezTo>
                      <a:pt x="425" y="128"/>
                      <a:pt x="417" y="134"/>
                      <a:pt x="410" y="128"/>
                    </a:cubicBezTo>
                    <a:cubicBezTo>
                      <a:pt x="408" y="126"/>
                      <a:pt x="409" y="119"/>
                      <a:pt x="406" y="116"/>
                    </a:cubicBezTo>
                    <a:cubicBezTo>
                      <a:pt x="403" y="113"/>
                      <a:pt x="400" y="113"/>
                      <a:pt x="396" y="111"/>
                    </a:cubicBezTo>
                    <a:cubicBezTo>
                      <a:pt x="387" y="106"/>
                      <a:pt x="385" y="106"/>
                      <a:pt x="379" y="96"/>
                    </a:cubicBezTo>
                    <a:cubicBezTo>
                      <a:pt x="367" y="75"/>
                      <a:pt x="365" y="71"/>
                      <a:pt x="338" y="71"/>
                    </a:cubicBezTo>
                    <a:cubicBezTo>
                      <a:pt x="319" y="71"/>
                      <a:pt x="300" y="70"/>
                      <a:pt x="282" y="68"/>
                    </a:cubicBezTo>
                    <a:cubicBezTo>
                      <a:pt x="273" y="67"/>
                      <a:pt x="264" y="70"/>
                      <a:pt x="255" y="68"/>
                    </a:cubicBezTo>
                    <a:cubicBezTo>
                      <a:pt x="243" y="66"/>
                      <a:pt x="243" y="59"/>
                      <a:pt x="234" y="52"/>
                    </a:cubicBezTo>
                    <a:cubicBezTo>
                      <a:pt x="224" y="45"/>
                      <a:pt x="204" y="37"/>
                      <a:pt x="192" y="34"/>
                    </a:cubicBezTo>
                    <a:cubicBezTo>
                      <a:pt x="183" y="32"/>
                      <a:pt x="173" y="34"/>
                      <a:pt x="165" y="31"/>
                    </a:cubicBezTo>
                    <a:cubicBezTo>
                      <a:pt x="158" y="29"/>
                      <a:pt x="151" y="24"/>
                      <a:pt x="142" y="21"/>
                    </a:cubicBezTo>
                    <a:cubicBezTo>
                      <a:pt x="126" y="15"/>
                      <a:pt x="117" y="1"/>
                      <a:pt x="99" y="0"/>
                    </a:cubicBezTo>
                    <a:cubicBezTo>
                      <a:pt x="79" y="0"/>
                      <a:pt x="60" y="4"/>
                      <a:pt x="43" y="13"/>
                    </a:cubicBezTo>
                    <a:cubicBezTo>
                      <a:pt x="32" y="20"/>
                      <a:pt x="14" y="31"/>
                      <a:pt x="6" y="43"/>
                    </a:cubicBezTo>
                    <a:cubicBezTo>
                      <a:pt x="1" y="51"/>
                      <a:pt x="0" y="60"/>
                      <a:pt x="0" y="70"/>
                    </a:cubicBezTo>
                    <a:cubicBezTo>
                      <a:pt x="4" y="66"/>
                      <a:pt x="7" y="64"/>
                      <a:pt x="17" y="73"/>
                    </a:cubicBezTo>
                    <a:cubicBezTo>
                      <a:pt x="25" y="80"/>
                      <a:pt x="31" y="102"/>
                      <a:pt x="37" y="112"/>
                    </a:cubicBezTo>
                    <a:cubicBezTo>
                      <a:pt x="51" y="137"/>
                      <a:pt x="55" y="163"/>
                      <a:pt x="67" y="187"/>
                    </a:cubicBezTo>
                    <a:cubicBezTo>
                      <a:pt x="100" y="257"/>
                      <a:pt x="177" y="250"/>
                      <a:pt x="227" y="296"/>
                    </a:cubicBezTo>
                    <a:cubicBezTo>
                      <a:pt x="243" y="311"/>
                      <a:pt x="242" y="306"/>
                      <a:pt x="263" y="313"/>
                    </a:cubicBezTo>
                    <a:cubicBezTo>
                      <a:pt x="282" y="319"/>
                      <a:pt x="280" y="333"/>
                      <a:pt x="290" y="344"/>
                    </a:cubicBezTo>
                    <a:cubicBezTo>
                      <a:pt x="310" y="365"/>
                      <a:pt x="345" y="358"/>
                      <a:pt x="373" y="362"/>
                    </a:cubicBezTo>
                    <a:cubicBezTo>
                      <a:pt x="399" y="366"/>
                      <a:pt x="439" y="370"/>
                      <a:pt x="462" y="385"/>
                    </a:cubicBezTo>
                    <a:cubicBezTo>
                      <a:pt x="486" y="400"/>
                      <a:pt x="499" y="438"/>
                      <a:pt x="518" y="459"/>
                    </a:cubicBezTo>
                    <a:cubicBezTo>
                      <a:pt x="548" y="492"/>
                      <a:pt x="544" y="463"/>
                      <a:pt x="551" y="436"/>
                    </a:cubicBezTo>
                    <a:cubicBezTo>
                      <a:pt x="554" y="423"/>
                      <a:pt x="560" y="413"/>
                      <a:pt x="561" y="400"/>
                    </a:cubicBezTo>
                    <a:cubicBezTo>
                      <a:pt x="563" y="384"/>
                      <a:pt x="550" y="371"/>
                      <a:pt x="550" y="362"/>
                    </a:cubicBezTo>
                    <a:cubicBezTo>
                      <a:pt x="549" y="360"/>
                      <a:pt x="548" y="359"/>
                      <a:pt x="547" y="358"/>
                    </a:cubicBezTo>
                    <a:cubicBezTo>
                      <a:pt x="556" y="330"/>
                      <a:pt x="620" y="318"/>
                      <a:pt x="640" y="325"/>
                    </a:cubicBezTo>
                    <a:cubicBezTo>
                      <a:pt x="675" y="337"/>
                      <a:pt x="697" y="370"/>
                      <a:pt x="725" y="394"/>
                    </a:cubicBezTo>
                    <a:cubicBezTo>
                      <a:pt x="755" y="420"/>
                      <a:pt x="776" y="434"/>
                      <a:pt x="817" y="441"/>
                    </a:cubicBezTo>
                    <a:cubicBezTo>
                      <a:pt x="839" y="444"/>
                      <a:pt x="861" y="449"/>
                      <a:pt x="883" y="452"/>
                    </a:cubicBezTo>
                    <a:cubicBezTo>
                      <a:pt x="886" y="444"/>
                      <a:pt x="870" y="436"/>
                      <a:pt x="862" y="430"/>
                    </a:cubicBezTo>
                    <a:cubicBezTo>
                      <a:pt x="849" y="420"/>
                      <a:pt x="852" y="401"/>
                      <a:pt x="854" y="385"/>
                    </a:cubicBezTo>
                    <a:cubicBezTo>
                      <a:pt x="856" y="371"/>
                      <a:pt x="857" y="377"/>
                      <a:pt x="868" y="373"/>
                    </a:cubicBezTo>
                    <a:cubicBezTo>
                      <a:pt x="874" y="370"/>
                      <a:pt x="881" y="361"/>
                      <a:pt x="882" y="355"/>
                    </a:cubicBezTo>
                    <a:cubicBezTo>
                      <a:pt x="885" y="341"/>
                      <a:pt x="875" y="327"/>
                      <a:pt x="894" y="321"/>
                    </a:cubicBezTo>
                    <a:cubicBezTo>
                      <a:pt x="912" y="316"/>
                      <a:pt x="930" y="321"/>
                      <a:pt x="943" y="332"/>
                    </a:cubicBezTo>
                    <a:cubicBezTo>
                      <a:pt x="945" y="333"/>
                      <a:pt x="947" y="333"/>
                      <a:pt x="949" y="334"/>
                    </a:cubicBezTo>
                    <a:cubicBezTo>
                      <a:pt x="948" y="316"/>
                      <a:pt x="948" y="298"/>
                      <a:pt x="952" y="290"/>
                    </a:cubicBezTo>
                    <a:cubicBezTo>
                      <a:pt x="957" y="282"/>
                      <a:pt x="977" y="279"/>
                      <a:pt x="980" y="272"/>
                    </a:cubicBezTo>
                    <a:cubicBezTo>
                      <a:pt x="983" y="267"/>
                      <a:pt x="980" y="253"/>
                      <a:pt x="980" y="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23">
                <a:extLst>
                  <a:ext uri="{FF2B5EF4-FFF2-40B4-BE49-F238E27FC236}">
                    <a16:creationId xmlns:a16="http://schemas.microsoft.com/office/drawing/2014/main" id="{900094E2-10D1-7682-F264-BE354295B490}"/>
                  </a:ext>
                </a:extLst>
              </p:cNvPr>
              <p:cNvSpPr>
                <a:spLocks/>
              </p:cNvSpPr>
              <p:nvPr/>
            </p:nvSpPr>
            <p:spPr bwMode="auto">
              <a:xfrm>
                <a:off x="4836285" y="8064683"/>
                <a:ext cx="886017" cy="683047"/>
              </a:xfrm>
              <a:custGeom>
                <a:avLst/>
                <a:gdLst>
                  <a:gd name="T0" fmla="*/ 1553 w 1680"/>
                  <a:gd name="T1" fmla="*/ 586 h 1295"/>
                  <a:gd name="T2" fmla="*/ 1530 w 1680"/>
                  <a:gd name="T3" fmla="*/ 421 h 1295"/>
                  <a:gd name="T4" fmla="*/ 1471 w 1680"/>
                  <a:gd name="T5" fmla="*/ 287 h 1295"/>
                  <a:gd name="T6" fmla="*/ 1381 w 1680"/>
                  <a:gd name="T7" fmla="*/ 310 h 1295"/>
                  <a:gd name="T8" fmla="*/ 1274 w 1680"/>
                  <a:gd name="T9" fmla="*/ 329 h 1295"/>
                  <a:gd name="T10" fmla="*/ 1206 w 1680"/>
                  <a:gd name="T11" fmla="*/ 344 h 1295"/>
                  <a:gd name="T12" fmla="*/ 1129 w 1680"/>
                  <a:gd name="T13" fmla="*/ 289 h 1295"/>
                  <a:gd name="T14" fmla="*/ 1063 w 1680"/>
                  <a:gd name="T15" fmla="*/ 305 h 1295"/>
                  <a:gd name="T16" fmla="*/ 1043 w 1680"/>
                  <a:gd name="T17" fmla="*/ 452 h 1295"/>
                  <a:gd name="T18" fmla="*/ 1035 w 1680"/>
                  <a:gd name="T19" fmla="*/ 580 h 1295"/>
                  <a:gd name="T20" fmla="*/ 901 w 1680"/>
                  <a:gd name="T21" fmla="*/ 465 h 1295"/>
                  <a:gd name="T22" fmla="*/ 835 w 1680"/>
                  <a:gd name="T23" fmla="*/ 402 h 1295"/>
                  <a:gd name="T24" fmla="*/ 782 w 1680"/>
                  <a:gd name="T25" fmla="*/ 354 h 1295"/>
                  <a:gd name="T26" fmla="*/ 775 w 1680"/>
                  <a:gd name="T27" fmla="*/ 273 h 1295"/>
                  <a:gd name="T28" fmla="*/ 777 w 1680"/>
                  <a:gd name="T29" fmla="*/ 95 h 1295"/>
                  <a:gd name="T30" fmla="*/ 740 w 1680"/>
                  <a:gd name="T31" fmla="*/ 0 h 1295"/>
                  <a:gd name="T32" fmla="*/ 731 w 1680"/>
                  <a:gd name="T33" fmla="*/ 45 h 1295"/>
                  <a:gd name="T34" fmla="*/ 667 w 1680"/>
                  <a:gd name="T35" fmla="*/ 153 h 1295"/>
                  <a:gd name="T36" fmla="*/ 665 w 1680"/>
                  <a:gd name="T37" fmla="*/ 222 h 1295"/>
                  <a:gd name="T38" fmla="*/ 669 w 1680"/>
                  <a:gd name="T39" fmla="*/ 286 h 1295"/>
                  <a:gd name="T40" fmla="*/ 590 w 1680"/>
                  <a:gd name="T41" fmla="*/ 372 h 1295"/>
                  <a:gd name="T42" fmla="*/ 474 w 1680"/>
                  <a:gd name="T43" fmla="*/ 439 h 1295"/>
                  <a:gd name="T44" fmla="*/ 361 w 1680"/>
                  <a:gd name="T45" fmla="*/ 520 h 1295"/>
                  <a:gd name="T46" fmla="*/ 336 w 1680"/>
                  <a:gd name="T47" fmla="*/ 613 h 1295"/>
                  <a:gd name="T48" fmla="*/ 284 w 1680"/>
                  <a:gd name="T49" fmla="*/ 702 h 1295"/>
                  <a:gd name="T50" fmla="*/ 223 w 1680"/>
                  <a:gd name="T51" fmla="*/ 770 h 1295"/>
                  <a:gd name="T52" fmla="*/ 187 w 1680"/>
                  <a:gd name="T53" fmla="*/ 841 h 1295"/>
                  <a:gd name="T54" fmla="*/ 153 w 1680"/>
                  <a:gd name="T55" fmla="*/ 909 h 1295"/>
                  <a:gd name="T56" fmla="*/ 51 w 1680"/>
                  <a:gd name="T57" fmla="*/ 982 h 1295"/>
                  <a:gd name="T58" fmla="*/ 0 w 1680"/>
                  <a:gd name="T59" fmla="*/ 1127 h 1295"/>
                  <a:gd name="T60" fmla="*/ 253 w 1680"/>
                  <a:gd name="T61" fmla="*/ 1206 h 1295"/>
                  <a:gd name="T62" fmla="*/ 509 w 1680"/>
                  <a:gd name="T63" fmla="*/ 1202 h 1295"/>
                  <a:gd name="T64" fmla="*/ 726 w 1680"/>
                  <a:gd name="T65" fmla="*/ 1241 h 1295"/>
                  <a:gd name="T66" fmla="*/ 751 w 1680"/>
                  <a:gd name="T67" fmla="*/ 1130 h 1295"/>
                  <a:gd name="T68" fmla="*/ 859 w 1680"/>
                  <a:gd name="T69" fmla="*/ 986 h 1295"/>
                  <a:gd name="T70" fmla="*/ 1002 w 1680"/>
                  <a:gd name="T71" fmla="*/ 841 h 1295"/>
                  <a:gd name="T72" fmla="*/ 1048 w 1680"/>
                  <a:gd name="T73" fmla="*/ 735 h 1295"/>
                  <a:gd name="T74" fmla="*/ 1165 w 1680"/>
                  <a:gd name="T75" fmla="*/ 653 h 1295"/>
                  <a:gd name="T76" fmla="*/ 1387 w 1680"/>
                  <a:gd name="T77" fmla="*/ 691 h 1295"/>
                  <a:gd name="T78" fmla="*/ 1318 w 1680"/>
                  <a:gd name="T79" fmla="*/ 772 h 1295"/>
                  <a:gd name="T80" fmla="*/ 1315 w 1680"/>
                  <a:gd name="T81" fmla="*/ 894 h 1295"/>
                  <a:gd name="T82" fmla="*/ 1293 w 1680"/>
                  <a:gd name="T83" fmla="*/ 988 h 1295"/>
                  <a:gd name="T84" fmla="*/ 1282 w 1680"/>
                  <a:gd name="T85" fmla="*/ 1109 h 1295"/>
                  <a:gd name="T86" fmla="*/ 1303 w 1680"/>
                  <a:gd name="T87" fmla="*/ 1217 h 1295"/>
                  <a:gd name="T88" fmla="*/ 1435 w 1680"/>
                  <a:gd name="T89" fmla="*/ 1243 h 1295"/>
                  <a:gd name="T90" fmla="*/ 1521 w 1680"/>
                  <a:gd name="T91" fmla="*/ 1142 h 1295"/>
                  <a:gd name="T92" fmla="*/ 1608 w 1680"/>
                  <a:gd name="T93" fmla="*/ 1006 h 1295"/>
                  <a:gd name="T94" fmla="*/ 1677 w 1680"/>
                  <a:gd name="T95" fmla="*/ 880 h 1295"/>
                  <a:gd name="T96" fmla="*/ 1622 w 1680"/>
                  <a:gd name="T97" fmla="*/ 776 h 1295"/>
                  <a:gd name="T98" fmla="*/ 1610 w 1680"/>
                  <a:gd name="T99" fmla="*/ 667 h 1295"/>
                  <a:gd name="T100" fmla="*/ 1604 w 1680"/>
                  <a:gd name="T101" fmla="*/ 615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0" h="1295">
                    <a:moveTo>
                      <a:pt x="1576" y="603"/>
                    </a:moveTo>
                    <a:cubicBezTo>
                      <a:pt x="1569" y="597"/>
                      <a:pt x="1560" y="592"/>
                      <a:pt x="1553" y="586"/>
                    </a:cubicBezTo>
                    <a:cubicBezTo>
                      <a:pt x="1523" y="561"/>
                      <a:pt x="1505" y="516"/>
                      <a:pt x="1509" y="477"/>
                    </a:cubicBezTo>
                    <a:cubicBezTo>
                      <a:pt x="1511" y="456"/>
                      <a:pt x="1525" y="442"/>
                      <a:pt x="1530" y="421"/>
                    </a:cubicBezTo>
                    <a:cubicBezTo>
                      <a:pt x="1534" y="401"/>
                      <a:pt x="1542" y="382"/>
                      <a:pt x="1543" y="362"/>
                    </a:cubicBezTo>
                    <a:cubicBezTo>
                      <a:pt x="1546" y="318"/>
                      <a:pt x="1518" y="278"/>
                      <a:pt x="1471" y="287"/>
                    </a:cubicBezTo>
                    <a:cubicBezTo>
                      <a:pt x="1451" y="291"/>
                      <a:pt x="1433" y="302"/>
                      <a:pt x="1413" y="306"/>
                    </a:cubicBezTo>
                    <a:cubicBezTo>
                      <a:pt x="1402" y="308"/>
                      <a:pt x="1391" y="307"/>
                      <a:pt x="1381" y="310"/>
                    </a:cubicBezTo>
                    <a:cubicBezTo>
                      <a:pt x="1367" y="315"/>
                      <a:pt x="1361" y="326"/>
                      <a:pt x="1346" y="327"/>
                    </a:cubicBezTo>
                    <a:cubicBezTo>
                      <a:pt x="1322" y="329"/>
                      <a:pt x="1297" y="321"/>
                      <a:pt x="1274" y="329"/>
                    </a:cubicBezTo>
                    <a:cubicBezTo>
                      <a:pt x="1261" y="334"/>
                      <a:pt x="1254" y="341"/>
                      <a:pt x="1240" y="344"/>
                    </a:cubicBezTo>
                    <a:cubicBezTo>
                      <a:pt x="1230" y="347"/>
                      <a:pt x="1217" y="345"/>
                      <a:pt x="1206" y="344"/>
                    </a:cubicBezTo>
                    <a:cubicBezTo>
                      <a:pt x="1202" y="309"/>
                      <a:pt x="1206" y="292"/>
                      <a:pt x="1166" y="298"/>
                    </a:cubicBezTo>
                    <a:cubicBezTo>
                      <a:pt x="1149" y="301"/>
                      <a:pt x="1136" y="305"/>
                      <a:pt x="1129" y="289"/>
                    </a:cubicBezTo>
                    <a:cubicBezTo>
                      <a:pt x="1124" y="278"/>
                      <a:pt x="1132" y="259"/>
                      <a:pt x="1120" y="251"/>
                    </a:cubicBezTo>
                    <a:cubicBezTo>
                      <a:pt x="1088" y="231"/>
                      <a:pt x="1067" y="285"/>
                      <a:pt x="1063" y="305"/>
                    </a:cubicBezTo>
                    <a:cubicBezTo>
                      <a:pt x="1057" y="330"/>
                      <a:pt x="1059" y="358"/>
                      <a:pt x="1052" y="383"/>
                    </a:cubicBezTo>
                    <a:cubicBezTo>
                      <a:pt x="1046" y="406"/>
                      <a:pt x="1042" y="425"/>
                      <a:pt x="1043" y="452"/>
                    </a:cubicBezTo>
                    <a:cubicBezTo>
                      <a:pt x="1044" y="476"/>
                      <a:pt x="1060" y="493"/>
                      <a:pt x="1062" y="517"/>
                    </a:cubicBezTo>
                    <a:cubicBezTo>
                      <a:pt x="1064" y="536"/>
                      <a:pt x="1052" y="569"/>
                      <a:pt x="1035" y="580"/>
                    </a:cubicBezTo>
                    <a:cubicBezTo>
                      <a:pt x="1017" y="591"/>
                      <a:pt x="986" y="579"/>
                      <a:pt x="968" y="571"/>
                    </a:cubicBezTo>
                    <a:cubicBezTo>
                      <a:pt x="927" y="553"/>
                      <a:pt x="909" y="507"/>
                      <a:pt x="901" y="465"/>
                    </a:cubicBezTo>
                    <a:cubicBezTo>
                      <a:pt x="897" y="445"/>
                      <a:pt x="899" y="428"/>
                      <a:pt x="889" y="409"/>
                    </a:cubicBezTo>
                    <a:cubicBezTo>
                      <a:pt x="877" y="386"/>
                      <a:pt x="857" y="391"/>
                      <a:pt x="835" y="402"/>
                    </a:cubicBezTo>
                    <a:cubicBezTo>
                      <a:pt x="810" y="413"/>
                      <a:pt x="786" y="428"/>
                      <a:pt x="782" y="391"/>
                    </a:cubicBezTo>
                    <a:cubicBezTo>
                      <a:pt x="781" y="380"/>
                      <a:pt x="786" y="364"/>
                      <a:pt x="782" y="354"/>
                    </a:cubicBezTo>
                    <a:cubicBezTo>
                      <a:pt x="777" y="343"/>
                      <a:pt x="765" y="341"/>
                      <a:pt x="761" y="329"/>
                    </a:cubicBezTo>
                    <a:cubicBezTo>
                      <a:pt x="756" y="310"/>
                      <a:pt x="773" y="292"/>
                      <a:pt x="775" y="273"/>
                    </a:cubicBezTo>
                    <a:cubicBezTo>
                      <a:pt x="776" y="254"/>
                      <a:pt x="776" y="234"/>
                      <a:pt x="776" y="214"/>
                    </a:cubicBezTo>
                    <a:cubicBezTo>
                      <a:pt x="778" y="173"/>
                      <a:pt x="787" y="134"/>
                      <a:pt x="777" y="95"/>
                    </a:cubicBezTo>
                    <a:cubicBezTo>
                      <a:pt x="772" y="74"/>
                      <a:pt x="767" y="53"/>
                      <a:pt x="761" y="32"/>
                    </a:cubicBezTo>
                    <a:cubicBezTo>
                      <a:pt x="755" y="12"/>
                      <a:pt x="751" y="3"/>
                      <a:pt x="740" y="0"/>
                    </a:cubicBezTo>
                    <a:cubicBezTo>
                      <a:pt x="738" y="4"/>
                      <a:pt x="735" y="8"/>
                      <a:pt x="734" y="13"/>
                    </a:cubicBezTo>
                    <a:cubicBezTo>
                      <a:pt x="731" y="23"/>
                      <a:pt x="733" y="35"/>
                      <a:pt x="731" y="45"/>
                    </a:cubicBezTo>
                    <a:cubicBezTo>
                      <a:pt x="723" y="72"/>
                      <a:pt x="702" y="71"/>
                      <a:pt x="682" y="86"/>
                    </a:cubicBezTo>
                    <a:cubicBezTo>
                      <a:pt x="662" y="100"/>
                      <a:pt x="660" y="130"/>
                      <a:pt x="667" y="153"/>
                    </a:cubicBezTo>
                    <a:cubicBezTo>
                      <a:pt x="673" y="170"/>
                      <a:pt x="681" y="171"/>
                      <a:pt x="683" y="190"/>
                    </a:cubicBezTo>
                    <a:cubicBezTo>
                      <a:pt x="684" y="210"/>
                      <a:pt x="679" y="211"/>
                      <a:pt x="665" y="222"/>
                    </a:cubicBezTo>
                    <a:cubicBezTo>
                      <a:pt x="651" y="232"/>
                      <a:pt x="643" y="229"/>
                      <a:pt x="644" y="247"/>
                    </a:cubicBezTo>
                    <a:cubicBezTo>
                      <a:pt x="644" y="260"/>
                      <a:pt x="664" y="273"/>
                      <a:pt x="669" y="286"/>
                    </a:cubicBezTo>
                    <a:cubicBezTo>
                      <a:pt x="678" y="313"/>
                      <a:pt x="652" y="329"/>
                      <a:pt x="637" y="351"/>
                    </a:cubicBezTo>
                    <a:cubicBezTo>
                      <a:pt x="620" y="376"/>
                      <a:pt x="614" y="365"/>
                      <a:pt x="590" y="372"/>
                    </a:cubicBezTo>
                    <a:cubicBezTo>
                      <a:pt x="576" y="376"/>
                      <a:pt x="559" y="388"/>
                      <a:pt x="545" y="396"/>
                    </a:cubicBezTo>
                    <a:cubicBezTo>
                      <a:pt x="521" y="410"/>
                      <a:pt x="496" y="422"/>
                      <a:pt x="474" y="439"/>
                    </a:cubicBezTo>
                    <a:cubicBezTo>
                      <a:pt x="455" y="452"/>
                      <a:pt x="429" y="500"/>
                      <a:pt x="404" y="492"/>
                    </a:cubicBezTo>
                    <a:cubicBezTo>
                      <a:pt x="399" y="503"/>
                      <a:pt x="372" y="513"/>
                      <a:pt x="361" y="520"/>
                    </a:cubicBezTo>
                    <a:cubicBezTo>
                      <a:pt x="342" y="533"/>
                      <a:pt x="341" y="534"/>
                      <a:pt x="338" y="555"/>
                    </a:cubicBezTo>
                    <a:cubicBezTo>
                      <a:pt x="335" y="574"/>
                      <a:pt x="340" y="594"/>
                      <a:pt x="336" y="613"/>
                    </a:cubicBezTo>
                    <a:cubicBezTo>
                      <a:pt x="330" y="639"/>
                      <a:pt x="318" y="635"/>
                      <a:pt x="304" y="653"/>
                    </a:cubicBezTo>
                    <a:cubicBezTo>
                      <a:pt x="293" y="667"/>
                      <a:pt x="295" y="687"/>
                      <a:pt x="284" y="702"/>
                    </a:cubicBezTo>
                    <a:cubicBezTo>
                      <a:pt x="273" y="717"/>
                      <a:pt x="257" y="723"/>
                      <a:pt x="244" y="733"/>
                    </a:cubicBezTo>
                    <a:cubicBezTo>
                      <a:pt x="226" y="746"/>
                      <a:pt x="224" y="745"/>
                      <a:pt x="223" y="770"/>
                    </a:cubicBezTo>
                    <a:cubicBezTo>
                      <a:pt x="222" y="782"/>
                      <a:pt x="228" y="810"/>
                      <a:pt x="222" y="822"/>
                    </a:cubicBezTo>
                    <a:cubicBezTo>
                      <a:pt x="212" y="843"/>
                      <a:pt x="198" y="830"/>
                      <a:pt x="187" y="841"/>
                    </a:cubicBezTo>
                    <a:cubicBezTo>
                      <a:pt x="175" y="852"/>
                      <a:pt x="185" y="861"/>
                      <a:pt x="179" y="873"/>
                    </a:cubicBezTo>
                    <a:cubicBezTo>
                      <a:pt x="173" y="887"/>
                      <a:pt x="160" y="895"/>
                      <a:pt x="153" y="909"/>
                    </a:cubicBezTo>
                    <a:cubicBezTo>
                      <a:pt x="144" y="928"/>
                      <a:pt x="142" y="944"/>
                      <a:pt x="125" y="957"/>
                    </a:cubicBezTo>
                    <a:cubicBezTo>
                      <a:pt x="103" y="975"/>
                      <a:pt x="76" y="972"/>
                      <a:pt x="51" y="982"/>
                    </a:cubicBezTo>
                    <a:cubicBezTo>
                      <a:pt x="21" y="995"/>
                      <a:pt x="13" y="1021"/>
                      <a:pt x="6" y="1050"/>
                    </a:cubicBezTo>
                    <a:cubicBezTo>
                      <a:pt x="0" y="1074"/>
                      <a:pt x="0" y="1100"/>
                      <a:pt x="0" y="1127"/>
                    </a:cubicBezTo>
                    <a:cubicBezTo>
                      <a:pt x="0" y="1148"/>
                      <a:pt x="6" y="1169"/>
                      <a:pt x="8" y="1189"/>
                    </a:cubicBezTo>
                    <a:cubicBezTo>
                      <a:pt x="74" y="1184"/>
                      <a:pt x="188" y="1188"/>
                      <a:pt x="253" y="1206"/>
                    </a:cubicBezTo>
                    <a:cubicBezTo>
                      <a:pt x="322" y="1225"/>
                      <a:pt x="324" y="1225"/>
                      <a:pt x="366" y="1215"/>
                    </a:cubicBezTo>
                    <a:cubicBezTo>
                      <a:pt x="408" y="1204"/>
                      <a:pt x="431" y="1192"/>
                      <a:pt x="509" y="1202"/>
                    </a:cubicBezTo>
                    <a:cubicBezTo>
                      <a:pt x="585" y="1212"/>
                      <a:pt x="647" y="1248"/>
                      <a:pt x="708" y="1272"/>
                    </a:cubicBezTo>
                    <a:cubicBezTo>
                      <a:pt x="764" y="1295"/>
                      <a:pt x="752" y="1263"/>
                      <a:pt x="726" y="1241"/>
                    </a:cubicBezTo>
                    <a:cubicBezTo>
                      <a:pt x="708" y="1227"/>
                      <a:pt x="713" y="1204"/>
                      <a:pt x="730" y="1181"/>
                    </a:cubicBezTo>
                    <a:cubicBezTo>
                      <a:pt x="748" y="1159"/>
                      <a:pt x="738" y="1150"/>
                      <a:pt x="751" y="1130"/>
                    </a:cubicBezTo>
                    <a:cubicBezTo>
                      <a:pt x="764" y="1110"/>
                      <a:pt x="790" y="1096"/>
                      <a:pt x="821" y="1067"/>
                    </a:cubicBezTo>
                    <a:cubicBezTo>
                      <a:pt x="852" y="1038"/>
                      <a:pt x="865" y="1028"/>
                      <a:pt x="859" y="986"/>
                    </a:cubicBezTo>
                    <a:cubicBezTo>
                      <a:pt x="854" y="944"/>
                      <a:pt x="869" y="918"/>
                      <a:pt x="889" y="896"/>
                    </a:cubicBezTo>
                    <a:cubicBezTo>
                      <a:pt x="908" y="874"/>
                      <a:pt x="965" y="855"/>
                      <a:pt x="1002" y="841"/>
                    </a:cubicBezTo>
                    <a:cubicBezTo>
                      <a:pt x="1039" y="828"/>
                      <a:pt x="1045" y="820"/>
                      <a:pt x="1052" y="794"/>
                    </a:cubicBezTo>
                    <a:cubicBezTo>
                      <a:pt x="1060" y="769"/>
                      <a:pt x="1032" y="748"/>
                      <a:pt x="1048" y="735"/>
                    </a:cubicBezTo>
                    <a:cubicBezTo>
                      <a:pt x="1064" y="721"/>
                      <a:pt x="1068" y="712"/>
                      <a:pt x="1085" y="681"/>
                    </a:cubicBezTo>
                    <a:cubicBezTo>
                      <a:pt x="1102" y="650"/>
                      <a:pt x="1124" y="653"/>
                      <a:pt x="1165" y="653"/>
                    </a:cubicBezTo>
                    <a:cubicBezTo>
                      <a:pt x="1205" y="653"/>
                      <a:pt x="1178" y="637"/>
                      <a:pt x="1245" y="626"/>
                    </a:cubicBezTo>
                    <a:cubicBezTo>
                      <a:pt x="1312" y="616"/>
                      <a:pt x="1351" y="661"/>
                      <a:pt x="1387" y="691"/>
                    </a:cubicBezTo>
                    <a:cubicBezTo>
                      <a:pt x="1424" y="722"/>
                      <a:pt x="1430" y="731"/>
                      <a:pt x="1422" y="756"/>
                    </a:cubicBezTo>
                    <a:cubicBezTo>
                      <a:pt x="1410" y="793"/>
                      <a:pt x="1342" y="762"/>
                      <a:pt x="1318" y="772"/>
                    </a:cubicBezTo>
                    <a:cubicBezTo>
                      <a:pt x="1295" y="783"/>
                      <a:pt x="1296" y="810"/>
                      <a:pt x="1291" y="835"/>
                    </a:cubicBezTo>
                    <a:cubicBezTo>
                      <a:pt x="1286" y="861"/>
                      <a:pt x="1316" y="876"/>
                      <a:pt x="1315" y="894"/>
                    </a:cubicBezTo>
                    <a:cubicBezTo>
                      <a:pt x="1313" y="913"/>
                      <a:pt x="1296" y="911"/>
                      <a:pt x="1284" y="928"/>
                    </a:cubicBezTo>
                    <a:cubicBezTo>
                      <a:pt x="1273" y="946"/>
                      <a:pt x="1299" y="966"/>
                      <a:pt x="1293" y="988"/>
                    </a:cubicBezTo>
                    <a:cubicBezTo>
                      <a:pt x="1286" y="1009"/>
                      <a:pt x="1273" y="1029"/>
                      <a:pt x="1287" y="1050"/>
                    </a:cubicBezTo>
                    <a:cubicBezTo>
                      <a:pt x="1302" y="1072"/>
                      <a:pt x="1301" y="1091"/>
                      <a:pt x="1282" y="1109"/>
                    </a:cubicBezTo>
                    <a:cubicBezTo>
                      <a:pt x="1263" y="1128"/>
                      <a:pt x="1258" y="1150"/>
                      <a:pt x="1274" y="1169"/>
                    </a:cubicBezTo>
                    <a:cubicBezTo>
                      <a:pt x="1289" y="1187"/>
                      <a:pt x="1295" y="1175"/>
                      <a:pt x="1303" y="1217"/>
                    </a:cubicBezTo>
                    <a:cubicBezTo>
                      <a:pt x="1312" y="1259"/>
                      <a:pt x="1331" y="1269"/>
                      <a:pt x="1363" y="1278"/>
                    </a:cubicBezTo>
                    <a:cubicBezTo>
                      <a:pt x="1395" y="1286"/>
                      <a:pt x="1417" y="1255"/>
                      <a:pt x="1435" y="1243"/>
                    </a:cubicBezTo>
                    <a:cubicBezTo>
                      <a:pt x="1453" y="1231"/>
                      <a:pt x="1443" y="1221"/>
                      <a:pt x="1477" y="1206"/>
                    </a:cubicBezTo>
                    <a:cubicBezTo>
                      <a:pt x="1512" y="1192"/>
                      <a:pt x="1512" y="1168"/>
                      <a:pt x="1521" y="1142"/>
                    </a:cubicBezTo>
                    <a:cubicBezTo>
                      <a:pt x="1529" y="1116"/>
                      <a:pt x="1541" y="1094"/>
                      <a:pt x="1567" y="1077"/>
                    </a:cubicBezTo>
                    <a:cubicBezTo>
                      <a:pt x="1593" y="1060"/>
                      <a:pt x="1607" y="1031"/>
                      <a:pt x="1608" y="1006"/>
                    </a:cubicBezTo>
                    <a:cubicBezTo>
                      <a:pt x="1608" y="981"/>
                      <a:pt x="1624" y="962"/>
                      <a:pt x="1645" y="950"/>
                    </a:cubicBezTo>
                    <a:cubicBezTo>
                      <a:pt x="1665" y="938"/>
                      <a:pt x="1674" y="925"/>
                      <a:pt x="1677" y="880"/>
                    </a:cubicBezTo>
                    <a:cubicBezTo>
                      <a:pt x="1680" y="835"/>
                      <a:pt x="1662" y="834"/>
                      <a:pt x="1637" y="824"/>
                    </a:cubicBezTo>
                    <a:cubicBezTo>
                      <a:pt x="1612" y="814"/>
                      <a:pt x="1612" y="799"/>
                      <a:pt x="1622" y="776"/>
                    </a:cubicBezTo>
                    <a:cubicBezTo>
                      <a:pt x="1633" y="752"/>
                      <a:pt x="1624" y="738"/>
                      <a:pt x="1612" y="723"/>
                    </a:cubicBezTo>
                    <a:cubicBezTo>
                      <a:pt x="1599" y="709"/>
                      <a:pt x="1602" y="685"/>
                      <a:pt x="1610" y="667"/>
                    </a:cubicBezTo>
                    <a:cubicBezTo>
                      <a:pt x="1615" y="655"/>
                      <a:pt x="1626" y="637"/>
                      <a:pt x="1640" y="625"/>
                    </a:cubicBezTo>
                    <a:cubicBezTo>
                      <a:pt x="1629" y="620"/>
                      <a:pt x="1618" y="616"/>
                      <a:pt x="1604" y="615"/>
                    </a:cubicBezTo>
                    <a:cubicBezTo>
                      <a:pt x="1587" y="613"/>
                      <a:pt x="1589" y="613"/>
                      <a:pt x="1576" y="6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24">
                <a:extLst>
                  <a:ext uri="{FF2B5EF4-FFF2-40B4-BE49-F238E27FC236}">
                    <a16:creationId xmlns:a16="http://schemas.microsoft.com/office/drawing/2014/main" id="{2DE16AF5-122C-50B7-BFD8-DC7D3AD8E948}"/>
                  </a:ext>
                </a:extLst>
              </p:cNvPr>
              <p:cNvSpPr>
                <a:spLocks/>
              </p:cNvSpPr>
              <p:nvPr/>
            </p:nvSpPr>
            <p:spPr bwMode="auto">
              <a:xfrm>
                <a:off x="5212753" y="7853227"/>
                <a:ext cx="499502" cy="523170"/>
              </a:xfrm>
              <a:custGeom>
                <a:avLst/>
                <a:gdLst>
                  <a:gd name="T0" fmla="*/ 774 w 947"/>
                  <a:gd name="T1" fmla="*/ 623 h 992"/>
                  <a:gd name="T2" fmla="*/ 821 w 947"/>
                  <a:gd name="T3" fmla="*/ 600 h 992"/>
                  <a:gd name="T4" fmla="*/ 859 w 947"/>
                  <a:gd name="T5" fmla="*/ 577 h 992"/>
                  <a:gd name="T6" fmla="*/ 930 w 947"/>
                  <a:gd name="T7" fmla="*/ 514 h 992"/>
                  <a:gd name="T8" fmla="*/ 941 w 947"/>
                  <a:gd name="T9" fmla="*/ 384 h 992"/>
                  <a:gd name="T10" fmla="*/ 816 w 947"/>
                  <a:gd name="T11" fmla="*/ 272 h 992"/>
                  <a:gd name="T12" fmla="*/ 766 w 947"/>
                  <a:gd name="T13" fmla="*/ 158 h 992"/>
                  <a:gd name="T14" fmla="*/ 687 w 947"/>
                  <a:gd name="T15" fmla="*/ 142 h 992"/>
                  <a:gd name="T16" fmla="*/ 574 w 947"/>
                  <a:gd name="T17" fmla="*/ 81 h 992"/>
                  <a:gd name="T18" fmla="*/ 492 w 947"/>
                  <a:gd name="T19" fmla="*/ 105 h 992"/>
                  <a:gd name="T20" fmla="*/ 415 w 947"/>
                  <a:gd name="T21" fmla="*/ 73 h 992"/>
                  <a:gd name="T22" fmla="*/ 314 w 947"/>
                  <a:gd name="T23" fmla="*/ 61 h 992"/>
                  <a:gd name="T24" fmla="*/ 262 w 947"/>
                  <a:gd name="T25" fmla="*/ 70 h 992"/>
                  <a:gd name="T26" fmla="*/ 186 w 947"/>
                  <a:gd name="T27" fmla="*/ 8 h 992"/>
                  <a:gd name="T28" fmla="*/ 120 w 947"/>
                  <a:gd name="T29" fmla="*/ 85 h 992"/>
                  <a:gd name="T30" fmla="*/ 49 w 947"/>
                  <a:gd name="T31" fmla="*/ 104 h 992"/>
                  <a:gd name="T32" fmla="*/ 1 w 947"/>
                  <a:gd name="T33" fmla="*/ 201 h 992"/>
                  <a:gd name="T34" fmla="*/ 38 w 947"/>
                  <a:gd name="T35" fmla="*/ 270 h 992"/>
                  <a:gd name="T36" fmla="*/ 10 w 947"/>
                  <a:gd name="T37" fmla="*/ 357 h 992"/>
                  <a:gd name="T38" fmla="*/ 26 w 947"/>
                  <a:gd name="T39" fmla="*/ 401 h 992"/>
                  <a:gd name="T40" fmla="*/ 63 w 947"/>
                  <a:gd name="T41" fmla="*/ 496 h 992"/>
                  <a:gd name="T42" fmla="*/ 61 w 947"/>
                  <a:gd name="T43" fmla="*/ 674 h 992"/>
                  <a:gd name="T44" fmla="*/ 68 w 947"/>
                  <a:gd name="T45" fmla="*/ 755 h 992"/>
                  <a:gd name="T46" fmla="*/ 121 w 947"/>
                  <a:gd name="T47" fmla="*/ 803 h 992"/>
                  <a:gd name="T48" fmla="*/ 187 w 947"/>
                  <a:gd name="T49" fmla="*/ 866 h 992"/>
                  <a:gd name="T50" fmla="*/ 321 w 947"/>
                  <a:gd name="T51" fmla="*/ 981 h 992"/>
                  <a:gd name="T52" fmla="*/ 329 w 947"/>
                  <a:gd name="T53" fmla="*/ 853 h 992"/>
                  <a:gd name="T54" fmla="*/ 349 w 947"/>
                  <a:gd name="T55" fmla="*/ 706 h 992"/>
                  <a:gd name="T56" fmla="*/ 415 w 947"/>
                  <a:gd name="T57" fmla="*/ 690 h 992"/>
                  <a:gd name="T58" fmla="*/ 492 w 947"/>
                  <a:gd name="T59" fmla="*/ 745 h 992"/>
                  <a:gd name="T60" fmla="*/ 560 w 947"/>
                  <a:gd name="T61" fmla="*/ 730 h 992"/>
                  <a:gd name="T62" fmla="*/ 667 w 947"/>
                  <a:gd name="T63" fmla="*/ 711 h 992"/>
                  <a:gd name="T64" fmla="*/ 742 w 947"/>
                  <a:gd name="T65" fmla="*/ 692 h 992"/>
                  <a:gd name="T66" fmla="*/ 744 w 947"/>
                  <a:gd name="T67" fmla="*/ 65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7" h="992">
                    <a:moveTo>
                      <a:pt x="744" y="659"/>
                    </a:moveTo>
                    <a:cubicBezTo>
                      <a:pt x="744" y="631"/>
                      <a:pt x="754" y="635"/>
                      <a:pt x="774" y="623"/>
                    </a:cubicBezTo>
                    <a:cubicBezTo>
                      <a:pt x="782" y="618"/>
                      <a:pt x="788" y="614"/>
                      <a:pt x="796" y="611"/>
                    </a:cubicBezTo>
                    <a:cubicBezTo>
                      <a:pt x="807" y="608"/>
                      <a:pt x="811" y="605"/>
                      <a:pt x="821" y="600"/>
                    </a:cubicBezTo>
                    <a:cubicBezTo>
                      <a:pt x="828" y="596"/>
                      <a:pt x="837" y="598"/>
                      <a:pt x="843" y="596"/>
                    </a:cubicBezTo>
                    <a:cubicBezTo>
                      <a:pt x="855" y="591"/>
                      <a:pt x="853" y="587"/>
                      <a:pt x="859" y="577"/>
                    </a:cubicBezTo>
                    <a:cubicBezTo>
                      <a:pt x="872" y="554"/>
                      <a:pt x="885" y="570"/>
                      <a:pt x="903" y="560"/>
                    </a:cubicBezTo>
                    <a:cubicBezTo>
                      <a:pt x="914" y="554"/>
                      <a:pt x="924" y="524"/>
                      <a:pt x="930" y="514"/>
                    </a:cubicBezTo>
                    <a:cubicBezTo>
                      <a:pt x="939" y="498"/>
                      <a:pt x="935" y="480"/>
                      <a:pt x="940" y="463"/>
                    </a:cubicBezTo>
                    <a:cubicBezTo>
                      <a:pt x="947" y="436"/>
                      <a:pt x="941" y="412"/>
                      <a:pt x="941" y="384"/>
                    </a:cubicBezTo>
                    <a:cubicBezTo>
                      <a:pt x="941" y="374"/>
                      <a:pt x="943" y="367"/>
                      <a:pt x="947" y="360"/>
                    </a:cubicBezTo>
                    <a:cubicBezTo>
                      <a:pt x="900" y="335"/>
                      <a:pt x="843" y="329"/>
                      <a:pt x="816" y="272"/>
                    </a:cubicBezTo>
                    <a:cubicBezTo>
                      <a:pt x="804" y="248"/>
                      <a:pt x="800" y="222"/>
                      <a:pt x="786" y="197"/>
                    </a:cubicBezTo>
                    <a:cubicBezTo>
                      <a:pt x="780" y="187"/>
                      <a:pt x="774" y="165"/>
                      <a:pt x="766" y="158"/>
                    </a:cubicBezTo>
                    <a:cubicBezTo>
                      <a:pt x="748" y="143"/>
                      <a:pt x="753" y="160"/>
                      <a:pt x="733" y="163"/>
                    </a:cubicBezTo>
                    <a:cubicBezTo>
                      <a:pt x="711" y="166"/>
                      <a:pt x="704" y="150"/>
                      <a:pt x="687" y="142"/>
                    </a:cubicBezTo>
                    <a:cubicBezTo>
                      <a:pt x="672" y="135"/>
                      <a:pt x="663" y="138"/>
                      <a:pt x="647" y="135"/>
                    </a:cubicBezTo>
                    <a:cubicBezTo>
                      <a:pt x="617" y="128"/>
                      <a:pt x="605" y="93"/>
                      <a:pt x="574" y="81"/>
                    </a:cubicBezTo>
                    <a:cubicBezTo>
                      <a:pt x="562" y="76"/>
                      <a:pt x="547" y="76"/>
                      <a:pt x="541" y="65"/>
                    </a:cubicBezTo>
                    <a:cubicBezTo>
                      <a:pt x="521" y="74"/>
                      <a:pt x="508" y="93"/>
                      <a:pt x="492" y="105"/>
                    </a:cubicBezTo>
                    <a:cubicBezTo>
                      <a:pt x="474" y="118"/>
                      <a:pt x="450" y="112"/>
                      <a:pt x="436" y="97"/>
                    </a:cubicBezTo>
                    <a:cubicBezTo>
                      <a:pt x="428" y="88"/>
                      <a:pt x="427" y="81"/>
                      <a:pt x="415" y="73"/>
                    </a:cubicBezTo>
                    <a:cubicBezTo>
                      <a:pt x="405" y="66"/>
                      <a:pt x="397" y="61"/>
                      <a:pt x="383" y="59"/>
                    </a:cubicBezTo>
                    <a:cubicBezTo>
                      <a:pt x="366" y="57"/>
                      <a:pt x="328" y="49"/>
                      <a:pt x="314" y="61"/>
                    </a:cubicBezTo>
                    <a:cubicBezTo>
                      <a:pt x="305" y="68"/>
                      <a:pt x="310" y="81"/>
                      <a:pt x="294" y="82"/>
                    </a:cubicBezTo>
                    <a:cubicBezTo>
                      <a:pt x="287" y="83"/>
                      <a:pt x="266" y="76"/>
                      <a:pt x="262" y="70"/>
                    </a:cubicBezTo>
                    <a:cubicBezTo>
                      <a:pt x="251" y="51"/>
                      <a:pt x="276" y="30"/>
                      <a:pt x="250" y="15"/>
                    </a:cubicBezTo>
                    <a:cubicBezTo>
                      <a:pt x="235" y="6"/>
                      <a:pt x="201" y="0"/>
                      <a:pt x="186" y="8"/>
                    </a:cubicBezTo>
                    <a:cubicBezTo>
                      <a:pt x="164" y="18"/>
                      <a:pt x="161" y="44"/>
                      <a:pt x="143" y="58"/>
                    </a:cubicBezTo>
                    <a:cubicBezTo>
                      <a:pt x="129" y="69"/>
                      <a:pt x="125" y="68"/>
                      <a:pt x="120" y="85"/>
                    </a:cubicBezTo>
                    <a:cubicBezTo>
                      <a:pt x="117" y="96"/>
                      <a:pt x="120" y="106"/>
                      <a:pt x="110" y="115"/>
                    </a:cubicBezTo>
                    <a:cubicBezTo>
                      <a:pt x="87" y="135"/>
                      <a:pt x="72" y="96"/>
                      <a:pt x="49" y="104"/>
                    </a:cubicBezTo>
                    <a:cubicBezTo>
                      <a:pt x="30" y="110"/>
                      <a:pt x="31" y="153"/>
                      <a:pt x="21" y="169"/>
                    </a:cubicBezTo>
                    <a:cubicBezTo>
                      <a:pt x="13" y="181"/>
                      <a:pt x="0" y="184"/>
                      <a:pt x="1" y="201"/>
                    </a:cubicBezTo>
                    <a:cubicBezTo>
                      <a:pt x="1" y="207"/>
                      <a:pt x="6" y="227"/>
                      <a:pt x="9" y="230"/>
                    </a:cubicBezTo>
                    <a:cubicBezTo>
                      <a:pt x="21" y="245"/>
                      <a:pt x="60" y="241"/>
                      <a:pt x="38" y="270"/>
                    </a:cubicBezTo>
                    <a:cubicBezTo>
                      <a:pt x="22" y="292"/>
                      <a:pt x="1" y="291"/>
                      <a:pt x="3" y="324"/>
                    </a:cubicBezTo>
                    <a:cubicBezTo>
                      <a:pt x="4" y="333"/>
                      <a:pt x="6" y="348"/>
                      <a:pt x="10" y="357"/>
                    </a:cubicBezTo>
                    <a:cubicBezTo>
                      <a:pt x="14" y="366"/>
                      <a:pt x="26" y="373"/>
                      <a:pt x="28" y="385"/>
                    </a:cubicBezTo>
                    <a:cubicBezTo>
                      <a:pt x="29" y="391"/>
                      <a:pt x="28" y="396"/>
                      <a:pt x="26" y="401"/>
                    </a:cubicBezTo>
                    <a:cubicBezTo>
                      <a:pt x="37" y="404"/>
                      <a:pt x="41" y="413"/>
                      <a:pt x="47" y="433"/>
                    </a:cubicBezTo>
                    <a:cubicBezTo>
                      <a:pt x="53" y="454"/>
                      <a:pt x="58" y="475"/>
                      <a:pt x="63" y="496"/>
                    </a:cubicBezTo>
                    <a:cubicBezTo>
                      <a:pt x="73" y="535"/>
                      <a:pt x="64" y="574"/>
                      <a:pt x="62" y="615"/>
                    </a:cubicBezTo>
                    <a:cubicBezTo>
                      <a:pt x="62" y="635"/>
                      <a:pt x="62" y="655"/>
                      <a:pt x="61" y="674"/>
                    </a:cubicBezTo>
                    <a:cubicBezTo>
                      <a:pt x="59" y="693"/>
                      <a:pt x="42" y="711"/>
                      <a:pt x="47" y="730"/>
                    </a:cubicBezTo>
                    <a:cubicBezTo>
                      <a:pt x="51" y="742"/>
                      <a:pt x="63" y="744"/>
                      <a:pt x="68" y="755"/>
                    </a:cubicBezTo>
                    <a:cubicBezTo>
                      <a:pt x="72" y="765"/>
                      <a:pt x="67" y="781"/>
                      <a:pt x="68" y="792"/>
                    </a:cubicBezTo>
                    <a:cubicBezTo>
                      <a:pt x="72" y="829"/>
                      <a:pt x="96" y="814"/>
                      <a:pt x="121" y="803"/>
                    </a:cubicBezTo>
                    <a:cubicBezTo>
                      <a:pt x="143" y="792"/>
                      <a:pt x="163" y="787"/>
                      <a:pt x="175" y="810"/>
                    </a:cubicBezTo>
                    <a:cubicBezTo>
                      <a:pt x="185" y="829"/>
                      <a:pt x="183" y="846"/>
                      <a:pt x="187" y="866"/>
                    </a:cubicBezTo>
                    <a:cubicBezTo>
                      <a:pt x="195" y="908"/>
                      <a:pt x="213" y="954"/>
                      <a:pt x="254" y="972"/>
                    </a:cubicBezTo>
                    <a:cubicBezTo>
                      <a:pt x="272" y="980"/>
                      <a:pt x="303" y="992"/>
                      <a:pt x="321" y="981"/>
                    </a:cubicBezTo>
                    <a:cubicBezTo>
                      <a:pt x="338" y="970"/>
                      <a:pt x="350" y="937"/>
                      <a:pt x="348" y="918"/>
                    </a:cubicBezTo>
                    <a:cubicBezTo>
                      <a:pt x="346" y="894"/>
                      <a:pt x="330" y="877"/>
                      <a:pt x="329" y="853"/>
                    </a:cubicBezTo>
                    <a:cubicBezTo>
                      <a:pt x="328" y="826"/>
                      <a:pt x="332" y="807"/>
                      <a:pt x="338" y="784"/>
                    </a:cubicBezTo>
                    <a:cubicBezTo>
                      <a:pt x="345" y="759"/>
                      <a:pt x="343" y="731"/>
                      <a:pt x="349" y="706"/>
                    </a:cubicBezTo>
                    <a:cubicBezTo>
                      <a:pt x="353" y="686"/>
                      <a:pt x="374" y="632"/>
                      <a:pt x="406" y="652"/>
                    </a:cubicBezTo>
                    <a:cubicBezTo>
                      <a:pt x="418" y="660"/>
                      <a:pt x="410" y="679"/>
                      <a:pt x="415" y="690"/>
                    </a:cubicBezTo>
                    <a:cubicBezTo>
                      <a:pt x="422" y="706"/>
                      <a:pt x="435" y="702"/>
                      <a:pt x="452" y="699"/>
                    </a:cubicBezTo>
                    <a:cubicBezTo>
                      <a:pt x="492" y="693"/>
                      <a:pt x="488" y="710"/>
                      <a:pt x="492" y="745"/>
                    </a:cubicBezTo>
                    <a:cubicBezTo>
                      <a:pt x="503" y="746"/>
                      <a:pt x="516" y="748"/>
                      <a:pt x="526" y="745"/>
                    </a:cubicBezTo>
                    <a:cubicBezTo>
                      <a:pt x="540" y="742"/>
                      <a:pt x="547" y="735"/>
                      <a:pt x="560" y="730"/>
                    </a:cubicBezTo>
                    <a:cubicBezTo>
                      <a:pt x="583" y="722"/>
                      <a:pt x="608" y="730"/>
                      <a:pt x="632" y="728"/>
                    </a:cubicBezTo>
                    <a:cubicBezTo>
                      <a:pt x="647" y="727"/>
                      <a:pt x="653" y="716"/>
                      <a:pt x="667" y="711"/>
                    </a:cubicBezTo>
                    <a:cubicBezTo>
                      <a:pt x="677" y="708"/>
                      <a:pt x="688" y="709"/>
                      <a:pt x="699" y="707"/>
                    </a:cubicBezTo>
                    <a:cubicBezTo>
                      <a:pt x="714" y="704"/>
                      <a:pt x="728" y="697"/>
                      <a:pt x="742" y="692"/>
                    </a:cubicBezTo>
                    <a:cubicBezTo>
                      <a:pt x="743" y="689"/>
                      <a:pt x="744" y="687"/>
                      <a:pt x="744" y="684"/>
                    </a:cubicBezTo>
                    <a:cubicBezTo>
                      <a:pt x="745" y="676"/>
                      <a:pt x="744" y="667"/>
                      <a:pt x="744" y="6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25">
                <a:extLst>
                  <a:ext uri="{FF2B5EF4-FFF2-40B4-BE49-F238E27FC236}">
                    <a16:creationId xmlns:a16="http://schemas.microsoft.com/office/drawing/2014/main" id="{690EDF48-3C74-C910-8E5B-B98387D24ED3}"/>
                  </a:ext>
                </a:extLst>
              </p:cNvPr>
              <p:cNvSpPr>
                <a:spLocks/>
              </p:cNvSpPr>
              <p:nvPr/>
            </p:nvSpPr>
            <p:spPr bwMode="auto">
              <a:xfrm>
                <a:off x="5604182" y="8043024"/>
                <a:ext cx="469357" cy="356595"/>
              </a:xfrm>
              <a:custGeom>
                <a:avLst/>
                <a:gdLst>
                  <a:gd name="T0" fmla="*/ 732 w 890"/>
                  <a:gd name="T1" fmla="*/ 119 h 676"/>
                  <a:gd name="T2" fmla="*/ 554 w 890"/>
                  <a:gd name="T3" fmla="*/ 83 h 676"/>
                  <a:gd name="T4" fmla="*/ 568 w 890"/>
                  <a:gd name="T5" fmla="*/ 125 h 676"/>
                  <a:gd name="T6" fmla="*/ 525 w 890"/>
                  <a:gd name="T7" fmla="*/ 184 h 676"/>
                  <a:gd name="T8" fmla="*/ 380 w 890"/>
                  <a:gd name="T9" fmla="*/ 87 h 676"/>
                  <a:gd name="T10" fmla="*/ 270 w 890"/>
                  <a:gd name="T11" fmla="*/ 38 h 676"/>
                  <a:gd name="T12" fmla="*/ 205 w 890"/>
                  <a:gd name="T13" fmla="*/ 0 h 676"/>
                  <a:gd name="T14" fmla="*/ 198 w 890"/>
                  <a:gd name="T15" fmla="*/ 103 h 676"/>
                  <a:gd name="T16" fmla="*/ 161 w 890"/>
                  <a:gd name="T17" fmla="*/ 200 h 676"/>
                  <a:gd name="T18" fmla="*/ 101 w 890"/>
                  <a:gd name="T19" fmla="*/ 236 h 676"/>
                  <a:gd name="T20" fmla="*/ 54 w 890"/>
                  <a:gd name="T21" fmla="*/ 251 h 676"/>
                  <a:gd name="T22" fmla="*/ 2 w 890"/>
                  <a:gd name="T23" fmla="*/ 299 h 676"/>
                  <a:gd name="T24" fmla="*/ 0 w 890"/>
                  <a:gd name="T25" fmla="*/ 332 h 676"/>
                  <a:gd name="T26" fmla="*/ 87 w 890"/>
                  <a:gd name="T27" fmla="*/ 403 h 676"/>
                  <a:gd name="T28" fmla="*/ 53 w 890"/>
                  <a:gd name="T29" fmla="*/ 518 h 676"/>
                  <a:gd name="T30" fmla="*/ 120 w 890"/>
                  <a:gd name="T31" fmla="*/ 644 h 676"/>
                  <a:gd name="T32" fmla="*/ 184 w 890"/>
                  <a:gd name="T33" fmla="*/ 666 h 676"/>
                  <a:gd name="T34" fmla="*/ 223 w 890"/>
                  <a:gd name="T35" fmla="*/ 629 h 676"/>
                  <a:gd name="T36" fmla="*/ 350 w 890"/>
                  <a:gd name="T37" fmla="*/ 464 h 676"/>
                  <a:gd name="T38" fmla="*/ 540 w 890"/>
                  <a:gd name="T39" fmla="*/ 439 h 676"/>
                  <a:gd name="T40" fmla="*/ 620 w 890"/>
                  <a:gd name="T41" fmla="*/ 469 h 676"/>
                  <a:gd name="T42" fmla="*/ 660 w 890"/>
                  <a:gd name="T43" fmla="*/ 514 h 676"/>
                  <a:gd name="T44" fmla="*/ 688 w 890"/>
                  <a:gd name="T45" fmla="*/ 570 h 676"/>
                  <a:gd name="T46" fmla="*/ 685 w 890"/>
                  <a:gd name="T47" fmla="*/ 657 h 676"/>
                  <a:gd name="T48" fmla="*/ 741 w 890"/>
                  <a:gd name="T49" fmla="*/ 669 h 676"/>
                  <a:gd name="T50" fmla="*/ 745 w 890"/>
                  <a:gd name="T51" fmla="*/ 635 h 676"/>
                  <a:gd name="T52" fmla="*/ 788 w 890"/>
                  <a:gd name="T53" fmla="*/ 554 h 676"/>
                  <a:gd name="T54" fmla="*/ 742 w 890"/>
                  <a:gd name="T55" fmla="*/ 484 h 676"/>
                  <a:gd name="T56" fmla="*/ 716 w 890"/>
                  <a:gd name="T57" fmla="*/ 456 h 676"/>
                  <a:gd name="T58" fmla="*/ 714 w 890"/>
                  <a:gd name="T59" fmla="*/ 343 h 676"/>
                  <a:gd name="T60" fmla="*/ 769 w 890"/>
                  <a:gd name="T61" fmla="*/ 271 h 676"/>
                  <a:gd name="T62" fmla="*/ 845 w 890"/>
                  <a:gd name="T63" fmla="*/ 203 h 676"/>
                  <a:gd name="T64" fmla="*/ 890 w 890"/>
                  <a:gd name="T65" fmla="*/ 17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0" h="676">
                    <a:moveTo>
                      <a:pt x="824" y="166"/>
                    </a:moveTo>
                    <a:cubicBezTo>
                      <a:pt x="783" y="159"/>
                      <a:pt x="762" y="145"/>
                      <a:pt x="732" y="119"/>
                    </a:cubicBezTo>
                    <a:cubicBezTo>
                      <a:pt x="704" y="95"/>
                      <a:pt x="682" y="62"/>
                      <a:pt x="647" y="50"/>
                    </a:cubicBezTo>
                    <a:cubicBezTo>
                      <a:pt x="627" y="43"/>
                      <a:pt x="563" y="55"/>
                      <a:pt x="554" y="83"/>
                    </a:cubicBezTo>
                    <a:cubicBezTo>
                      <a:pt x="555" y="84"/>
                      <a:pt x="556" y="85"/>
                      <a:pt x="557" y="87"/>
                    </a:cubicBezTo>
                    <a:cubicBezTo>
                      <a:pt x="557" y="96"/>
                      <a:pt x="570" y="109"/>
                      <a:pt x="568" y="125"/>
                    </a:cubicBezTo>
                    <a:cubicBezTo>
                      <a:pt x="567" y="138"/>
                      <a:pt x="561" y="148"/>
                      <a:pt x="558" y="161"/>
                    </a:cubicBezTo>
                    <a:cubicBezTo>
                      <a:pt x="551" y="188"/>
                      <a:pt x="555" y="217"/>
                      <a:pt x="525" y="184"/>
                    </a:cubicBezTo>
                    <a:cubicBezTo>
                      <a:pt x="506" y="163"/>
                      <a:pt x="493" y="125"/>
                      <a:pt x="469" y="110"/>
                    </a:cubicBezTo>
                    <a:cubicBezTo>
                      <a:pt x="446" y="95"/>
                      <a:pt x="406" y="91"/>
                      <a:pt x="380" y="87"/>
                    </a:cubicBezTo>
                    <a:cubicBezTo>
                      <a:pt x="352" y="83"/>
                      <a:pt x="317" y="90"/>
                      <a:pt x="297" y="69"/>
                    </a:cubicBezTo>
                    <a:cubicBezTo>
                      <a:pt x="287" y="58"/>
                      <a:pt x="289" y="44"/>
                      <a:pt x="270" y="38"/>
                    </a:cubicBezTo>
                    <a:cubicBezTo>
                      <a:pt x="249" y="31"/>
                      <a:pt x="250" y="36"/>
                      <a:pt x="234" y="21"/>
                    </a:cubicBezTo>
                    <a:cubicBezTo>
                      <a:pt x="225" y="12"/>
                      <a:pt x="215" y="6"/>
                      <a:pt x="205" y="0"/>
                    </a:cubicBezTo>
                    <a:cubicBezTo>
                      <a:pt x="201" y="7"/>
                      <a:pt x="199" y="14"/>
                      <a:pt x="199" y="24"/>
                    </a:cubicBezTo>
                    <a:cubicBezTo>
                      <a:pt x="199" y="52"/>
                      <a:pt x="205" y="76"/>
                      <a:pt x="198" y="103"/>
                    </a:cubicBezTo>
                    <a:cubicBezTo>
                      <a:pt x="193" y="120"/>
                      <a:pt x="197" y="138"/>
                      <a:pt x="188" y="154"/>
                    </a:cubicBezTo>
                    <a:cubicBezTo>
                      <a:pt x="182" y="164"/>
                      <a:pt x="172" y="194"/>
                      <a:pt x="161" y="200"/>
                    </a:cubicBezTo>
                    <a:cubicBezTo>
                      <a:pt x="143" y="210"/>
                      <a:pt x="130" y="194"/>
                      <a:pt x="117" y="217"/>
                    </a:cubicBezTo>
                    <a:cubicBezTo>
                      <a:pt x="111" y="227"/>
                      <a:pt x="113" y="231"/>
                      <a:pt x="101" y="236"/>
                    </a:cubicBezTo>
                    <a:cubicBezTo>
                      <a:pt x="95" y="238"/>
                      <a:pt x="86" y="236"/>
                      <a:pt x="79" y="240"/>
                    </a:cubicBezTo>
                    <a:cubicBezTo>
                      <a:pt x="69" y="245"/>
                      <a:pt x="65" y="248"/>
                      <a:pt x="54" y="251"/>
                    </a:cubicBezTo>
                    <a:cubicBezTo>
                      <a:pt x="46" y="254"/>
                      <a:pt x="40" y="258"/>
                      <a:pt x="32" y="263"/>
                    </a:cubicBezTo>
                    <a:cubicBezTo>
                      <a:pt x="12" y="275"/>
                      <a:pt x="2" y="271"/>
                      <a:pt x="2" y="299"/>
                    </a:cubicBezTo>
                    <a:cubicBezTo>
                      <a:pt x="2" y="307"/>
                      <a:pt x="3" y="316"/>
                      <a:pt x="2" y="324"/>
                    </a:cubicBezTo>
                    <a:cubicBezTo>
                      <a:pt x="2" y="327"/>
                      <a:pt x="1" y="329"/>
                      <a:pt x="0" y="332"/>
                    </a:cubicBezTo>
                    <a:cubicBezTo>
                      <a:pt x="5" y="330"/>
                      <a:pt x="10" y="329"/>
                      <a:pt x="15" y="328"/>
                    </a:cubicBezTo>
                    <a:cubicBezTo>
                      <a:pt x="62" y="319"/>
                      <a:pt x="90" y="359"/>
                      <a:pt x="87" y="403"/>
                    </a:cubicBezTo>
                    <a:cubicBezTo>
                      <a:pt x="86" y="423"/>
                      <a:pt x="78" y="442"/>
                      <a:pt x="74" y="462"/>
                    </a:cubicBezTo>
                    <a:cubicBezTo>
                      <a:pt x="69" y="483"/>
                      <a:pt x="55" y="497"/>
                      <a:pt x="53" y="518"/>
                    </a:cubicBezTo>
                    <a:cubicBezTo>
                      <a:pt x="49" y="557"/>
                      <a:pt x="67" y="602"/>
                      <a:pt x="97" y="627"/>
                    </a:cubicBezTo>
                    <a:cubicBezTo>
                      <a:pt x="104" y="633"/>
                      <a:pt x="113" y="638"/>
                      <a:pt x="120" y="644"/>
                    </a:cubicBezTo>
                    <a:cubicBezTo>
                      <a:pt x="133" y="654"/>
                      <a:pt x="131" y="654"/>
                      <a:pt x="148" y="656"/>
                    </a:cubicBezTo>
                    <a:cubicBezTo>
                      <a:pt x="162" y="657"/>
                      <a:pt x="173" y="661"/>
                      <a:pt x="184" y="666"/>
                    </a:cubicBezTo>
                    <a:cubicBezTo>
                      <a:pt x="191" y="660"/>
                      <a:pt x="199" y="656"/>
                      <a:pt x="207" y="656"/>
                    </a:cubicBezTo>
                    <a:cubicBezTo>
                      <a:pt x="230" y="655"/>
                      <a:pt x="232" y="660"/>
                      <a:pt x="223" y="629"/>
                    </a:cubicBezTo>
                    <a:cubicBezTo>
                      <a:pt x="214" y="598"/>
                      <a:pt x="205" y="556"/>
                      <a:pt x="233" y="532"/>
                    </a:cubicBezTo>
                    <a:cubicBezTo>
                      <a:pt x="261" y="507"/>
                      <a:pt x="316" y="476"/>
                      <a:pt x="350" y="464"/>
                    </a:cubicBezTo>
                    <a:cubicBezTo>
                      <a:pt x="384" y="451"/>
                      <a:pt x="451" y="445"/>
                      <a:pt x="477" y="442"/>
                    </a:cubicBezTo>
                    <a:cubicBezTo>
                      <a:pt x="502" y="440"/>
                      <a:pt x="518" y="433"/>
                      <a:pt x="540" y="439"/>
                    </a:cubicBezTo>
                    <a:cubicBezTo>
                      <a:pt x="563" y="445"/>
                      <a:pt x="567" y="459"/>
                      <a:pt x="596" y="465"/>
                    </a:cubicBezTo>
                    <a:cubicBezTo>
                      <a:pt x="603" y="466"/>
                      <a:pt x="613" y="467"/>
                      <a:pt x="620" y="469"/>
                    </a:cubicBezTo>
                    <a:cubicBezTo>
                      <a:pt x="629" y="472"/>
                      <a:pt x="629" y="475"/>
                      <a:pt x="632" y="483"/>
                    </a:cubicBezTo>
                    <a:cubicBezTo>
                      <a:pt x="636" y="500"/>
                      <a:pt x="655" y="497"/>
                      <a:pt x="660" y="514"/>
                    </a:cubicBezTo>
                    <a:cubicBezTo>
                      <a:pt x="663" y="526"/>
                      <a:pt x="664" y="538"/>
                      <a:pt x="670" y="549"/>
                    </a:cubicBezTo>
                    <a:cubicBezTo>
                      <a:pt x="674" y="559"/>
                      <a:pt x="682" y="563"/>
                      <a:pt x="688" y="570"/>
                    </a:cubicBezTo>
                    <a:cubicBezTo>
                      <a:pt x="701" y="585"/>
                      <a:pt x="696" y="608"/>
                      <a:pt x="693" y="625"/>
                    </a:cubicBezTo>
                    <a:cubicBezTo>
                      <a:pt x="691" y="636"/>
                      <a:pt x="686" y="646"/>
                      <a:pt x="685" y="657"/>
                    </a:cubicBezTo>
                    <a:cubicBezTo>
                      <a:pt x="684" y="668"/>
                      <a:pt x="686" y="670"/>
                      <a:pt x="697" y="672"/>
                    </a:cubicBezTo>
                    <a:cubicBezTo>
                      <a:pt x="711" y="675"/>
                      <a:pt x="727" y="676"/>
                      <a:pt x="741" y="669"/>
                    </a:cubicBezTo>
                    <a:cubicBezTo>
                      <a:pt x="749" y="665"/>
                      <a:pt x="754" y="661"/>
                      <a:pt x="754" y="652"/>
                    </a:cubicBezTo>
                    <a:cubicBezTo>
                      <a:pt x="754" y="642"/>
                      <a:pt x="749" y="642"/>
                      <a:pt x="745" y="635"/>
                    </a:cubicBezTo>
                    <a:cubicBezTo>
                      <a:pt x="733" y="614"/>
                      <a:pt x="750" y="587"/>
                      <a:pt x="771" y="575"/>
                    </a:cubicBezTo>
                    <a:cubicBezTo>
                      <a:pt x="779" y="570"/>
                      <a:pt x="782" y="561"/>
                      <a:pt x="788" y="554"/>
                    </a:cubicBezTo>
                    <a:cubicBezTo>
                      <a:pt x="794" y="547"/>
                      <a:pt x="801" y="542"/>
                      <a:pt x="800" y="532"/>
                    </a:cubicBezTo>
                    <a:cubicBezTo>
                      <a:pt x="797" y="520"/>
                      <a:pt x="762" y="496"/>
                      <a:pt x="742" y="484"/>
                    </a:cubicBezTo>
                    <a:cubicBezTo>
                      <a:pt x="737" y="481"/>
                      <a:pt x="735" y="475"/>
                      <a:pt x="731" y="471"/>
                    </a:cubicBezTo>
                    <a:cubicBezTo>
                      <a:pt x="727" y="466"/>
                      <a:pt x="718" y="462"/>
                      <a:pt x="716" y="456"/>
                    </a:cubicBezTo>
                    <a:cubicBezTo>
                      <a:pt x="711" y="443"/>
                      <a:pt x="728" y="432"/>
                      <a:pt x="728" y="418"/>
                    </a:cubicBezTo>
                    <a:cubicBezTo>
                      <a:pt x="729" y="404"/>
                      <a:pt x="710" y="354"/>
                      <a:pt x="714" y="343"/>
                    </a:cubicBezTo>
                    <a:cubicBezTo>
                      <a:pt x="718" y="332"/>
                      <a:pt x="731" y="334"/>
                      <a:pt x="739" y="327"/>
                    </a:cubicBezTo>
                    <a:cubicBezTo>
                      <a:pt x="748" y="320"/>
                      <a:pt x="760" y="281"/>
                      <a:pt x="769" y="271"/>
                    </a:cubicBezTo>
                    <a:cubicBezTo>
                      <a:pt x="780" y="256"/>
                      <a:pt x="791" y="241"/>
                      <a:pt x="808" y="232"/>
                    </a:cubicBezTo>
                    <a:cubicBezTo>
                      <a:pt x="822" y="224"/>
                      <a:pt x="833" y="213"/>
                      <a:pt x="845" y="203"/>
                    </a:cubicBezTo>
                    <a:cubicBezTo>
                      <a:pt x="857" y="194"/>
                      <a:pt x="870" y="189"/>
                      <a:pt x="883" y="183"/>
                    </a:cubicBezTo>
                    <a:cubicBezTo>
                      <a:pt x="888" y="181"/>
                      <a:pt x="889" y="179"/>
                      <a:pt x="890" y="177"/>
                    </a:cubicBezTo>
                    <a:cubicBezTo>
                      <a:pt x="868" y="174"/>
                      <a:pt x="846" y="169"/>
                      <a:pt x="824" y="1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26">
                <a:extLst>
                  <a:ext uri="{FF2B5EF4-FFF2-40B4-BE49-F238E27FC236}">
                    <a16:creationId xmlns:a16="http://schemas.microsoft.com/office/drawing/2014/main" id="{24327777-66E5-22F8-D584-51EAC4A4C803}"/>
                  </a:ext>
                </a:extLst>
              </p:cNvPr>
              <p:cNvSpPr>
                <a:spLocks/>
              </p:cNvSpPr>
              <p:nvPr/>
            </p:nvSpPr>
            <p:spPr bwMode="auto">
              <a:xfrm>
                <a:off x="4739600" y="7154773"/>
                <a:ext cx="758966" cy="1208003"/>
              </a:xfrm>
              <a:custGeom>
                <a:avLst/>
                <a:gdLst>
                  <a:gd name="T0" fmla="*/ 1389 w 1439"/>
                  <a:gd name="T1" fmla="*/ 1282 h 2290"/>
                  <a:gd name="T2" fmla="*/ 1346 w 1439"/>
                  <a:gd name="T3" fmla="*/ 1148 h 2290"/>
                  <a:gd name="T4" fmla="*/ 1315 w 1439"/>
                  <a:gd name="T5" fmla="*/ 1075 h 2290"/>
                  <a:gd name="T6" fmla="*/ 1308 w 1439"/>
                  <a:gd name="T7" fmla="*/ 940 h 2290"/>
                  <a:gd name="T8" fmla="*/ 1356 w 1439"/>
                  <a:gd name="T9" fmla="*/ 863 h 2290"/>
                  <a:gd name="T10" fmla="*/ 1266 w 1439"/>
                  <a:gd name="T11" fmla="*/ 764 h 2290"/>
                  <a:gd name="T12" fmla="*/ 1198 w 1439"/>
                  <a:gd name="T13" fmla="*/ 784 h 2290"/>
                  <a:gd name="T14" fmla="*/ 1113 w 1439"/>
                  <a:gd name="T15" fmla="*/ 641 h 2290"/>
                  <a:gd name="T16" fmla="*/ 1152 w 1439"/>
                  <a:gd name="T17" fmla="*/ 531 h 2290"/>
                  <a:gd name="T18" fmla="*/ 1223 w 1439"/>
                  <a:gd name="T19" fmla="*/ 419 h 2290"/>
                  <a:gd name="T20" fmla="*/ 1415 w 1439"/>
                  <a:gd name="T21" fmla="*/ 355 h 2290"/>
                  <a:gd name="T22" fmla="*/ 1343 w 1439"/>
                  <a:gd name="T23" fmla="*/ 178 h 2290"/>
                  <a:gd name="T24" fmla="*/ 1300 w 1439"/>
                  <a:gd name="T25" fmla="*/ 122 h 2290"/>
                  <a:gd name="T26" fmla="*/ 1256 w 1439"/>
                  <a:gd name="T27" fmla="*/ 1 h 2290"/>
                  <a:gd name="T28" fmla="*/ 1073 w 1439"/>
                  <a:gd name="T29" fmla="*/ 100 h 2290"/>
                  <a:gd name="T30" fmla="*/ 919 w 1439"/>
                  <a:gd name="T31" fmla="*/ 202 h 2290"/>
                  <a:gd name="T32" fmla="*/ 786 w 1439"/>
                  <a:gd name="T33" fmla="*/ 273 h 2290"/>
                  <a:gd name="T34" fmla="*/ 712 w 1439"/>
                  <a:gd name="T35" fmla="*/ 145 h 2290"/>
                  <a:gd name="T36" fmla="*/ 544 w 1439"/>
                  <a:gd name="T37" fmla="*/ 240 h 2290"/>
                  <a:gd name="T38" fmla="*/ 455 w 1439"/>
                  <a:gd name="T39" fmla="*/ 334 h 2290"/>
                  <a:gd name="T40" fmla="*/ 452 w 1439"/>
                  <a:gd name="T41" fmla="*/ 521 h 2290"/>
                  <a:gd name="T42" fmla="*/ 385 w 1439"/>
                  <a:gd name="T43" fmla="*/ 608 h 2290"/>
                  <a:gd name="T44" fmla="*/ 355 w 1439"/>
                  <a:gd name="T45" fmla="*/ 692 h 2290"/>
                  <a:gd name="T46" fmla="*/ 321 w 1439"/>
                  <a:gd name="T47" fmla="*/ 825 h 2290"/>
                  <a:gd name="T48" fmla="*/ 280 w 1439"/>
                  <a:gd name="T49" fmla="*/ 997 h 2290"/>
                  <a:gd name="T50" fmla="*/ 256 w 1439"/>
                  <a:gd name="T51" fmla="*/ 1137 h 2290"/>
                  <a:gd name="T52" fmla="*/ 253 w 1439"/>
                  <a:gd name="T53" fmla="*/ 1306 h 2290"/>
                  <a:gd name="T54" fmla="*/ 153 w 1439"/>
                  <a:gd name="T55" fmla="*/ 1416 h 2290"/>
                  <a:gd name="T56" fmla="*/ 23 w 1439"/>
                  <a:gd name="T57" fmla="*/ 1487 h 2290"/>
                  <a:gd name="T58" fmla="*/ 181 w 1439"/>
                  <a:gd name="T59" fmla="*/ 1622 h 2290"/>
                  <a:gd name="T60" fmla="*/ 270 w 1439"/>
                  <a:gd name="T61" fmla="*/ 1801 h 2290"/>
                  <a:gd name="T62" fmla="*/ 298 w 1439"/>
                  <a:gd name="T63" fmla="*/ 1970 h 2290"/>
                  <a:gd name="T64" fmla="*/ 296 w 1439"/>
                  <a:gd name="T65" fmla="*/ 2098 h 2290"/>
                  <a:gd name="T66" fmla="*/ 244 w 1439"/>
                  <a:gd name="T67" fmla="*/ 2220 h 2290"/>
                  <a:gd name="T68" fmla="*/ 342 w 1439"/>
                  <a:gd name="T69" fmla="*/ 2248 h 2290"/>
                  <a:gd name="T70" fmla="*/ 544 w 1439"/>
                  <a:gd name="T71" fmla="*/ 2245 h 2290"/>
                  <a:gd name="T72" fmla="*/ 728 w 1439"/>
                  <a:gd name="T73" fmla="*/ 2121 h 2290"/>
                  <a:gd name="T74" fmla="*/ 852 w 1439"/>
                  <a:gd name="T75" fmla="*/ 2011 h 2290"/>
                  <a:gd name="T76" fmla="*/ 866 w 1439"/>
                  <a:gd name="T77" fmla="*/ 1915 h 2290"/>
                  <a:gd name="T78" fmla="*/ 914 w 1439"/>
                  <a:gd name="T79" fmla="*/ 1770 h 2290"/>
                  <a:gd name="T80" fmla="*/ 907 w 1439"/>
                  <a:gd name="T81" fmla="*/ 1681 h 2290"/>
                  <a:gd name="T82" fmla="*/ 906 w 1439"/>
                  <a:gd name="T83" fmla="*/ 1554 h 2290"/>
                  <a:gd name="T84" fmla="*/ 946 w 1439"/>
                  <a:gd name="T85" fmla="*/ 1428 h 2290"/>
                  <a:gd name="T86" fmla="*/ 1040 w 1439"/>
                  <a:gd name="T87" fmla="*/ 1382 h 2290"/>
                  <a:gd name="T88" fmla="*/ 1159 w 1439"/>
                  <a:gd name="T89" fmla="*/ 1394 h 2290"/>
                  <a:gd name="T90" fmla="*/ 1280 w 1439"/>
                  <a:gd name="T91" fmla="*/ 1383 h 2290"/>
                  <a:gd name="T92" fmla="*/ 1389 w 1439"/>
                  <a:gd name="T93" fmla="*/ 1429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9" h="2290">
                    <a:moveTo>
                      <a:pt x="1435" y="1386"/>
                    </a:moveTo>
                    <a:cubicBezTo>
                      <a:pt x="1432" y="1379"/>
                      <a:pt x="1439" y="1361"/>
                      <a:pt x="1437" y="1351"/>
                    </a:cubicBezTo>
                    <a:cubicBezTo>
                      <a:pt x="1432" y="1319"/>
                      <a:pt x="1408" y="1306"/>
                      <a:pt x="1389" y="1282"/>
                    </a:cubicBezTo>
                    <a:cubicBezTo>
                      <a:pt x="1382" y="1273"/>
                      <a:pt x="1357" y="1260"/>
                      <a:pt x="1353" y="1254"/>
                    </a:cubicBezTo>
                    <a:cubicBezTo>
                      <a:pt x="1348" y="1245"/>
                      <a:pt x="1351" y="1229"/>
                      <a:pt x="1348" y="1219"/>
                    </a:cubicBezTo>
                    <a:cubicBezTo>
                      <a:pt x="1343" y="1204"/>
                      <a:pt x="1319" y="1158"/>
                      <a:pt x="1346" y="1148"/>
                    </a:cubicBezTo>
                    <a:cubicBezTo>
                      <a:pt x="1335" y="1143"/>
                      <a:pt x="1337" y="1125"/>
                      <a:pt x="1328" y="1116"/>
                    </a:cubicBezTo>
                    <a:cubicBezTo>
                      <a:pt x="1318" y="1106"/>
                      <a:pt x="1295" y="1111"/>
                      <a:pt x="1292" y="1093"/>
                    </a:cubicBezTo>
                    <a:cubicBezTo>
                      <a:pt x="1288" y="1072"/>
                      <a:pt x="1303" y="1080"/>
                      <a:pt x="1315" y="1075"/>
                    </a:cubicBezTo>
                    <a:cubicBezTo>
                      <a:pt x="1334" y="1068"/>
                      <a:pt x="1330" y="1078"/>
                      <a:pt x="1336" y="1058"/>
                    </a:cubicBezTo>
                    <a:cubicBezTo>
                      <a:pt x="1343" y="1031"/>
                      <a:pt x="1324" y="1002"/>
                      <a:pt x="1316" y="978"/>
                    </a:cubicBezTo>
                    <a:cubicBezTo>
                      <a:pt x="1312" y="967"/>
                      <a:pt x="1306" y="952"/>
                      <a:pt x="1308" y="940"/>
                    </a:cubicBezTo>
                    <a:cubicBezTo>
                      <a:pt x="1310" y="921"/>
                      <a:pt x="1307" y="927"/>
                      <a:pt x="1323" y="919"/>
                    </a:cubicBezTo>
                    <a:cubicBezTo>
                      <a:pt x="1336" y="913"/>
                      <a:pt x="1345" y="923"/>
                      <a:pt x="1354" y="907"/>
                    </a:cubicBezTo>
                    <a:cubicBezTo>
                      <a:pt x="1360" y="898"/>
                      <a:pt x="1357" y="873"/>
                      <a:pt x="1356" y="863"/>
                    </a:cubicBezTo>
                    <a:cubicBezTo>
                      <a:pt x="1355" y="839"/>
                      <a:pt x="1357" y="812"/>
                      <a:pt x="1354" y="788"/>
                    </a:cubicBezTo>
                    <a:cubicBezTo>
                      <a:pt x="1350" y="756"/>
                      <a:pt x="1324" y="745"/>
                      <a:pt x="1292" y="748"/>
                    </a:cubicBezTo>
                    <a:cubicBezTo>
                      <a:pt x="1269" y="751"/>
                      <a:pt x="1280" y="752"/>
                      <a:pt x="1266" y="764"/>
                    </a:cubicBezTo>
                    <a:cubicBezTo>
                      <a:pt x="1248" y="779"/>
                      <a:pt x="1255" y="775"/>
                      <a:pt x="1234" y="773"/>
                    </a:cubicBezTo>
                    <a:cubicBezTo>
                      <a:pt x="1227" y="772"/>
                      <a:pt x="1220" y="770"/>
                      <a:pt x="1213" y="771"/>
                    </a:cubicBezTo>
                    <a:cubicBezTo>
                      <a:pt x="1207" y="772"/>
                      <a:pt x="1201" y="783"/>
                      <a:pt x="1198" y="784"/>
                    </a:cubicBezTo>
                    <a:cubicBezTo>
                      <a:pt x="1181" y="784"/>
                      <a:pt x="1178" y="770"/>
                      <a:pt x="1165" y="761"/>
                    </a:cubicBezTo>
                    <a:cubicBezTo>
                      <a:pt x="1139" y="743"/>
                      <a:pt x="1108" y="760"/>
                      <a:pt x="1101" y="723"/>
                    </a:cubicBezTo>
                    <a:cubicBezTo>
                      <a:pt x="1095" y="695"/>
                      <a:pt x="1103" y="665"/>
                      <a:pt x="1113" y="641"/>
                    </a:cubicBezTo>
                    <a:cubicBezTo>
                      <a:pt x="1118" y="630"/>
                      <a:pt x="1128" y="613"/>
                      <a:pt x="1129" y="603"/>
                    </a:cubicBezTo>
                    <a:cubicBezTo>
                      <a:pt x="1130" y="589"/>
                      <a:pt x="1119" y="580"/>
                      <a:pt x="1121" y="567"/>
                    </a:cubicBezTo>
                    <a:cubicBezTo>
                      <a:pt x="1123" y="550"/>
                      <a:pt x="1144" y="542"/>
                      <a:pt x="1152" y="531"/>
                    </a:cubicBezTo>
                    <a:cubicBezTo>
                      <a:pt x="1161" y="519"/>
                      <a:pt x="1159" y="507"/>
                      <a:pt x="1167" y="495"/>
                    </a:cubicBezTo>
                    <a:cubicBezTo>
                      <a:pt x="1182" y="472"/>
                      <a:pt x="1231" y="487"/>
                      <a:pt x="1236" y="462"/>
                    </a:cubicBezTo>
                    <a:cubicBezTo>
                      <a:pt x="1239" y="447"/>
                      <a:pt x="1219" y="437"/>
                      <a:pt x="1223" y="419"/>
                    </a:cubicBezTo>
                    <a:cubicBezTo>
                      <a:pt x="1228" y="402"/>
                      <a:pt x="1235" y="403"/>
                      <a:pt x="1249" y="401"/>
                    </a:cubicBezTo>
                    <a:cubicBezTo>
                      <a:pt x="1275" y="396"/>
                      <a:pt x="1316" y="415"/>
                      <a:pt x="1323" y="380"/>
                    </a:cubicBezTo>
                    <a:cubicBezTo>
                      <a:pt x="1342" y="378"/>
                      <a:pt x="1396" y="375"/>
                      <a:pt x="1415" y="355"/>
                    </a:cubicBezTo>
                    <a:cubicBezTo>
                      <a:pt x="1373" y="355"/>
                      <a:pt x="1411" y="262"/>
                      <a:pt x="1407" y="240"/>
                    </a:cubicBezTo>
                    <a:cubicBezTo>
                      <a:pt x="1404" y="223"/>
                      <a:pt x="1396" y="209"/>
                      <a:pt x="1382" y="196"/>
                    </a:cubicBezTo>
                    <a:cubicBezTo>
                      <a:pt x="1370" y="185"/>
                      <a:pt x="1354" y="186"/>
                      <a:pt x="1343" y="178"/>
                    </a:cubicBezTo>
                    <a:cubicBezTo>
                      <a:pt x="1337" y="174"/>
                      <a:pt x="1336" y="163"/>
                      <a:pt x="1330" y="158"/>
                    </a:cubicBezTo>
                    <a:cubicBezTo>
                      <a:pt x="1325" y="154"/>
                      <a:pt x="1318" y="155"/>
                      <a:pt x="1313" y="152"/>
                    </a:cubicBezTo>
                    <a:cubicBezTo>
                      <a:pt x="1296" y="138"/>
                      <a:pt x="1299" y="144"/>
                      <a:pt x="1300" y="122"/>
                    </a:cubicBezTo>
                    <a:cubicBezTo>
                      <a:pt x="1301" y="104"/>
                      <a:pt x="1307" y="94"/>
                      <a:pt x="1300" y="73"/>
                    </a:cubicBezTo>
                    <a:cubicBezTo>
                      <a:pt x="1295" y="58"/>
                      <a:pt x="1287" y="44"/>
                      <a:pt x="1280" y="30"/>
                    </a:cubicBezTo>
                    <a:cubicBezTo>
                      <a:pt x="1273" y="14"/>
                      <a:pt x="1274" y="3"/>
                      <a:pt x="1256" y="1"/>
                    </a:cubicBezTo>
                    <a:cubicBezTo>
                      <a:pt x="1242" y="0"/>
                      <a:pt x="1224" y="8"/>
                      <a:pt x="1210" y="10"/>
                    </a:cubicBezTo>
                    <a:cubicBezTo>
                      <a:pt x="1181" y="13"/>
                      <a:pt x="1150" y="7"/>
                      <a:pt x="1124" y="22"/>
                    </a:cubicBezTo>
                    <a:cubicBezTo>
                      <a:pt x="1091" y="39"/>
                      <a:pt x="1094" y="75"/>
                      <a:pt x="1073" y="100"/>
                    </a:cubicBezTo>
                    <a:cubicBezTo>
                      <a:pt x="1057" y="120"/>
                      <a:pt x="1013" y="121"/>
                      <a:pt x="1001" y="145"/>
                    </a:cubicBezTo>
                    <a:cubicBezTo>
                      <a:pt x="993" y="160"/>
                      <a:pt x="1011" y="224"/>
                      <a:pt x="978" y="216"/>
                    </a:cubicBezTo>
                    <a:cubicBezTo>
                      <a:pt x="983" y="187"/>
                      <a:pt x="933" y="196"/>
                      <a:pt x="919" y="202"/>
                    </a:cubicBezTo>
                    <a:cubicBezTo>
                      <a:pt x="895" y="211"/>
                      <a:pt x="878" y="219"/>
                      <a:pt x="850" y="222"/>
                    </a:cubicBezTo>
                    <a:cubicBezTo>
                      <a:pt x="832" y="223"/>
                      <a:pt x="815" y="220"/>
                      <a:pt x="803" y="233"/>
                    </a:cubicBezTo>
                    <a:cubicBezTo>
                      <a:pt x="793" y="243"/>
                      <a:pt x="796" y="265"/>
                      <a:pt x="786" y="273"/>
                    </a:cubicBezTo>
                    <a:cubicBezTo>
                      <a:pt x="769" y="287"/>
                      <a:pt x="734" y="263"/>
                      <a:pt x="713" y="265"/>
                    </a:cubicBezTo>
                    <a:cubicBezTo>
                      <a:pt x="713" y="239"/>
                      <a:pt x="717" y="217"/>
                      <a:pt x="725" y="194"/>
                    </a:cubicBezTo>
                    <a:cubicBezTo>
                      <a:pt x="736" y="164"/>
                      <a:pt x="747" y="156"/>
                      <a:pt x="712" y="145"/>
                    </a:cubicBezTo>
                    <a:cubicBezTo>
                      <a:pt x="669" y="132"/>
                      <a:pt x="626" y="131"/>
                      <a:pt x="580" y="133"/>
                    </a:cubicBezTo>
                    <a:cubicBezTo>
                      <a:pt x="580" y="161"/>
                      <a:pt x="587" y="186"/>
                      <a:pt x="572" y="212"/>
                    </a:cubicBezTo>
                    <a:cubicBezTo>
                      <a:pt x="565" y="223"/>
                      <a:pt x="549" y="231"/>
                      <a:pt x="544" y="240"/>
                    </a:cubicBezTo>
                    <a:cubicBezTo>
                      <a:pt x="538" y="250"/>
                      <a:pt x="535" y="263"/>
                      <a:pt x="529" y="274"/>
                    </a:cubicBezTo>
                    <a:cubicBezTo>
                      <a:pt x="518" y="292"/>
                      <a:pt x="500" y="325"/>
                      <a:pt x="472" y="314"/>
                    </a:cubicBezTo>
                    <a:cubicBezTo>
                      <a:pt x="467" y="321"/>
                      <a:pt x="459" y="325"/>
                      <a:pt x="455" y="334"/>
                    </a:cubicBezTo>
                    <a:cubicBezTo>
                      <a:pt x="449" y="346"/>
                      <a:pt x="452" y="360"/>
                      <a:pt x="452" y="373"/>
                    </a:cubicBezTo>
                    <a:cubicBezTo>
                      <a:pt x="452" y="400"/>
                      <a:pt x="462" y="421"/>
                      <a:pt x="464" y="447"/>
                    </a:cubicBezTo>
                    <a:cubicBezTo>
                      <a:pt x="467" y="473"/>
                      <a:pt x="460" y="496"/>
                      <a:pt x="452" y="521"/>
                    </a:cubicBezTo>
                    <a:cubicBezTo>
                      <a:pt x="446" y="539"/>
                      <a:pt x="450" y="537"/>
                      <a:pt x="433" y="548"/>
                    </a:cubicBezTo>
                    <a:cubicBezTo>
                      <a:pt x="420" y="556"/>
                      <a:pt x="403" y="558"/>
                      <a:pt x="393" y="572"/>
                    </a:cubicBezTo>
                    <a:cubicBezTo>
                      <a:pt x="388" y="580"/>
                      <a:pt x="380" y="598"/>
                      <a:pt x="385" y="608"/>
                    </a:cubicBezTo>
                    <a:cubicBezTo>
                      <a:pt x="392" y="620"/>
                      <a:pt x="414" y="607"/>
                      <a:pt x="408" y="630"/>
                    </a:cubicBezTo>
                    <a:cubicBezTo>
                      <a:pt x="403" y="647"/>
                      <a:pt x="381" y="644"/>
                      <a:pt x="370" y="653"/>
                    </a:cubicBezTo>
                    <a:cubicBezTo>
                      <a:pt x="358" y="663"/>
                      <a:pt x="357" y="677"/>
                      <a:pt x="355" y="692"/>
                    </a:cubicBezTo>
                    <a:cubicBezTo>
                      <a:pt x="348" y="727"/>
                      <a:pt x="329" y="755"/>
                      <a:pt x="303" y="778"/>
                    </a:cubicBezTo>
                    <a:cubicBezTo>
                      <a:pt x="296" y="785"/>
                      <a:pt x="275" y="792"/>
                      <a:pt x="286" y="810"/>
                    </a:cubicBezTo>
                    <a:cubicBezTo>
                      <a:pt x="291" y="818"/>
                      <a:pt x="313" y="821"/>
                      <a:pt x="321" y="825"/>
                    </a:cubicBezTo>
                    <a:cubicBezTo>
                      <a:pt x="337" y="835"/>
                      <a:pt x="347" y="845"/>
                      <a:pt x="353" y="863"/>
                    </a:cubicBezTo>
                    <a:cubicBezTo>
                      <a:pt x="361" y="891"/>
                      <a:pt x="356" y="916"/>
                      <a:pt x="337" y="935"/>
                    </a:cubicBezTo>
                    <a:cubicBezTo>
                      <a:pt x="319" y="951"/>
                      <a:pt x="293" y="976"/>
                      <a:pt x="280" y="997"/>
                    </a:cubicBezTo>
                    <a:cubicBezTo>
                      <a:pt x="258" y="1034"/>
                      <a:pt x="305" y="1042"/>
                      <a:pt x="295" y="1071"/>
                    </a:cubicBezTo>
                    <a:cubicBezTo>
                      <a:pt x="291" y="1083"/>
                      <a:pt x="268" y="1087"/>
                      <a:pt x="260" y="1098"/>
                    </a:cubicBezTo>
                    <a:cubicBezTo>
                      <a:pt x="251" y="1111"/>
                      <a:pt x="251" y="1123"/>
                      <a:pt x="256" y="1137"/>
                    </a:cubicBezTo>
                    <a:cubicBezTo>
                      <a:pt x="264" y="1168"/>
                      <a:pt x="309" y="1178"/>
                      <a:pt x="313" y="1203"/>
                    </a:cubicBezTo>
                    <a:cubicBezTo>
                      <a:pt x="316" y="1221"/>
                      <a:pt x="294" y="1262"/>
                      <a:pt x="283" y="1274"/>
                    </a:cubicBezTo>
                    <a:cubicBezTo>
                      <a:pt x="274" y="1286"/>
                      <a:pt x="262" y="1296"/>
                      <a:pt x="253" y="1306"/>
                    </a:cubicBezTo>
                    <a:cubicBezTo>
                      <a:pt x="245" y="1315"/>
                      <a:pt x="240" y="1322"/>
                      <a:pt x="233" y="1333"/>
                    </a:cubicBezTo>
                    <a:cubicBezTo>
                      <a:pt x="217" y="1355"/>
                      <a:pt x="199" y="1378"/>
                      <a:pt x="179" y="1397"/>
                    </a:cubicBezTo>
                    <a:cubicBezTo>
                      <a:pt x="167" y="1408"/>
                      <a:pt x="171" y="1415"/>
                      <a:pt x="153" y="1416"/>
                    </a:cubicBezTo>
                    <a:cubicBezTo>
                      <a:pt x="119" y="1416"/>
                      <a:pt x="80" y="1378"/>
                      <a:pt x="62" y="1433"/>
                    </a:cubicBezTo>
                    <a:cubicBezTo>
                      <a:pt x="59" y="1443"/>
                      <a:pt x="65" y="1460"/>
                      <a:pt x="60" y="1469"/>
                    </a:cubicBezTo>
                    <a:cubicBezTo>
                      <a:pt x="51" y="1483"/>
                      <a:pt x="32" y="1474"/>
                      <a:pt x="23" y="1487"/>
                    </a:cubicBezTo>
                    <a:cubicBezTo>
                      <a:pt x="0" y="1517"/>
                      <a:pt x="46" y="1525"/>
                      <a:pt x="64" y="1530"/>
                    </a:cubicBezTo>
                    <a:cubicBezTo>
                      <a:pt x="89" y="1538"/>
                      <a:pt x="101" y="1556"/>
                      <a:pt x="127" y="1569"/>
                    </a:cubicBezTo>
                    <a:cubicBezTo>
                      <a:pt x="153" y="1581"/>
                      <a:pt x="166" y="1596"/>
                      <a:pt x="181" y="1622"/>
                    </a:cubicBezTo>
                    <a:cubicBezTo>
                      <a:pt x="194" y="1646"/>
                      <a:pt x="203" y="1666"/>
                      <a:pt x="223" y="1687"/>
                    </a:cubicBezTo>
                    <a:cubicBezTo>
                      <a:pt x="259" y="1722"/>
                      <a:pt x="235" y="1715"/>
                      <a:pt x="221" y="1752"/>
                    </a:cubicBezTo>
                    <a:cubicBezTo>
                      <a:pt x="207" y="1789"/>
                      <a:pt x="242" y="1796"/>
                      <a:pt x="270" y="1801"/>
                    </a:cubicBezTo>
                    <a:cubicBezTo>
                      <a:pt x="271" y="1835"/>
                      <a:pt x="274" y="1839"/>
                      <a:pt x="298" y="1862"/>
                    </a:cubicBezTo>
                    <a:cubicBezTo>
                      <a:pt x="313" y="1876"/>
                      <a:pt x="332" y="1898"/>
                      <a:pt x="329" y="1921"/>
                    </a:cubicBezTo>
                    <a:cubicBezTo>
                      <a:pt x="326" y="1942"/>
                      <a:pt x="295" y="1946"/>
                      <a:pt x="298" y="1970"/>
                    </a:cubicBezTo>
                    <a:cubicBezTo>
                      <a:pt x="302" y="1991"/>
                      <a:pt x="335" y="1992"/>
                      <a:pt x="334" y="2021"/>
                    </a:cubicBezTo>
                    <a:cubicBezTo>
                      <a:pt x="333" y="2048"/>
                      <a:pt x="314" y="2038"/>
                      <a:pt x="288" y="2039"/>
                    </a:cubicBezTo>
                    <a:cubicBezTo>
                      <a:pt x="285" y="2060"/>
                      <a:pt x="298" y="2079"/>
                      <a:pt x="296" y="2098"/>
                    </a:cubicBezTo>
                    <a:cubicBezTo>
                      <a:pt x="292" y="2123"/>
                      <a:pt x="261" y="2132"/>
                      <a:pt x="253" y="2156"/>
                    </a:cubicBezTo>
                    <a:cubicBezTo>
                      <a:pt x="250" y="2166"/>
                      <a:pt x="248" y="2180"/>
                      <a:pt x="246" y="2189"/>
                    </a:cubicBezTo>
                    <a:cubicBezTo>
                      <a:pt x="244" y="2202"/>
                      <a:pt x="235" y="2206"/>
                      <a:pt x="244" y="2220"/>
                    </a:cubicBezTo>
                    <a:cubicBezTo>
                      <a:pt x="248" y="2225"/>
                      <a:pt x="267" y="2229"/>
                      <a:pt x="273" y="2235"/>
                    </a:cubicBezTo>
                    <a:cubicBezTo>
                      <a:pt x="284" y="2246"/>
                      <a:pt x="279" y="2258"/>
                      <a:pt x="287" y="2268"/>
                    </a:cubicBezTo>
                    <a:cubicBezTo>
                      <a:pt x="304" y="2290"/>
                      <a:pt x="322" y="2254"/>
                      <a:pt x="342" y="2248"/>
                    </a:cubicBezTo>
                    <a:cubicBezTo>
                      <a:pt x="364" y="2240"/>
                      <a:pt x="395" y="2234"/>
                      <a:pt x="418" y="2236"/>
                    </a:cubicBezTo>
                    <a:cubicBezTo>
                      <a:pt x="450" y="2237"/>
                      <a:pt x="490" y="2248"/>
                      <a:pt x="524" y="2265"/>
                    </a:cubicBezTo>
                    <a:cubicBezTo>
                      <a:pt x="526" y="2257"/>
                      <a:pt x="531" y="2254"/>
                      <a:pt x="544" y="2245"/>
                    </a:cubicBezTo>
                    <a:cubicBezTo>
                      <a:pt x="555" y="2238"/>
                      <a:pt x="582" y="2228"/>
                      <a:pt x="587" y="2217"/>
                    </a:cubicBezTo>
                    <a:cubicBezTo>
                      <a:pt x="612" y="2225"/>
                      <a:pt x="638" y="2177"/>
                      <a:pt x="657" y="2164"/>
                    </a:cubicBezTo>
                    <a:cubicBezTo>
                      <a:pt x="679" y="2147"/>
                      <a:pt x="704" y="2135"/>
                      <a:pt x="728" y="2121"/>
                    </a:cubicBezTo>
                    <a:cubicBezTo>
                      <a:pt x="742" y="2113"/>
                      <a:pt x="759" y="2101"/>
                      <a:pt x="773" y="2097"/>
                    </a:cubicBezTo>
                    <a:cubicBezTo>
                      <a:pt x="797" y="2090"/>
                      <a:pt x="803" y="2101"/>
                      <a:pt x="820" y="2076"/>
                    </a:cubicBezTo>
                    <a:cubicBezTo>
                      <a:pt x="835" y="2054"/>
                      <a:pt x="861" y="2038"/>
                      <a:pt x="852" y="2011"/>
                    </a:cubicBezTo>
                    <a:cubicBezTo>
                      <a:pt x="847" y="1998"/>
                      <a:pt x="827" y="1985"/>
                      <a:pt x="827" y="1972"/>
                    </a:cubicBezTo>
                    <a:cubicBezTo>
                      <a:pt x="826" y="1954"/>
                      <a:pt x="834" y="1957"/>
                      <a:pt x="848" y="1947"/>
                    </a:cubicBezTo>
                    <a:cubicBezTo>
                      <a:pt x="862" y="1936"/>
                      <a:pt x="867" y="1935"/>
                      <a:pt x="866" y="1915"/>
                    </a:cubicBezTo>
                    <a:cubicBezTo>
                      <a:pt x="864" y="1896"/>
                      <a:pt x="856" y="1895"/>
                      <a:pt x="850" y="1878"/>
                    </a:cubicBezTo>
                    <a:cubicBezTo>
                      <a:pt x="843" y="1855"/>
                      <a:pt x="845" y="1825"/>
                      <a:pt x="865" y="1811"/>
                    </a:cubicBezTo>
                    <a:cubicBezTo>
                      <a:pt x="885" y="1796"/>
                      <a:pt x="906" y="1797"/>
                      <a:pt x="914" y="1770"/>
                    </a:cubicBezTo>
                    <a:cubicBezTo>
                      <a:pt x="916" y="1760"/>
                      <a:pt x="914" y="1748"/>
                      <a:pt x="917" y="1738"/>
                    </a:cubicBezTo>
                    <a:cubicBezTo>
                      <a:pt x="920" y="1729"/>
                      <a:pt x="927" y="1720"/>
                      <a:pt x="925" y="1709"/>
                    </a:cubicBezTo>
                    <a:cubicBezTo>
                      <a:pt x="923" y="1697"/>
                      <a:pt x="911" y="1690"/>
                      <a:pt x="907" y="1681"/>
                    </a:cubicBezTo>
                    <a:cubicBezTo>
                      <a:pt x="903" y="1672"/>
                      <a:pt x="901" y="1657"/>
                      <a:pt x="900" y="1648"/>
                    </a:cubicBezTo>
                    <a:cubicBezTo>
                      <a:pt x="898" y="1615"/>
                      <a:pt x="919" y="1616"/>
                      <a:pt x="935" y="1594"/>
                    </a:cubicBezTo>
                    <a:cubicBezTo>
                      <a:pt x="957" y="1565"/>
                      <a:pt x="918" y="1569"/>
                      <a:pt x="906" y="1554"/>
                    </a:cubicBezTo>
                    <a:cubicBezTo>
                      <a:pt x="903" y="1551"/>
                      <a:pt x="898" y="1531"/>
                      <a:pt x="898" y="1525"/>
                    </a:cubicBezTo>
                    <a:cubicBezTo>
                      <a:pt x="897" y="1508"/>
                      <a:pt x="910" y="1505"/>
                      <a:pt x="918" y="1493"/>
                    </a:cubicBezTo>
                    <a:cubicBezTo>
                      <a:pt x="928" y="1477"/>
                      <a:pt x="927" y="1434"/>
                      <a:pt x="946" y="1428"/>
                    </a:cubicBezTo>
                    <a:cubicBezTo>
                      <a:pt x="969" y="1420"/>
                      <a:pt x="984" y="1459"/>
                      <a:pt x="1007" y="1439"/>
                    </a:cubicBezTo>
                    <a:cubicBezTo>
                      <a:pt x="1017" y="1430"/>
                      <a:pt x="1014" y="1420"/>
                      <a:pt x="1017" y="1409"/>
                    </a:cubicBezTo>
                    <a:cubicBezTo>
                      <a:pt x="1022" y="1392"/>
                      <a:pt x="1026" y="1393"/>
                      <a:pt x="1040" y="1382"/>
                    </a:cubicBezTo>
                    <a:cubicBezTo>
                      <a:pt x="1058" y="1368"/>
                      <a:pt x="1061" y="1342"/>
                      <a:pt x="1083" y="1332"/>
                    </a:cubicBezTo>
                    <a:cubicBezTo>
                      <a:pt x="1098" y="1324"/>
                      <a:pt x="1132" y="1330"/>
                      <a:pt x="1147" y="1339"/>
                    </a:cubicBezTo>
                    <a:cubicBezTo>
                      <a:pt x="1173" y="1354"/>
                      <a:pt x="1148" y="1375"/>
                      <a:pt x="1159" y="1394"/>
                    </a:cubicBezTo>
                    <a:cubicBezTo>
                      <a:pt x="1163" y="1400"/>
                      <a:pt x="1184" y="1407"/>
                      <a:pt x="1191" y="1406"/>
                    </a:cubicBezTo>
                    <a:cubicBezTo>
                      <a:pt x="1207" y="1405"/>
                      <a:pt x="1202" y="1392"/>
                      <a:pt x="1211" y="1385"/>
                    </a:cubicBezTo>
                    <a:cubicBezTo>
                      <a:pt x="1225" y="1373"/>
                      <a:pt x="1263" y="1381"/>
                      <a:pt x="1280" y="1383"/>
                    </a:cubicBezTo>
                    <a:cubicBezTo>
                      <a:pt x="1294" y="1385"/>
                      <a:pt x="1302" y="1390"/>
                      <a:pt x="1312" y="1397"/>
                    </a:cubicBezTo>
                    <a:cubicBezTo>
                      <a:pt x="1324" y="1405"/>
                      <a:pt x="1325" y="1412"/>
                      <a:pt x="1333" y="1421"/>
                    </a:cubicBezTo>
                    <a:cubicBezTo>
                      <a:pt x="1347" y="1436"/>
                      <a:pt x="1371" y="1442"/>
                      <a:pt x="1389" y="1429"/>
                    </a:cubicBezTo>
                    <a:cubicBezTo>
                      <a:pt x="1405" y="1417"/>
                      <a:pt x="1418" y="1398"/>
                      <a:pt x="1438" y="1389"/>
                    </a:cubicBezTo>
                    <a:cubicBezTo>
                      <a:pt x="1437" y="1388"/>
                      <a:pt x="1436" y="1388"/>
                      <a:pt x="1435" y="13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27">
                <a:extLst>
                  <a:ext uri="{FF2B5EF4-FFF2-40B4-BE49-F238E27FC236}">
                    <a16:creationId xmlns:a16="http://schemas.microsoft.com/office/drawing/2014/main" id="{57B71E37-D515-1470-6DC6-E7E536572D1A}"/>
                  </a:ext>
                </a:extLst>
              </p:cNvPr>
              <p:cNvSpPr>
                <a:spLocks/>
              </p:cNvSpPr>
              <p:nvPr/>
            </p:nvSpPr>
            <p:spPr bwMode="auto">
              <a:xfrm>
                <a:off x="4461156" y="7184918"/>
                <a:ext cx="527412" cy="460426"/>
              </a:xfrm>
              <a:custGeom>
                <a:avLst/>
                <a:gdLst>
                  <a:gd name="T0" fmla="*/ 983 w 1000"/>
                  <a:gd name="T1" fmla="*/ 277 h 873"/>
                  <a:gd name="T2" fmla="*/ 997 w 1000"/>
                  <a:gd name="T3" fmla="*/ 256 h 873"/>
                  <a:gd name="T4" fmla="*/ 949 w 1000"/>
                  <a:gd name="T5" fmla="*/ 129 h 873"/>
                  <a:gd name="T6" fmla="*/ 895 w 1000"/>
                  <a:gd name="T7" fmla="*/ 35 h 873"/>
                  <a:gd name="T8" fmla="*/ 862 w 1000"/>
                  <a:gd name="T9" fmla="*/ 2 h 873"/>
                  <a:gd name="T10" fmla="*/ 653 w 1000"/>
                  <a:gd name="T11" fmla="*/ 70 h 873"/>
                  <a:gd name="T12" fmla="*/ 636 w 1000"/>
                  <a:gd name="T13" fmla="*/ 184 h 873"/>
                  <a:gd name="T14" fmla="*/ 545 w 1000"/>
                  <a:gd name="T15" fmla="*/ 273 h 873"/>
                  <a:gd name="T16" fmla="*/ 375 w 1000"/>
                  <a:gd name="T17" fmla="*/ 264 h 873"/>
                  <a:gd name="T18" fmla="*/ 236 w 1000"/>
                  <a:gd name="T19" fmla="*/ 180 h 873"/>
                  <a:gd name="T20" fmla="*/ 250 w 1000"/>
                  <a:gd name="T21" fmla="*/ 90 h 873"/>
                  <a:gd name="T22" fmla="*/ 275 w 1000"/>
                  <a:gd name="T23" fmla="*/ 16 h 873"/>
                  <a:gd name="T24" fmla="*/ 213 w 1000"/>
                  <a:gd name="T25" fmla="*/ 16 h 873"/>
                  <a:gd name="T26" fmla="*/ 173 w 1000"/>
                  <a:gd name="T27" fmla="*/ 30 h 873"/>
                  <a:gd name="T28" fmla="*/ 116 w 1000"/>
                  <a:gd name="T29" fmla="*/ 78 h 873"/>
                  <a:gd name="T30" fmla="*/ 90 w 1000"/>
                  <a:gd name="T31" fmla="*/ 158 h 873"/>
                  <a:gd name="T32" fmla="*/ 65 w 1000"/>
                  <a:gd name="T33" fmla="*/ 290 h 873"/>
                  <a:gd name="T34" fmla="*/ 34 w 1000"/>
                  <a:gd name="T35" fmla="*/ 356 h 873"/>
                  <a:gd name="T36" fmla="*/ 19 w 1000"/>
                  <a:gd name="T37" fmla="*/ 432 h 873"/>
                  <a:gd name="T38" fmla="*/ 37 w 1000"/>
                  <a:gd name="T39" fmla="*/ 556 h 873"/>
                  <a:gd name="T40" fmla="*/ 26 w 1000"/>
                  <a:gd name="T41" fmla="*/ 638 h 873"/>
                  <a:gd name="T42" fmla="*/ 1 w 1000"/>
                  <a:gd name="T43" fmla="*/ 695 h 873"/>
                  <a:gd name="T44" fmla="*/ 35 w 1000"/>
                  <a:gd name="T45" fmla="*/ 761 h 873"/>
                  <a:gd name="T46" fmla="*/ 17 w 1000"/>
                  <a:gd name="T47" fmla="*/ 798 h 873"/>
                  <a:gd name="T48" fmla="*/ 29 w 1000"/>
                  <a:gd name="T49" fmla="*/ 851 h 873"/>
                  <a:gd name="T50" fmla="*/ 111 w 1000"/>
                  <a:gd name="T51" fmla="*/ 778 h 873"/>
                  <a:gd name="T52" fmla="*/ 195 w 1000"/>
                  <a:gd name="T53" fmla="*/ 872 h 873"/>
                  <a:gd name="T54" fmla="*/ 291 w 1000"/>
                  <a:gd name="T55" fmla="*/ 788 h 873"/>
                  <a:gd name="T56" fmla="*/ 336 w 1000"/>
                  <a:gd name="T57" fmla="*/ 719 h 873"/>
                  <a:gd name="T58" fmla="*/ 440 w 1000"/>
                  <a:gd name="T59" fmla="*/ 671 h 873"/>
                  <a:gd name="T60" fmla="*/ 543 w 1000"/>
                  <a:gd name="T61" fmla="*/ 688 h 873"/>
                  <a:gd name="T62" fmla="*/ 652 w 1000"/>
                  <a:gd name="T63" fmla="*/ 698 h 873"/>
                  <a:gd name="T64" fmla="*/ 768 w 1000"/>
                  <a:gd name="T65" fmla="*/ 735 h 873"/>
                  <a:gd name="T66" fmla="*/ 831 w 1000"/>
                  <a:gd name="T67" fmla="*/ 721 h 873"/>
                  <a:gd name="T68" fmla="*/ 898 w 1000"/>
                  <a:gd name="T69" fmla="*/ 596 h 873"/>
                  <a:gd name="T70" fmla="*/ 913 w 1000"/>
                  <a:gd name="T71" fmla="*/ 551 h 873"/>
                  <a:gd name="T72" fmla="*/ 961 w 1000"/>
                  <a:gd name="T73" fmla="*/ 491 h 873"/>
                  <a:gd name="T74" fmla="*/ 992 w 1000"/>
                  <a:gd name="T75" fmla="*/ 39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0" h="873">
                    <a:moveTo>
                      <a:pt x="980" y="316"/>
                    </a:moveTo>
                    <a:cubicBezTo>
                      <a:pt x="980" y="303"/>
                      <a:pt x="977" y="289"/>
                      <a:pt x="983" y="277"/>
                    </a:cubicBezTo>
                    <a:cubicBezTo>
                      <a:pt x="987" y="268"/>
                      <a:pt x="995" y="264"/>
                      <a:pt x="1000" y="257"/>
                    </a:cubicBezTo>
                    <a:cubicBezTo>
                      <a:pt x="999" y="257"/>
                      <a:pt x="998" y="257"/>
                      <a:pt x="997" y="256"/>
                    </a:cubicBezTo>
                    <a:cubicBezTo>
                      <a:pt x="973" y="244"/>
                      <a:pt x="979" y="211"/>
                      <a:pt x="972" y="190"/>
                    </a:cubicBezTo>
                    <a:cubicBezTo>
                      <a:pt x="964" y="167"/>
                      <a:pt x="952" y="155"/>
                      <a:pt x="949" y="129"/>
                    </a:cubicBezTo>
                    <a:cubicBezTo>
                      <a:pt x="947" y="108"/>
                      <a:pt x="952" y="86"/>
                      <a:pt x="946" y="66"/>
                    </a:cubicBezTo>
                    <a:cubicBezTo>
                      <a:pt x="937" y="31"/>
                      <a:pt x="920" y="49"/>
                      <a:pt x="895" y="35"/>
                    </a:cubicBezTo>
                    <a:cubicBezTo>
                      <a:pt x="883" y="28"/>
                      <a:pt x="877" y="13"/>
                      <a:pt x="869" y="0"/>
                    </a:cubicBezTo>
                    <a:cubicBezTo>
                      <a:pt x="867" y="0"/>
                      <a:pt x="864" y="1"/>
                      <a:pt x="862" y="2"/>
                    </a:cubicBezTo>
                    <a:cubicBezTo>
                      <a:pt x="804" y="16"/>
                      <a:pt x="798" y="16"/>
                      <a:pt x="756" y="24"/>
                    </a:cubicBezTo>
                    <a:cubicBezTo>
                      <a:pt x="715" y="32"/>
                      <a:pt x="676" y="49"/>
                      <a:pt x="653" y="70"/>
                    </a:cubicBezTo>
                    <a:cubicBezTo>
                      <a:pt x="631" y="91"/>
                      <a:pt x="647" y="111"/>
                      <a:pt x="647" y="130"/>
                    </a:cubicBezTo>
                    <a:cubicBezTo>
                      <a:pt x="647" y="149"/>
                      <a:pt x="640" y="150"/>
                      <a:pt x="636" y="184"/>
                    </a:cubicBezTo>
                    <a:cubicBezTo>
                      <a:pt x="632" y="217"/>
                      <a:pt x="611" y="225"/>
                      <a:pt x="589" y="240"/>
                    </a:cubicBezTo>
                    <a:cubicBezTo>
                      <a:pt x="568" y="254"/>
                      <a:pt x="573" y="270"/>
                      <a:pt x="545" y="273"/>
                    </a:cubicBezTo>
                    <a:cubicBezTo>
                      <a:pt x="517" y="276"/>
                      <a:pt x="494" y="270"/>
                      <a:pt x="458" y="272"/>
                    </a:cubicBezTo>
                    <a:cubicBezTo>
                      <a:pt x="422" y="273"/>
                      <a:pt x="414" y="270"/>
                      <a:pt x="375" y="264"/>
                    </a:cubicBezTo>
                    <a:cubicBezTo>
                      <a:pt x="337" y="257"/>
                      <a:pt x="319" y="246"/>
                      <a:pt x="299" y="233"/>
                    </a:cubicBezTo>
                    <a:cubicBezTo>
                      <a:pt x="279" y="220"/>
                      <a:pt x="263" y="206"/>
                      <a:pt x="236" y="180"/>
                    </a:cubicBezTo>
                    <a:cubicBezTo>
                      <a:pt x="218" y="161"/>
                      <a:pt x="220" y="151"/>
                      <a:pt x="220" y="129"/>
                    </a:cubicBezTo>
                    <a:cubicBezTo>
                      <a:pt x="220" y="106"/>
                      <a:pt x="235" y="105"/>
                      <a:pt x="250" y="90"/>
                    </a:cubicBezTo>
                    <a:cubicBezTo>
                      <a:pt x="264" y="75"/>
                      <a:pt x="251" y="74"/>
                      <a:pt x="259" y="53"/>
                    </a:cubicBezTo>
                    <a:cubicBezTo>
                      <a:pt x="265" y="37"/>
                      <a:pt x="272" y="29"/>
                      <a:pt x="275" y="16"/>
                    </a:cubicBezTo>
                    <a:cubicBezTo>
                      <a:pt x="262" y="12"/>
                      <a:pt x="243" y="13"/>
                      <a:pt x="231" y="13"/>
                    </a:cubicBezTo>
                    <a:cubicBezTo>
                      <a:pt x="223" y="13"/>
                      <a:pt x="218" y="12"/>
                      <a:pt x="213" y="16"/>
                    </a:cubicBezTo>
                    <a:cubicBezTo>
                      <a:pt x="205" y="23"/>
                      <a:pt x="208" y="29"/>
                      <a:pt x="194" y="31"/>
                    </a:cubicBezTo>
                    <a:cubicBezTo>
                      <a:pt x="187" y="31"/>
                      <a:pt x="179" y="28"/>
                      <a:pt x="173" y="30"/>
                    </a:cubicBezTo>
                    <a:cubicBezTo>
                      <a:pt x="165" y="32"/>
                      <a:pt x="158" y="41"/>
                      <a:pt x="151" y="45"/>
                    </a:cubicBezTo>
                    <a:cubicBezTo>
                      <a:pt x="136" y="54"/>
                      <a:pt x="125" y="63"/>
                      <a:pt x="116" y="78"/>
                    </a:cubicBezTo>
                    <a:cubicBezTo>
                      <a:pt x="108" y="91"/>
                      <a:pt x="104" y="104"/>
                      <a:pt x="104" y="118"/>
                    </a:cubicBezTo>
                    <a:cubicBezTo>
                      <a:pt x="104" y="135"/>
                      <a:pt x="94" y="143"/>
                      <a:pt x="90" y="158"/>
                    </a:cubicBezTo>
                    <a:cubicBezTo>
                      <a:pt x="83" y="188"/>
                      <a:pt x="75" y="213"/>
                      <a:pt x="76" y="243"/>
                    </a:cubicBezTo>
                    <a:cubicBezTo>
                      <a:pt x="77" y="259"/>
                      <a:pt x="76" y="279"/>
                      <a:pt x="65" y="290"/>
                    </a:cubicBezTo>
                    <a:cubicBezTo>
                      <a:pt x="55" y="300"/>
                      <a:pt x="35" y="298"/>
                      <a:pt x="28" y="310"/>
                    </a:cubicBezTo>
                    <a:cubicBezTo>
                      <a:pt x="19" y="325"/>
                      <a:pt x="25" y="345"/>
                      <a:pt x="34" y="356"/>
                    </a:cubicBezTo>
                    <a:cubicBezTo>
                      <a:pt x="44" y="369"/>
                      <a:pt x="48" y="383"/>
                      <a:pt x="47" y="400"/>
                    </a:cubicBezTo>
                    <a:cubicBezTo>
                      <a:pt x="45" y="418"/>
                      <a:pt x="30" y="420"/>
                      <a:pt x="19" y="432"/>
                    </a:cubicBezTo>
                    <a:cubicBezTo>
                      <a:pt x="7" y="444"/>
                      <a:pt x="12" y="457"/>
                      <a:pt x="14" y="471"/>
                    </a:cubicBezTo>
                    <a:cubicBezTo>
                      <a:pt x="19" y="500"/>
                      <a:pt x="37" y="524"/>
                      <a:pt x="37" y="556"/>
                    </a:cubicBezTo>
                    <a:cubicBezTo>
                      <a:pt x="36" y="573"/>
                      <a:pt x="19" y="577"/>
                      <a:pt x="17" y="593"/>
                    </a:cubicBezTo>
                    <a:cubicBezTo>
                      <a:pt x="16" y="607"/>
                      <a:pt x="26" y="623"/>
                      <a:pt x="26" y="638"/>
                    </a:cubicBezTo>
                    <a:cubicBezTo>
                      <a:pt x="27" y="652"/>
                      <a:pt x="26" y="666"/>
                      <a:pt x="18" y="677"/>
                    </a:cubicBezTo>
                    <a:cubicBezTo>
                      <a:pt x="13" y="684"/>
                      <a:pt x="2" y="687"/>
                      <a:pt x="1" y="695"/>
                    </a:cubicBezTo>
                    <a:cubicBezTo>
                      <a:pt x="0" y="703"/>
                      <a:pt x="8" y="709"/>
                      <a:pt x="12" y="714"/>
                    </a:cubicBezTo>
                    <a:cubicBezTo>
                      <a:pt x="24" y="727"/>
                      <a:pt x="45" y="742"/>
                      <a:pt x="35" y="761"/>
                    </a:cubicBezTo>
                    <a:cubicBezTo>
                      <a:pt x="32" y="768"/>
                      <a:pt x="24" y="771"/>
                      <a:pt x="22" y="779"/>
                    </a:cubicBezTo>
                    <a:cubicBezTo>
                      <a:pt x="20" y="786"/>
                      <a:pt x="20" y="792"/>
                      <a:pt x="17" y="798"/>
                    </a:cubicBezTo>
                    <a:cubicBezTo>
                      <a:pt x="11" y="812"/>
                      <a:pt x="5" y="823"/>
                      <a:pt x="16" y="838"/>
                    </a:cubicBezTo>
                    <a:cubicBezTo>
                      <a:pt x="20" y="843"/>
                      <a:pt x="24" y="847"/>
                      <a:pt x="29" y="851"/>
                    </a:cubicBezTo>
                    <a:cubicBezTo>
                      <a:pt x="34" y="839"/>
                      <a:pt x="46" y="843"/>
                      <a:pt x="56" y="835"/>
                    </a:cubicBezTo>
                    <a:cubicBezTo>
                      <a:pt x="82" y="814"/>
                      <a:pt x="70" y="783"/>
                      <a:pt x="111" y="778"/>
                    </a:cubicBezTo>
                    <a:cubicBezTo>
                      <a:pt x="133" y="776"/>
                      <a:pt x="165" y="782"/>
                      <a:pt x="180" y="798"/>
                    </a:cubicBezTo>
                    <a:cubicBezTo>
                      <a:pt x="194" y="815"/>
                      <a:pt x="209" y="853"/>
                      <a:pt x="195" y="872"/>
                    </a:cubicBezTo>
                    <a:cubicBezTo>
                      <a:pt x="236" y="873"/>
                      <a:pt x="240" y="842"/>
                      <a:pt x="261" y="816"/>
                    </a:cubicBezTo>
                    <a:cubicBezTo>
                      <a:pt x="271" y="805"/>
                      <a:pt x="283" y="803"/>
                      <a:pt x="291" y="788"/>
                    </a:cubicBezTo>
                    <a:cubicBezTo>
                      <a:pt x="297" y="776"/>
                      <a:pt x="294" y="759"/>
                      <a:pt x="302" y="747"/>
                    </a:cubicBezTo>
                    <a:cubicBezTo>
                      <a:pt x="310" y="733"/>
                      <a:pt x="323" y="729"/>
                      <a:pt x="336" y="719"/>
                    </a:cubicBezTo>
                    <a:cubicBezTo>
                      <a:pt x="353" y="707"/>
                      <a:pt x="358" y="689"/>
                      <a:pt x="374" y="676"/>
                    </a:cubicBezTo>
                    <a:cubicBezTo>
                      <a:pt x="398" y="657"/>
                      <a:pt x="414" y="670"/>
                      <a:pt x="440" y="671"/>
                    </a:cubicBezTo>
                    <a:cubicBezTo>
                      <a:pt x="468" y="672"/>
                      <a:pt x="486" y="653"/>
                      <a:pt x="512" y="648"/>
                    </a:cubicBezTo>
                    <a:cubicBezTo>
                      <a:pt x="551" y="639"/>
                      <a:pt x="540" y="663"/>
                      <a:pt x="543" y="688"/>
                    </a:cubicBezTo>
                    <a:cubicBezTo>
                      <a:pt x="572" y="693"/>
                      <a:pt x="598" y="655"/>
                      <a:pt x="619" y="661"/>
                    </a:cubicBezTo>
                    <a:cubicBezTo>
                      <a:pt x="635" y="665"/>
                      <a:pt x="637" y="692"/>
                      <a:pt x="652" y="698"/>
                    </a:cubicBezTo>
                    <a:cubicBezTo>
                      <a:pt x="669" y="706"/>
                      <a:pt x="687" y="694"/>
                      <a:pt x="701" y="690"/>
                    </a:cubicBezTo>
                    <a:cubicBezTo>
                      <a:pt x="745" y="680"/>
                      <a:pt x="735" y="721"/>
                      <a:pt x="768" y="735"/>
                    </a:cubicBezTo>
                    <a:cubicBezTo>
                      <a:pt x="782" y="741"/>
                      <a:pt x="797" y="740"/>
                      <a:pt x="812" y="737"/>
                    </a:cubicBezTo>
                    <a:cubicBezTo>
                      <a:pt x="816" y="730"/>
                      <a:pt x="826" y="726"/>
                      <a:pt x="831" y="721"/>
                    </a:cubicBezTo>
                    <a:cubicBezTo>
                      <a:pt x="857" y="698"/>
                      <a:pt x="876" y="670"/>
                      <a:pt x="883" y="635"/>
                    </a:cubicBezTo>
                    <a:cubicBezTo>
                      <a:pt x="885" y="620"/>
                      <a:pt x="886" y="606"/>
                      <a:pt x="898" y="596"/>
                    </a:cubicBezTo>
                    <a:cubicBezTo>
                      <a:pt x="909" y="587"/>
                      <a:pt x="931" y="590"/>
                      <a:pt x="936" y="573"/>
                    </a:cubicBezTo>
                    <a:cubicBezTo>
                      <a:pt x="942" y="550"/>
                      <a:pt x="920" y="563"/>
                      <a:pt x="913" y="551"/>
                    </a:cubicBezTo>
                    <a:cubicBezTo>
                      <a:pt x="908" y="541"/>
                      <a:pt x="916" y="523"/>
                      <a:pt x="921" y="515"/>
                    </a:cubicBezTo>
                    <a:cubicBezTo>
                      <a:pt x="931" y="501"/>
                      <a:pt x="948" y="499"/>
                      <a:pt x="961" y="491"/>
                    </a:cubicBezTo>
                    <a:cubicBezTo>
                      <a:pt x="978" y="480"/>
                      <a:pt x="974" y="482"/>
                      <a:pt x="980" y="464"/>
                    </a:cubicBezTo>
                    <a:cubicBezTo>
                      <a:pt x="988" y="439"/>
                      <a:pt x="995" y="416"/>
                      <a:pt x="992" y="390"/>
                    </a:cubicBezTo>
                    <a:cubicBezTo>
                      <a:pt x="990" y="364"/>
                      <a:pt x="980" y="343"/>
                      <a:pt x="980" y="3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28">
                <a:extLst>
                  <a:ext uri="{FF2B5EF4-FFF2-40B4-BE49-F238E27FC236}">
                    <a16:creationId xmlns:a16="http://schemas.microsoft.com/office/drawing/2014/main" id="{DBA0B557-9373-D3D4-1074-D873A47F624C}"/>
                  </a:ext>
                </a:extLst>
              </p:cNvPr>
              <p:cNvSpPr>
                <a:spLocks/>
              </p:cNvSpPr>
              <p:nvPr/>
            </p:nvSpPr>
            <p:spPr bwMode="auto">
              <a:xfrm>
                <a:off x="4183829" y="6812023"/>
                <a:ext cx="600205" cy="975110"/>
              </a:xfrm>
              <a:custGeom>
                <a:avLst/>
                <a:gdLst>
                  <a:gd name="T0" fmla="*/ 543 w 1138"/>
                  <a:gd name="T1" fmla="*/ 1505 h 1849"/>
                  <a:gd name="T2" fmla="*/ 561 w 1138"/>
                  <a:gd name="T3" fmla="*/ 1468 h 1849"/>
                  <a:gd name="T4" fmla="*/ 527 w 1138"/>
                  <a:gd name="T5" fmla="*/ 1402 h 1849"/>
                  <a:gd name="T6" fmla="*/ 552 w 1138"/>
                  <a:gd name="T7" fmla="*/ 1345 h 1849"/>
                  <a:gd name="T8" fmla="*/ 563 w 1138"/>
                  <a:gd name="T9" fmla="*/ 1263 h 1849"/>
                  <a:gd name="T10" fmla="*/ 545 w 1138"/>
                  <a:gd name="T11" fmla="*/ 1139 h 1849"/>
                  <a:gd name="T12" fmla="*/ 560 w 1138"/>
                  <a:gd name="T13" fmla="*/ 1063 h 1849"/>
                  <a:gd name="T14" fmla="*/ 591 w 1138"/>
                  <a:gd name="T15" fmla="*/ 997 h 1849"/>
                  <a:gd name="T16" fmla="*/ 616 w 1138"/>
                  <a:gd name="T17" fmla="*/ 865 h 1849"/>
                  <a:gd name="T18" fmla="*/ 642 w 1138"/>
                  <a:gd name="T19" fmla="*/ 785 h 1849"/>
                  <a:gd name="T20" fmla="*/ 699 w 1138"/>
                  <a:gd name="T21" fmla="*/ 737 h 1849"/>
                  <a:gd name="T22" fmla="*/ 739 w 1138"/>
                  <a:gd name="T23" fmla="*/ 723 h 1849"/>
                  <a:gd name="T24" fmla="*/ 801 w 1138"/>
                  <a:gd name="T25" fmla="*/ 723 h 1849"/>
                  <a:gd name="T26" fmla="*/ 802 w 1138"/>
                  <a:gd name="T27" fmla="*/ 635 h 1849"/>
                  <a:gd name="T28" fmla="*/ 809 w 1138"/>
                  <a:gd name="T29" fmla="*/ 534 h 1849"/>
                  <a:gd name="T30" fmla="*/ 754 w 1138"/>
                  <a:gd name="T31" fmla="*/ 596 h 1849"/>
                  <a:gd name="T32" fmla="*/ 700 w 1138"/>
                  <a:gd name="T33" fmla="*/ 579 h 1849"/>
                  <a:gd name="T34" fmla="*/ 641 w 1138"/>
                  <a:gd name="T35" fmla="*/ 568 h 1849"/>
                  <a:gd name="T36" fmla="*/ 648 w 1138"/>
                  <a:gd name="T37" fmla="*/ 507 h 1849"/>
                  <a:gd name="T38" fmla="*/ 647 w 1138"/>
                  <a:gd name="T39" fmla="*/ 460 h 1849"/>
                  <a:gd name="T40" fmla="*/ 685 w 1138"/>
                  <a:gd name="T41" fmla="*/ 397 h 1849"/>
                  <a:gd name="T42" fmla="*/ 753 w 1138"/>
                  <a:gd name="T43" fmla="*/ 447 h 1849"/>
                  <a:gd name="T44" fmla="*/ 817 w 1138"/>
                  <a:gd name="T45" fmla="*/ 408 h 1849"/>
                  <a:gd name="T46" fmla="*/ 864 w 1138"/>
                  <a:gd name="T47" fmla="*/ 324 h 1849"/>
                  <a:gd name="T48" fmla="*/ 975 w 1138"/>
                  <a:gd name="T49" fmla="*/ 305 h 1849"/>
                  <a:gd name="T50" fmla="*/ 998 w 1138"/>
                  <a:gd name="T51" fmla="*/ 209 h 1849"/>
                  <a:gd name="T52" fmla="*/ 1032 w 1138"/>
                  <a:gd name="T53" fmla="*/ 121 h 1849"/>
                  <a:gd name="T54" fmla="*/ 1103 w 1138"/>
                  <a:gd name="T55" fmla="*/ 81 h 1849"/>
                  <a:gd name="T56" fmla="*/ 1067 w 1138"/>
                  <a:gd name="T57" fmla="*/ 8 h 1849"/>
                  <a:gd name="T58" fmla="*/ 916 w 1138"/>
                  <a:gd name="T59" fmla="*/ 43 h 1849"/>
                  <a:gd name="T60" fmla="*/ 703 w 1138"/>
                  <a:gd name="T61" fmla="*/ 165 h 1849"/>
                  <a:gd name="T62" fmla="*/ 573 w 1138"/>
                  <a:gd name="T63" fmla="*/ 186 h 1849"/>
                  <a:gd name="T64" fmla="*/ 484 w 1138"/>
                  <a:gd name="T65" fmla="*/ 309 h 1849"/>
                  <a:gd name="T66" fmla="*/ 452 w 1138"/>
                  <a:gd name="T67" fmla="*/ 369 h 1849"/>
                  <a:gd name="T68" fmla="*/ 426 w 1138"/>
                  <a:gd name="T69" fmla="*/ 474 h 1849"/>
                  <a:gd name="T70" fmla="*/ 475 w 1138"/>
                  <a:gd name="T71" fmla="*/ 508 h 1849"/>
                  <a:gd name="T72" fmla="*/ 500 w 1138"/>
                  <a:gd name="T73" fmla="*/ 661 h 1849"/>
                  <a:gd name="T74" fmla="*/ 502 w 1138"/>
                  <a:gd name="T75" fmla="*/ 748 h 1849"/>
                  <a:gd name="T76" fmla="*/ 498 w 1138"/>
                  <a:gd name="T77" fmla="*/ 898 h 1849"/>
                  <a:gd name="T78" fmla="*/ 187 w 1138"/>
                  <a:gd name="T79" fmla="*/ 1379 h 1849"/>
                  <a:gd name="T80" fmla="*/ 30 w 1138"/>
                  <a:gd name="T81" fmla="*/ 1516 h 1849"/>
                  <a:gd name="T82" fmla="*/ 26 w 1138"/>
                  <a:gd name="T83" fmla="*/ 1593 h 1849"/>
                  <a:gd name="T84" fmla="*/ 97 w 1138"/>
                  <a:gd name="T85" fmla="*/ 1720 h 1849"/>
                  <a:gd name="T86" fmla="*/ 202 w 1138"/>
                  <a:gd name="T87" fmla="*/ 1761 h 1849"/>
                  <a:gd name="T88" fmla="*/ 323 w 1138"/>
                  <a:gd name="T89" fmla="*/ 1750 h 1849"/>
                  <a:gd name="T90" fmla="*/ 379 w 1138"/>
                  <a:gd name="T91" fmla="*/ 1798 h 1849"/>
                  <a:gd name="T92" fmla="*/ 478 w 1138"/>
                  <a:gd name="T93" fmla="*/ 1825 h 1849"/>
                  <a:gd name="T94" fmla="*/ 511 w 1138"/>
                  <a:gd name="T95" fmla="*/ 1796 h 1849"/>
                  <a:gd name="T96" fmla="*/ 527 w 1138"/>
                  <a:gd name="T97" fmla="*/ 1720 h 1849"/>
                  <a:gd name="T98" fmla="*/ 586 w 1138"/>
                  <a:gd name="T99" fmla="*/ 1656 h 1849"/>
                  <a:gd name="T100" fmla="*/ 581 w 1138"/>
                  <a:gd name="T101" fmla="*/ 1592 h 1849"/>
                  <a:gd name="T102" fmla="*/ 555 w 1138"/>
                  <a:gd name="T103" fmla="*/ 1558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8" h="1849">
                    <a:moveTo>
                      <a:pt x="542" y="1545"/>
                    </a:moveTo>
                    <a:cubicBezTo>
                      <a:pt x="531" y="1530"/>
                      <a:pt x="537" y="1519"/>
                      <a:pt x="543" y="1505"/>
                    </a:cubicBezTo>
                    <a:cubicBezTo>
                      <a:pt x="546" y="1499"/>
                      <a:pt x="546" y="1493"/>
                      <a:pt x="548" y="1486"/>
                    </a:cubicBezTo>
                    <a:cubicBezTo>
                      <a:pt x="550" y="1478"/>
                      <a:pt x="558" y="1475"/>
                      <a:pt x="561" y="1468"/>
                    </a:cubicBezTo>
                    <a:cubicBezTo>
                      <a:pt x="571" y="1449"/>
                      <a:pt x="550" y="1434"/>
                      <a:pt x="538" y="1421"/>
                    </a:cubicBezTo>
                    <a:cubicBezTo>
                      <a:pt x="534" y="1416"/>
                      <a:pt x="526" y="1410"/>
                      <a:pt x="527" y="1402"/>
                    </a:cubicBezTo>
                    <a:cubicBezTo>
                      <a:pt x="528" y="1394"/>
                      <a:pt x="539" y="1391"/>
                      <a:pt x="544" y="1384"/>
                    </a:cubicBezTo>
                    <a:cubicBezTo>
                      <a:pt x="552" y="1373"/>
                      <a:pt x="553" y="1359"/>
                      <a:pt x="552" y="1345"/>
                    </a:cubicBezTo>
                    <a:cubicBezTo>
                      <a:pt x="552" y="1330"/>
                      <a:pt x="542" y="1314"/>
                      <a:pt x="543" y="1300"/>
                    </a:cubicBezTo>
                    <a:cubicBezTo>
                      <a:pt x="545" y="1284"/>
                      <a:pt x="562" y="1280"/>
                      <a:pt x="563" y="1263"/>
                    </a:cubicBezTo>
                    <a:cubicBezTo>
                      <a:pt x="563" y="1231"/>
                      <a:pt x="545" y="1207"/>
                      <a:pt x="540" y="1178"/>
                    </a:cubicBezTo>
                    <a:cubicBezTo>
                      <a:pt x="538" y="1164"/>
                      <a:pt x="533" y="1151"/>
                      <a:pt x="545" y="1139"/>
                    </a:cubicBezTo>
                    <a:cubicBezTo>
                      <a:pt x="556" y="1127"/>
                      <a:pt x="571" y="1125"/>
                      <a:pt x="573" y="1107"/>
                    </a:cubicBezTo>
                    <a:cubicBezTo>
                      <a:pt x="574" y="1090"/>
                      <a:pt x="570" y="1076"/>
                      <a:pt x="560" y="1063"/>
                    </a:cubicBezTo>
                    <a:cubicBezTo>
                      <a:pt x="551" y="1052"/>
                      <a:pt x="545" y="1032"/>
                      <a:pt x="554" y="1017"/>
                    </a:cubicBezTo>
                    <a:cubicBezTo>
                      <a:pt x="561" y="1005"/>
                      <a:pt x="581" y="1007"/>
                      <a:pt x="591" y="997"/>
                    </a:cubicBezTo>
                    <a:cubicBezTo>
                      <a:pt x="602" y="986"/>
                      <a:pt x="603" y="966"/>
                      <a:pt x="602" y="950"/>
                    </a:cubicBezTo>
                    <a:cubicBezTo>
                      <a:pt x="601" y="920"/>
                      <a:pt x="609" y="895"/>
                      <a:pt x="616" y="865"/>
                    </a:cubicBezTo>
                    <a:cubicBezTo>
                      <a:pt x="620" y="850"/>
                      <a:pt x="630" y="842"/>
                      <a:pt x="630" y="825"/>
                    </a:cubicBezTo>
                    <a:cubicBezTo>
                      <a:pt x="630" y="811"/>
                      <a:pt x="634" y="798"/>
                      <a:pt x="642" y="785"/>
                    </a:cubicBezTo>
                    <a:cubicBezTo>
                      <a:pt x="651" y="770"/>
                      <a:pt x="662" y="761"/>
                      <a:pt x="677" y="752"/>
                    </a:cubicBezTo>
                    <a:cubicBezTo>
                      <a:pt x="684" y="748"/>
                      <a:pt x="691" y="739"/>
                      <a:pt x="699" y="737"/>
                    </a:cubicBezTo>
                    <a:cubicBezTo>
                      <a:pt x="705" y="735"/>
                      <a:pt x="713" y="738"/>
                      <a:pt x="720" y="738"/>
                    </a:cubicBezTo>
                    <a:cubicBezTo>
                      <a:pt x="734" y="736"/>
                      <a:pt x="731" y="730"/>
                      <a:pt x="739" y="723"/>
                    </a:cubicBezTo>
                    <a:cubicBezTo>
                      <a:pt x="744" y="719"/>
                      <a:pt x="749" y="720"/>
                      <a:pt x="757" y="720"/>
                    </a:cubicBezTo>
                    <a:cubicBezTo>
                      <a:pt x="769" y="720"/>
                      <a:pt x="788" y="719"/>
                      <a:pt x="801" y="723"/>
                    </a:cubicBezTo>
                    <a:cubicBezTo>
                      <a:pt x="803" y="717"/>
                      <a:pt x="804" y="711"/>
                      <a:pt x="804" y="703"/>
                    </a:cubicBezTo>
                    <a:cubicBezTo>
                      <a:pt x="804" y="677"/>
                      <a:pt x="806" y="651"/>
                      <a:pt x="802" y="635"/>
                    </a:cubicBezTo>
                    <a:cubicBezTo>
                      <a:pt x="798" y="619"/>
                      <a:pt x="802" y="605"/>
                      <a:pt x="805" y="582"/>
                    </a:cubicBezTo>
                    <a:cubicBezTo>
                      <a:pt x="808" y="559"/>
                      <a:pt x="819" y="548"/>
                      <a:pt x="809" y="534"/>
                    </a:cubicBezTo>
                    <a:cubicBezTo>
                      <a:pt x="804" y="527"/>
                      <a:pt x="784" y="539"/>
                      <a:pt x="774" y="551"/>
                    </a:cubicBezTo>
                    <a:cubicBezTo>
                      <a:pt x="764" y="563"/>
                      <a:pt x="765" y="575"/>
                      <a:pt x="754" y="596"/>
                    </a:cubicBezTo>
                    <a:cubicBezTo>
                      <a:pt x="743" y="617"/>
                      <a:pt x="738" y="610"/>
                      <a:pt x="724" y="607"/>
                    </a:cubicBezTo>
                    <a:cubicBezTo>
                      <a:pt x="710" y="605"/>
                      <a:pt x="706" y="593"/>
                      <a:pt x="700" y="579"/>
                    </a:cubicBezTo>
                    <a:cubicBezTo>
                      <a:pt x="694" y="565"/>
                      <a:pt x="682" y="564"/>
                      <a:pt x="667" y="568"/>
                    </a:cubicBezTo>
                    <a:cubicBezTo>
                      <a:pt x="653" y="572"/>
                      <a:pt x="647" y="578"/>
                      <a:pt x="641" y="568"/>
                    </a:cubicBezTo>
                    <a:cubicBezTo>
                      <a:pt x="634" y="558"/>
                      <a:pt x="652" y="544"/>
                      <a:pt x="655" y="536"/>
                    </a:cubicBezTo>
                    <a:cubicBezTo>
                      <a:pt x="657" y="529"/>
                      <a:pt x="657" y="510"/>
                      <a:pt x="648" y="507"/>
                    </a:cubicBezTo>
                    <a:cubicBezTo>
                      <a:pt x="639" y="504"/>
                      <a:pt x="638" y="499"/>
                      <a:pt x="635" y="485"/>
                    </a:cubicBezTo>
                    <a:cubicBezTo>
                      <a:pt x="633" y="472"/>
                      <a:pt x="641" y="467"/>
                      <a:pt x="647" y="460"/>
                    </a:cubicBezTo>
                    <a:cubicBezTo>
                      <a:pt x="658" y="449"/>
                      <a:pt x="651" y="449"/>
                      <a:pt x="671" y="439"/>
                    </a:cubicBezTo>
                    <a:cubicBezTo>
                      <a:pt x="691" y="428"/>
                      <a:pt x="678" y="417"/>
                      <a:pt x="685" y="397"/>
                    </a:cubicBezTo>
                    <a:cubicBezTo>
                      <a:pt x="691" y="377"/>
                      <a:pt x="709" y="392"/>
                      <a:pt x="717" y="411"/>
                    </a:cubicBezTo>
                    <a:cubicBezTo>
                      <a:pt x="725" y="429"/>
                      <a:pt x="736" y="429"/>
                      <a:pt x="753" y="447"/>
                    </a:cubicBezTo>
                    <a:cubicBezTo>
                      <a:pt x="770" y="464"/>
                      <a:pt x="781" y="443"/>
                      <a:pt x="789" y="427"/>
                    </a:cubicBezTo>
                    <a:cubicBezTo>
                      <a:pt x="797" y="411"/>
                      <a:pt x="798" y="415"/>
                      <a:pt x="817" y="408"/>
                    </a:cubicBezTo>
                    <a:cubicBezTo>
                      <a:pt x="836" y="401"/>
                      <a:pt x="824" y="391"/>
                      <a:pt x="833" y="379"/>
                    </a:cubicBezTo>
                    <a:cubicBezTo>
                      <a:pt x="842" y="367"/>
                      <a:pt x="848" y="344"/>
                      <a:pt x="864" y="324"/>
                    </a:cubicBezTo>
                    <a:cubicBezTo>
                      <a:pt x="880" y="304"/>
                      <a:pt x="883" y="306"/>
                      <a:pt x="904" y="306"/>
                    </a:cubicBezTo>
                    <a:cubicBezTo>
                      <a:pt x="925" y="306"/>
                      <a:pt x="947" y="305"/>
                      <a:pt x="975" y="305"/>
                    </a:cubicBezTo>
                    <a:cubicBezTo>
                      <a:pt x="1003" y="305"/>
                      <a:pt x="1003" y="292"/>
                      <a:pt x="1018" y="264"/>
                    </a:cubicBezTo>
                    <a:cubicBezTo>
                      <a:pt x="1032" y="236"/>
                      <a:pt x="1006" y="226"/>
                      <a:pt x="998" y="209"/>
                    </a:cubicBezTo>
                    <a:cubicBezTo>
                      <a:pt x="989" y="192"/>
                      <a:pt x="994" y="182"/>
                      <a:pt x="1002" y="165"/>
                    </a:cubicBezTo>
                    <a:cubicBezTo>
                      <a:pt x="1010" y="147"/>
                      <a:pt x="1014" y="131"/>
                      <a:pt x="1032" y="121"/>
                    </a:cubicBezTo>
                    <a:cubicBezTo>
                      <a:pt x="1051" y="110"/>
                      <a:pt x="1084" y="122"/>
                      <a:pt x="1111" y="121"/>
                    </a:cubicBezTo>
                    <a:cubicBezTo>
                      <a:pt x="1138" y="119"/>
                      <a:pt x="1111" y="93"/>
                      <a:pt x="1103" y="81"/>
                    </a:cubicBezTo>
                    <a:cubicBezTo>
                      <a:pt x="1095" y="69"/>
                      <a:pt x="1103" y="57"/>
                      <a:pt x="1102" y="38"/>
                    </a:cubicBezTo>
                    <a:cubicBezTo>
                      <a:pt x="1100" y="19"/>
                      <a:pt x="1098" y="16"/>
                      <a:pt x="1067" y="8"/>
                    </a:cubicBezTo>
                    <a:cubicBezTo>
                      <a:pt x="1036" y="0"/>
                      <a:pt x="1011" y="7"/>
                      <a:pt x="991" y="16"/>
                    </a:cubicBezTo>
                    <a:cubicBezTo>
                      <a:pt x="971" y="26"/>
                      <a:pt x="957" y="41"/>
                      <a:pt x="916" y="43"/>
                    </a:cubicBezTo>
                    <a:cubicBezTo>
                      <a:pt x="875" y="46"/>
                      <a:pt x="837" y="89"/>
                      <a:pt x="813" y="103"/>
                    </a:cubicBezTo>
                    <a:cubicBezTo>
                      <a:pt x="789" y="118"/>
                      <a:pt x="724" y="153"/>
                      <a:pt x="703" y="165"/>
                    </a:cubicBezTo>
                    <a:cubicBezTo>
                      <a:pt x="683" y="177"/>
                      <a:pt x="677" y="174"/>
                      <a:pt x="655" y="167"/>
                    </a:cubicBezTo>
                    <a:cubicBezTo>
                      <a:pt x="634" y="161"/>
                      <a:pt x="598" y="170"/>
                      <a:pt x="573" y="186"/>
                    </a:cubicBezTo>
                    <a:cubicBezTo>
                      <a:pt x="547" y="202"/>
                      <a:pt x="494" y="240"/>
                      <a:pt x="480" y="256"/>
                    </a:cubicBezTo>
                    <a:cubicBezTo>
                      <a:pt x="467" y="272"/>
                      <a:pt x="471" y="296"/>
                      <a:pt x="484" y="309"/>
                    </a:cubicBezTo>
                    <a:cubicBezTo>
                      <a:pt x="498" y="322"/>
                      <a:pt x="479" y="351"/>
                      <a:pt x="468" y="357"/>
                    </a:cubicBezTo>
                    <a:cubicBezTo>
                      <a:pt x="458" y="364"/>
                      <a:pt x="452" y="363"/>
                      <a:pt x="452" y="369"/>
                    </a:cubicBezTo>
                    <a:cubicBezTo>
                      <a:pt x="452" y="376"/>
                      <a:pt x="448" y="392"/>
                      <a:pt x="436" y="405"/>
                    </a:cubicBezTo>
                    <a:cubicBezTo>
                      <a:pt x="424" y="419"/>
                      <a:pt x="426" y="441"/>
                      <a:pt x="426" y="474"/>
                    </a:cubicBezTo>
                    <a:cubicBezTo>
                      <a:pt x="426" y="506"/>
                      <a:pt x="434" y="511"/>
                      <a:pt x="451" y="499"/>
                    </a:cubicBezTo>
                    <a:cubicBezTo>
                      <a:pt x="468" y="487"/>
                      <a:pt x="464" y="492"/>
                      <a:pt x="475" y="508"/>
                    </a:cubicBezTo>
                    <a:cubicBezTo>
                      <a:pt x="486" y="524"/>
                      <a:pt x="476" y="552"/>
                      <a:pt x="467" y="578"/>
                    </a:cubicBezTo>
                    <a:cubicBezTo>
                      <a:pt x="458" y="603"/>
                      <a:pt x="494" y="650"/>
                      <a:pt x="500" y="661"/>
                    </a:cubicBezTo>
                    <a:cubicBezTo>
                      <a:pt x="507" y="671"/>
                      <a:pt x="516" y="674"/>
                      <a:pt x="519" y="693"/>
                    </a:cubicBezTo>
                    <a:cubicBezTo>
                      <a:pt x="522" y="711"/>
                      <a:pt x="510" y="729"/>
                      <a:pt x="502" y="748"/>
                    </a:cubicBezTo>
                    <a:cubicBezTo>
                      <a:pt x="494" y="766"/>
                      <a:pt x="510" y="773"/>
                      <a:pt x="518" y="790"/>
                    </a:cubicBezTo>
                    <a:cubicBezTo>
                      <a:pt x="526" y="808"/>
                      <a:pt x="512" y="860"/>
                      <a:pt x="498" y="898"/>
                    </a:cubicBezTo>
                    <a:cubicBezTo>
                      <a:pt x="485" y="932"/>
                      <a:pt x="387" y="1106"/>
                      <a:pt x="358" y="1156"/>
                    </a:cubicBezTo>
                    <a:cubicBezTo>
                      <a:pt x="328" y="1205"/>
                      <a:pt x="233" y="1327"/>
                      <a:pt x="187" y="1379"/>
                    </a:cubicBezTo>
                    <a:cubicBezTo>
                      <a:pt x="150" y="1420"/>
                      <a:pt x="106" y="1467"/>
                      <a:pt x="84" y="1480"/>
                    </a:cubicBezTo>
                    <a:cubicBezTo>
                      <a:pt x="63" y="1493"/>
                      <a:pt x="41" y="1499"/>
                      <a:pt x="30" y="1516"/>
                    </a:cubicBezTo>
                    <a:cubicBezTo>
                      <a:pt x="24" y="1526"/>
                      <a:pt x="13" y="1539"/>
                      <a:pt x="0" y="1552"/>
                    </a:cubicBezTo>
                    <a:cubicBezTo>
                      <a:pt x="11" y="1562"/>
                      <a:pt x="12" y="1579"/>
                      <a:pt x="26" y="1593"/>
                    </a:cubicBezTo>
                    <a:cubicBezTo>
                      <a:pt x="45" y="1611"/>
                      <a:pt x="87" y="1616"/>
                      <a:pt x="90" y="1652"/>
                    </a:cubicBezTo>
                    <a:cubicBezTo>
                      <a:pt x="92" y="1674"/>
                      <a:pt x="64" y="1710"/>
                      <a:pt x="97" y="1720"/>
                    </a:cubicBezTo>
                    <a:cubicBezTo>
                      <a:pt x="129" y="1729"/>
                      <a:pt x="147" y="1702"/>
                      <a:pt x="175" y="1734"/>
                    </a:cubicBezTo>
                    <a:cubicBezTo>
                      <a:pt x="186" y="1746"/>
                      <a:pt x="178" y="1757"/>
                      <a:pt x="202" y="1761"/>
                    </a:cubicBezTo>
                    <a:cubicBezTo>
                      <a:pt x="224" y="1764"/>
                      <a:pt x="225" y="1755"/>
                      <a:pt x="241" y="1746"/>
                    </a:cubicBezTo>
                    <a:cubicBezTo>
                      <a:pt x="270" y="1729"/>
                      <a:pt x="290" y="1747"/>
                      <a:pt x="323" y="1750"/>
                    </a:cubicBezTo>
                    <a:cubicBezTo>
                      <a:pt x="342" y="1752"/>
                      <a:pt x="339" y="1747"/>
                      <a:pt x="352" y="1764"/>
                    </a:cubicBezTo>
                    <a:cubicBezTo>
                      <a:pt x="362" y="1777"/>
                      <a:pt x="364" y="1786"/>
                      <a:pt x="379" y="1798"/>
                    </a:cubicBezTo>
                    <a:cubicBezTo>
                      <a:pt x="405" y="1819"/>
                      <a:pt x="421" y="1849"/>
                      <a:pt x="458" y="1838"/>
                    </a:cubicBezTo>
                    <a:cubicBezTo>
                      <a:pt x="464" y="1836"/>
                      <a:pt x="471" y="1827"/>
                      <a:pt x="478" y="1825"/>
                    </a:cubicBezTo>
                    <a:cubicBezTo>
                      <a:pt x="483" y="1823"/>
                      <a:pt x="492" y="1827"/>
                      <a:pt x="496" y="1825"/>
                    </a:cubicBezTo>
                    <a:cubicBezTo>
                      <a:pt x="510" y="1817"/>
                      <a:pt x="507" y="1812"/>
                      <a:pt x="511" y="1796"/>
                    </a:cubicBezTo>
                    <a:cubicBezTo>
                      <a:pt x="515" y="1783"/>
                      <a:pt x="521" y="1773"/>
                      <a:pt x="524" y="1760"/>
                    </a:cubicBezTo>
                    <a:cubicBezTo>
                      <a:pt x="527" y="1749"/>
                      <a:pt x="523" y="1730"/>
                      <a:pt x="527" y="1720"/>
                    </a:cubicBezTo>
                    <a:cubicBezTo>
                      <a:pt x="531" y="1711"/>
                      <a:pt x="555" y="1696"/>
                      <a:pt x="563" y="1687"/>
                    </a:cubicBezTo>
                    <a:cubicBezTo>
                      <a:pt x="573" y="1677"/>
                      <a:pt x="579" y="1669"/>
                      <a:pt x="586" y="1656"/>
                    </a:cubicBezTo>
                    <a:cubicBezTo>
                      <a:pt x="591" y="1645"/>
                      <a:pt x="595" y="1632"/>
                      <a:pt x="596" y="1620"/>
                    </a:cubicBezTo>
                    <a:cubicBezTo>
                      <a:pt x="597" y="1598"/>
                      <a:pt x="595" y="1605"/>
                      <a:pt x="581" y="1592"/>
                    </a:cubicBezTo>
                    <a:cubicBezTo>
                      <a:pt x="574" y="1586"/>
                      <a:pt x="551" y="1573"/>
                      <a:pt x="555" y="1560"/>
                    </a:cubicBezTo>
                    <a:cubicBezTo>
                      <a:pt x="555" y="1559"/>
                      <a:pt x="555" y="1559"/>
                      <a:pt x="555" y="1558"/>
                    </a:cubicBezTo>
                    <a:cubicBezTo>
                      <a:pt x="550" y="1554"/>
                      <a:pt x="546" y="1550"/>
                      <a:pt x="542" y="15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29">
                <a:extLst>
                  <a:ext uri="{FF2B5EF4-FFF2-40B4-BE49-F238E27FC236}">
                    <a16:creationId xmlns:a16="http://schemas.microsoft.com/office/drawing/2014/main" id="{9CADD5EE-DA63-CA5F-90FA-4BEB571812BE}"/>
                  </a:ext>
                </a:extLst>
              </p:cNvPr>
              <p:cNvSpPr>
                <a:spLocks/>
              </p:cNvSpPr>
              <p:nvPr/>
            </p:nvSpPr>
            <p:spPr bwMode="auto">
              <a:xfrm>
                <a:off x="4197450" y="7521863"/>
                <a:ext cx="732617" cy="866592"/>
              </a:xfrm>
              <a:custGeom>
                <a:avLst/>
                <a:gdLst>
                  <a:gd name="T0" fmla="*/ 432 w 1389"/>
                  <a:gd name="T1" fmla="*/ 1479 h 1643"/>
                  <a:gd name="T2" fmla="*/ 516 w 1389"/>
                  <a:gd name="T3" fmla="*/ 1366 h 1643"/>
                  <a:gd name="T4" fmla="*/ 590 w 1389"/>
                  <a:gd name="T5" fmla="*/ 1365 h 1643"/>
                  <a:gd name="T6" fmla="*/ 708 w 1389"/>
                  <a:gd name="T7" fmla="*/ 1325 h 1643"/>
                  <a:gd name="T8" fmla="*/ 787 w 1389"/>
                  <a:gd name="T9" fmla="*/ 1412 h 1643"/>
                  <a:gd name="T10" fmla="*/ 889 w 1389"/>
                  <a:gd name="T11" fmla="*/ 1470 h 1643"/>
                  <a:gd name="T12" fmla="*/ 995 w 1389"/>
                  <a:gd name="T13" fmla="*/ 1470 h 1643"/>
                  <a:gd name="T14" fmla="*/ 1109 w 1389"/>
                  <a:gd name="T15" fmla="*/ 1501 h 1643"/>
                  <a:gd name="T16" fmla="*/ 1137 w 1389"/>
                  <a:gd name="T17" fmla="*/ 1524 h 1643"/>
                  <a:gd name="T18" fmla="*/ 1173 w 1389"/>
                  <a:gd name="T19" fmla="*/ 1540 h 1643"/>
                  <a:gd name="T20" fmla="*/ 1278 w 1389"/>
                  <a:gd name="T21" fmla="*/ 1474 h 1643"/>
                  <a:gd name="T22" fmla="*/ 1324 w 1389"/>
                  <a:gd name="T23" fmla="*/ 1402 h 1643"/>
                  <a:gd name="T24" fmla="*/ 1362 w 1389"/>
                  <a:gd name="T25" fmla="*/ 1325 h 1643"/>
                  <a:gd name="T26" fmla="*/ 1357 w 1389"/>
                  <a:gd name="T27" fmla="*/ 1225 h 1643"/>
                  <a:gd name="T28" fmla="*/ 1298 w 1389"/>
                  <a:gd name="T29" fmla="*/ 1105 h 1643"/>
                  <a:gd name="T30" fmla="*/ 1251 w 1389"/>
                  <a:gd name="T31" fmla="*/ 991 h 1643"/>
                  <a:gd name="T32" fmla="*/ 1155 w 1389"/>
                  <a:gd name="T33" fmla="*/ 873 h 1643"/>
                  <a:gd name="T34" fmla="*/ 1051 w 1389"/>
                  <a:gd name="T35" fmla="*/ 791 h 1643"/>
                  <a:gd name="T36" fmla="*/ 1090 w 1389"/>
                  <a:gd name="T37" fmla="*/ 737 h 1643"/>
                  <a:gd name="T38" fmla="*/ 1207 w 1389"/>
                  <a:gd name="T39" fmla="*/ 701 h 1643"/>
                  <a:gd name="T40" fmla="*/ 1281 w 1389"/>
                  <a:gd name="T41" fmla="*/ 610 h 1643"/>
                  <a:gd name="T42" fmla="*/ 1341 w 1389"/>
                  <a:gd name="T43" fmla="*/ 507 h 1643"/>
                  <a:gd name="T44" fmla="*/ 1288 w 1389"/>
                  <a:gd name="T45" fmla="*/ 402 h 1643"/>
                  <a:gd name="T46" fmla="*/ 1308 w 1389"/>
                  <a:gd name="T47" fmla="*/ 301 h 1643"/>
                  <a:gd name="T48" fmla="*/ 1381 w 1389"/>
                  <a:gd name="T49" fmla="*/ 167 h 1643"/>
                  <a:gd name="T50" fmla="*/ 1314 w 1389"/>
                  <a:gd name="T51" fmla="*/ 114 h 1643"/>
                  <a:gd name="T52" fmla="*/ 1268 w 1389"/>
                  <a:gd name="T53" fmla="*/ 96 h 1643"/>
                  <a:gd name="T54" fmla="*/ 1152 w 1389"/>
                  <a:gd name="T55" fmla="*/ 59 h 1643"/>
                  <a:gd name="T56" fmla="*/ 1043 w 1389"/>
                  <a:gd name="T57" fmla="*/ 49 h 1643"/>
                  <a:gd name="T58" fmla="*/ 940 w 1389"/>
                  <a:gd name="T59" fmla="*/ 32 h 1643"/>
                  <a:gd name="T60" fmla="*/ 836 w 1389"/>
                  <a:gd name="T61" fmla="*/ 80 h 1643"/>
                  <a:gd name="T62" fmla="*/ 791 w 1389"/>
                  <a:gd name="T63" fmla="*/ 149 h 1643"/>
                  <a:gd name="T64" fmla="*/ 695 w 1389"/>
                  <a:gd name="T65" fmla="*/ 233 h 1643"/>
                  <a:gd name="T66" fmla="*/ 611 w 1389"/>
                  <a:gd name="T67" fmla="*/ 139 h 1643"/>
                  <a:gd name="T68" fmla="*/ 529 w 1389"/>
                  <a:gd name="T69" fmla="*/ 214 h 1643"/>
                  <a:gd name="T70" fmla="*/ 570 w 1389"/>
                  <a:gd name="T71" fmla="*/ 274 h 1643"/>
                  <a:gd name="T72" fmla="*/ 537 w 1389"/>
                  <a:gd name="T73" fmla="*/ 341 h 1643"/>
                  <a:gd name="T74" fmla="*/ 498 w 1389"/>
                  <a:gd name="T75" fmla="*/ 414 h 1643"/>
                  <a:gd name="T76" fmla="*/ 476 w 1389"/>
                  <a:gd name="T77" fmla="*/ 475 h 1643"/>
                  <a:gd name="T78" fmla="*/ 456 w 1389"/>
                  <a:gd name="T79" fmla="*/ 518 h 1643"/>
                  <a:gd name="T80" fmla="*/ 458 w 1389"/>
                  <a:gd name="T81" fmla="*/ 593 h 1643"/>
                  <a:gd name="T82" fmla="*/ 478 w 1389"/>
                  <a:gd name="T83" fmla="*/ 624 h 1643"/>
                  <a:gd name="T84" fmla="*/ 498 w 1389"/>
                  <a:gd name="T85" fmla="*/ 642 h 1643"/>
                  <a:gd name="T86" fmla="*/ 542 w 1389"/>
                  <a:gd name="T87" fmla="*/ 706 h 1643"/>
                  <a:gd name="T88" fmla="*/ 552 w 1389"/>
                  <a:gd name="T89" fmla="*/ 777 h 1643"/>
                  <a:gd name="T90" fmla="*/ 510 w 1389"/>
                  <a:gd name="T91" fmla="*/ 828 h 1643"/>
                  <a:gd name="T92" fmla="*/ 388 w 1389"/>
                  <a:gd name="T93" fmla="*/ 846 h 1643"/>
                  <a:gd name="T94" fmla="*/ 238 w 1389"/>
                  <a:gd name="T95" fmla="*/ 863 h 1643"/>
                  <a:gd name="T96" fmla="*/ 135 w 1389"/>
                  <a:gd name="T97" fmla="*/ 857 h 1643"/>
                  <a:gd name="T98" fmla="*/ 41 w 1389"/>
                  <a:gd name="T99" fmla="*/ 881 h 1643"/>
                  <a:gd name="T100" fmla="*/ 2 w 1389"/>
                  <a:gd name="T101" fmla="*/ 1018 h 1643"/>
                  <a:gd name="T102" fmla="*/ 60 w 1389"/>
                  <a:gd name="T103" fmla="*/ 1144 h 1643"/>
                  <a:gd name="T104" fmla="*/ 127 w 1389"/>
                  <a:gd name="T105" fmla="*/ 1169 h 1643"/>
                  <a:gd name="T106" fmla="*/ 148 w 1389"/>
                  <a:gd name="T107" fmla="*/ 1256 h 1643"/>
                  <a:gd name="T108" fmla="*/ 151 w 1389"/>
                  <a:gd name="T109" fmla="*/ 1322 h 1643"/>
                  <a:gd name="T110" fmla="*/ 130 w 1389"/>
                  <a:gd name="T111" fmla="*/ 1379 h 1643"/>
                  <a:gd name="T112" fmla="*/ 140 w 1389"/>
                  <a:gd name="T113" fmla="*/ 1411 h 1643"/>
                  <a:gd name="T114" fmla="*/ 107 w 1389"/>
                  <a:gd name="T115" fmla="*/ 1486 h 1643"/>
                  <a:gd name="T116" fmla="*/ 143 w 1389"/>
                  <a:gd name="T117" fmla="*/ 1547 h 1643"/>
                  <a:gd name="T118" fmla="*/ 291 w 1389"/>
                  <a:gd name="T119" fmla="*/ 1567 h 1643"/>
                  <a:gd name="T120" fmla="*/ 350 w 1389"/>
                  <a:gd name="T121" fmla="*/ 1626 h 1643"/>
                  <a:gd name="T122" fmla="*/ 388 w 1389"/>
                  <a:gd name="T123" fmla="*/ 1641 h 1643"/>
                  <a:gd name="T124" fmla="*/ 401 w 1389"/>
                  <a:gd name="T125" fmla="*/ 1542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9" h="1643">
                    <a:moveTo>
                      <a:pt x="401" y="1542"/>
                    </a:moveTo>
                    <a:cubicBezTo>
                      <a:pt x="403" y="1512"/>
                      <a:pt x="416" y="1503"/>
                      <a:pt x="432" y="1479"/>
                    </a:cubicBezTo>
                    <a:cubicBezTo>
                      <a:pt x="445" y="1458"/>
                      <a:pt x="454" y="1437"/>
                      <a:pt x="467" y="1417"/>
                    </a:cubicBezTo>
                    <a:cubicBezTo>
                      <a:pt x="480" y="1399"/>
                      <a:pt x="489" y="1368"/>
                      <a:pt x="516" y="1366"/>
                    </a:cubicBezTo>
                    <a:cubicBezTo>
                      <a:pt x="527" y="1365"/>
                      <a:pt x="538" y="1376"/>
                      <a:pt x="552" y="1376"/>
                    </a:cubicBezTo>
                    <a:cubicBezTo>
                      <a:pt x="567" y="1376"/>
                      <a:pt x="577" y="1370"/>
                      <a:pt x="590" y="1365"/>
                    </a:cubicBezTo>
                    <a:cubicBezTo>
                      <a:pt x="620" y="1355"/>
                      <a:pt x="693" y="1352"/>
                      <a:pt x="687" y="1307"/>
                    </a:cubicBezTo>
                    <a:cubicBezTo>
                      <a:pt x="714" y="1292"/>
                      <a:pt x="700" y="1320"/>
                      <a:pt x="708" y="1325"/>
                    </a:cubicBezTo>
                    <a:cubicBezTo>
                      <a:pt x="719" y="1333"/>
                      <a:pt x="731" y="1333"/>
                      <a:pt x="743" y="1343"/>
                    </a:cubicBezTo>
                    <a:cubicBezTo>
                      <a:pt x="773" y="1364"/>
                      <a:pt x="785" y="1376"/>
                      <a:pt x="787" y="1412"/>
                    </a:cubicBezTo>
                    <a:cubicBezTo>
                      <a:pt x="790" y="1456"/>
                      <a:pt x="809" y="1447"/>
                      <a:pt x="845" y="1456"/>
                    </a:cubicBezTo>
                    <a:cubicBezTo>
                      <a:pt x="857" y="1459"/>
                      <a:pt x="879" y="1464"/>
                      <a:pt x="889" y="1470"/>
                    </a:cubicBezTo>
                    <a:cubicBezTo>
                      <a:pt x="905" y="1478"/>
                      <a:pt x="908" y="1492"/>
                      <a:pt x="920" y="1504"/>
                    </a:cubicBezTo>
                    <a:cubicBezTo>
                      <a:pt x="954" y="1535"/>
                      <a:pt x="968" y="1487"/>
                      <a:pt x="995" y="1470"/>
                    </a:cubicBezTo>
                    <a:cubicBezTo>
                      <a:pt x="1026" y="1449"/>
                      <a:pt x="1054" y="1464"/>
                      <a:pt x="1077" y="1483"/>
                    </a:cubicBezTo>
                    <a:cubicBezTo>
                      <a:pt x="1091" y="1495"/>
                      <a:pt x="1095" y="1495"/>
                      <a:pt x="1109" y="1501"/>
                    </a:cubicBezTo>
                    <a:cubicBezTo>
                      <a:pt x="1115" y="1504"/>
                      <a:pt x="1121" y="1500"/>
                      <a:pt x="1126" y="1504"/>
                    </a:cubicBezTo>
                    <a:cubicBezTo>
                      <a:pt x="1132" y="1507"/>
                      <a:pt x="1130" y="1518"/>
                      <a:pt x="1137" y="1524"/>
                    </a:cubicBezTo>
                    <a:cubicBezTo>
                      <a:pt x="1143" y="1528"/>
                      <a:pt x="1153" y="1524"/>
                      <a:pt x="1160" y="1527"/>
                    </a:cubicBezTo>
                    <a:cubicBezTo>
                      <a:pt x="1167" y="1530"/>
                      <a:pt x="1163" y="1539"/>
                      <a:pt x="1173" y="1540"/>
                    </a:cubicBezTo>
                    <a:cubicBezTo>
                      <a:pt x="1191" y="1542"/>
                      <a:pt x="1214" y="1518"/>
                      <a:pt x="1227" y="1506"/>
                    </a:cubicBezTo>
                    <a:cubicBezTo>
                      <a:pt x="1246" y="1489"/>
                      <a:pt x="1259" y="1479"/>
                      <a:pt x="1278" y="1474"/>
                    </a:cubicBezTo>
                    <a:cubicBezTo>
                      <a:pt x="1279" y="1469"/>
                      <a:pt x="1280" y="1464"/>
                      <a:pt x="1281" y="1460"/>
                    </a:cubicBezTo>
                    <a:cubicBezTo>
                      <a:pt x="1289" y="1436"/>
                      <a:pt x="1320" y="1427"/>
                      <a:pt x="1324" y="1402"/>
                    </a:cubicBezTo>
                    <a:cubicBezTo>
                      <a:pt x="1326" y="1383"/>
                      <a:pt x="1313" y="1364"/>
                      <a:pt x="1316" y="1343"/>
                    </a:cubicBezTo>
                    <a:cubicBezTo>
                      <a:pt x="1342" y="1342"/>
                      <a:pt x="1361" y="1352"/>
                      <a:pt x="1362" y="1325"/>
                    </a:cubicBezTo>
                    <a:cubicBezTo>
                      <a:pt x="1363" y="1296"/>
                      <a:pt x="1330" y="1295"/>
                      <a:pt x="1326" y="1274"/>
                    </a:cubicBezTo>
                    <a:cubicBezTo>
                      <a:pt x="1323" y="1250"/>
                      <a:pt x="1354" y="1246"/>
                      <a:pt x="1357" y="1225"/>
                    </a:cubicBezTo>
                    <a:cubicBezTo>
                      <a:pt x="1360" y="1202"/>
                      <a:pt x="1341" y="1180"/>
                      <a:pt x="1326" y="1166"/>
                    </a:cubicBezTo>
                    <a:cubicBezTo>
                      <a:pt x="1302" y="1143"/>
                      <a:pt x="1299" y="1139"/>
                      <a:pt x="1298" y="1105"/>
                    </a:cubicBezTo>
                    <a:cubicBezTo>
                      <a:pt x="1270" y="1100"/>
                      <a:pt x="1235" y="1093"/>
                      <a:pt x="1249" y="1056"/>
                    </a:cubicBezTo>
                    <a:cubicBezTo>
                      <a:pt x="1263" y="1019"/>
                      <a:pt x="1287" y="1026"/>
                      <a:pt x="1251" y="991"/>
                    </a:cubicBezTo>
                    <a:cubicBezTo>
                      <a:pt x="1231" y="970"/>
                      <a:pt x="1222" y="950"/>
                      <a:pt x="1209" y="926"/>
                    </a:cubicBezTo>
                    <a:cubicBezTo>
                      <a:pt x="1194" y="900"/>
                      <a:pt x="1181" y="885"/>
                      <a:pt x="1155" y="873"/>
                    </a:cubicBezTo>
                    <a:cubicBezTo>
                      <a:pt x="1129" y="860"/>
                      <a:pt x="1117" y="842"/>
                      <a:pt x="1092" y="834"/>
                    </a:cubicBezTo>
                    <a:cubicBezTo>
                      <a:pt x="1074" y="829"/>
                      <a:pt x="1028" y="821"/>
                      <a:pt x="1051" y="791"/>
                    </a:cubicBezTo>
                    <a:cubicBezTo>
                      <a:pt x="1060" y="778"/>
                      <a:pt x="1079" y="787"/>
                      <a:pt x="1088" y="773"/>
                    </a:cubicBezTo>
                    <a:cubicBezTo>
                      <a:pt x="1093" y="764"/>
                      <a:pt x="1087" y="747"/>
                      <a:pt x="1090" y="737"/>
                    </a:cubicBezTo>
                    <a:cubicBezTo>
                      <a:pt x="1108" y="682"/>
                      <a:pt x="1147" y="720"/>
                      <a:pt x="1181" y="720"/>
                    </a:cubicBezTo>
                    <a:cubicBezTo>
                      <a:pt x="1199" y="719"/>
                      <a:pt x="1195" y="712"/>
                      <a:pt x="1207" y="701"/>
                    </a:cubicBezTo>
                    <a:cubicBezTo>
                      <a:pt x="1227" y="682"/>
                      <a:pt x="1245" y="659"/>
                      <a:pt x="1261" y="637"/>
                    </a:cubicBezTo>
                    <a:cubicBezTo>
                      <a:pt x="1268" y="626"/>
                      <a:pt x="1273" y="619"/>
                      <a:pt x="1281" y="610"/>
                    </a:cubicBezTo>
                    <a:cubicBezTo>
                      <a:pt x="1290" y="600"/>
                      <a:pt x="1302" y="590"/>
                      <a:pt x="1311" y="578"/>
                    </a:cubicBezTo>
                    <a:cubicBezTo>
                      <a:pt x="1322" y="566"/>
                      <a:pt x="1344" y="525"/>
                      <a:pt x="1341" y="507"/>
                    </a:cubicBezTo>
                    <a:cubicBezTo>
                      <a:pt x="1337" y="482"/>
                      <a:pt x="1292" y="472"/>
                      <a:pt x="1284" y="441"/>
                    </a:cubicBezTo>
                    <a:cubicBezTo>
                      <a:pt x="1279" y="427"/>
                      <a:pt x="1279" y="415"/>
                      <a:pt x="1288" y="402"/>
                    </a:cubicBezTo>
                    <a:cubicBezTo>
                      <a:pt x="1296" y="391"/>
                      <a:pt x="1319" y="387"/>
                      <a:pt x="1323" y="375"/>
                    </a:cubicBezTo>
                    <a:cubicBezTo>
                      <a:pt x="1333" y="346"/>
                      <a:pt x="1286" y="338"/>
                      <a:pt x="1308" y="301"/>
                    </a:cubicBezTo>
                    <a:cubicBezTo>
                      <a:pt x="1321" y="280"/>
                      <a:pt x="1347" y="255"/>
                      <a:pt x="1365" y="239"/>
                    </a:cubicBezTo>
                    <a:cubicBezTo>
                      <a:pt x="1384" y="220"/>
                      <a:pt x="1389" y="195"/>
                      <a:pt x="1381" y="167"/>
                    </a:cubicBezTo>
                    <a:cubicBezTo>
                      <a:pt x="1375" y="149"/>
                      <a:pt x="1365" y="139"/>
                      <a:pt x="1349" y="129"/>
                    </a:cubicBezTo>
                    <a:cubicBezTo>
                      <a:pt x="1341" y="125"/>
                      <a:pt x="1319" y="122"/>
                      <a:pt x="1314" y="114"/>
                    </a:cubicBezTo>
                    <a:cubicBezTo>
                      <a:pt x="1310" y="107"/>
                      <a:pt x="1310" y="102"/>
                      <a:pt x="1312" y="98"/>
                    </a:cubicBezTo>
                    <a:cubicBezTo>
                      <a:pt x="1297" y="101"/>
                      <a:pt x="1282" y="102"/>
                      <a:pt x="1268" y="96"/>
                    </a:cubicBezTo>
                    <a:cubicBezTo>
                      <a:pt x="1235" y="82"/>
                      <a:pt x="1245" y="41"/>
                      <a:pt x="1201" y="51"/>
                    </a:cubicBezTo>
                    <a:cubicBezTo>
                      <a:pt x="1187" y="55"/>
                      <a:pt x="1169" y="67"/>
                      <a:pt x="1152" y="59"/>
                    </a:cubicBezTo>
                    <a:cubicBezTo>
                      <a:pt x="1137" y="53"/>
                      <a:pt x="1135" y="26"/>
                      <a:pt x="1119" y="22"/>
                    </a:cubicBezTo>
                    <a:cubicBezTo>
                      <a:pt x="1098" y="16"/>
                      <a:pt x="1072" y="54"/>
                      <a:pt x="1043" y="49"/>
                    </a:cubicBezTo>
                    <a:cubicBezTo>
                      <a:pt x="1040" y="24"/>
                      <a:pt x="1051" y="0"/>
                      <a:pt x="1012" y="9"/>
                    </a:cubicBezTo>
                    <a:cubicBezTo>
                      <a:pt x="986" y="14"/>
                      <a:pt x="968" y="33"/>
                      <a:pt x="940" y="32"/>
                    </a:cubicBezTo>
                    <a:cubicBezTo>
                      <a:pt x="914" y="31"/>
                      <a:pt x="898" y="18"/>
                      <a:pt x="874" y="37"/>
                    </a:cubicBezTo>
                    <a:cubicBezTo>
                      <a:pt x="858" y="50"/>
                      <a:pt x="853" y="68"/>
                      <a:pt x="836" y="80"/>
                    </a:cubicBezTo>
                    <a:cubicBezTo>
                      <a:pt x="823" y="90"/>
                      <a:pt x="810" y="94"/>
                      <a:pt x="802" y="108"/>
                    </a:cubicBezTo>
                    <a:cubicBezTo>
                      <a:pt x="794" y="120"/>
                      <a:pt x="797" y="137"/>
                      <a:pt x="791" y="149"/>
                    </a:cubicBezTo>
                    <a:cubicBezTo>
                      <a:pt x="783" y="164"/>
                      <a:pt x="771" y="166"/>
                      <a:pt x="761" y="177"/>
                    </a:cubicBezTo>
                    <a:cubicBezTo>
                      <a:pt x="740" y="203"/>
                      <a:pt x="736" y="234"/>
                      <a:pt x="695" y="233"/>
                    </a:cubicBezTo>
                    <a:cubicBezTo>
                      <a:pt x="709" y="214"/>
                      <a:pt x="694" y="176"/>
                      <a:pt x="680" y="159"/>
                    </a:cubicBezTo>
                    <a:cubicBezTo>
                      <a:pt x="665" y="143"/>
                      <a:pt x="633" y="137"/>
                      <a:pt x="611" y="139"/>
                    </a:cubicBezTo>
                    <a:cubicBezTo>
                      <a:pt x="570" y="144"/>
                      <a:pt x="582" y="175"/>
                      <a:pt x="556" y="196"/>
                    </a:cubicBezTo>
                    <a:cubicBezTo>
                      <a:pt x="546" y="205"/>
                      <a:pt x="532" y="199"/>
                      <a:pt x="529" y="214"/>
                    </a:cubicBezTo>
                    <a:cubicBezTo>
                      <a:pt x="525" y="227"/>
                      <a:pt x="548" y="240"/>
                      <a:pt x="555" y="246"/>
                    </a:cubicBezTo>
                    <a:cubicBezTo>
                      <a:pt x="569" y="259"/>
                      <a:pt x="571" y="252"/>
                      <a:pt x="570" y="274"/>
                    </a:cubicBezTo>
                    <a:cubicBezTo>
                      <a:pt x="569" y="286"/>
                      <a:pt x="565" y="299"/>
                      <a:pt x="560" y="310"/>
                    </a:cubicBezTo>
                    <a:cubicBezTo>
                      <a:pt x="553" y="323"/>
                      <a:pt x="547" y="331"/>
                      <a:pt x="537" y="341"/>
                    </a:cubicBezTo>
                    <a:cubicBezTo>
                      <a:pt x="529" y="350"/>
                      <a:pt x="505" y="365"/>
                      <a:pt x="501" y="374"/>
                    </a:cubicBezTo>
                    <a:cubicBezTo>
                      <a:pt x="497" y="384"/>
                      <a:pt x="501" y="403"/>
                      <a:pt x="498" y="414"/>
                    </a:cubicBezTo>
                    <a:cubicBezTo>
                      <a:pt x="495" y="427"/>
                      <a:pt x="489" y="437"/>
                      <a:pt x="485" y="450"/>
                    </a:cubicBezTo>
                    <a:cubicBezTo>
                      <a:pt x="482" y="463"/>
                      <a:pt x="482" y="469"/>
                      <a:pt x="476" y="475"/>
                    </a:cubicBezTo>
                    <a:cubicBezTo>
                      <a:pt x="482" y="480"/>
                      <a:pt x="487" y="487"/>
                      <a:pt x="491" y="494"/>
                    </a:cubicBezTo>
                    <a:cubicBezTo>
                      <a:pt x="484" y="513"/>
                      <a:pt x="467" y="505"/>
                      <a:pt x="456" y="518"/>
                    </a:cubicBezTo>
                    <a:cubicBezTo>
                      <a:pt x="446" y="529"/>
                      <a:pt x="450" y="544"/>
                      <a:pt x="450" y="558"/>
                    </a:cubicBezTo>
                    <a:cubicBezTo>
                      <a:pt x="451" y="570"/>
                      <a:pt x="452" y="582"/>
                      <a:pt x="458" y="593"/>
                    </a:cubicBezTo>
                    <a:cubicBezTo>
                      <a:pt x="460" y="597"/>
                      <a:pt x="472" y="599"/>
                      <a:pt x="474" y="604"/>
                    </a:cubicBezTo>
                    <a:cubicBezTo>
                      <a:pt x="477" y="610"/>
                      <a:pt x="475" y="619"/>
                      <a:pt x="478" y="624"/>
                    </a:cubicBezTo>
                    <a:cubicBezTo>
                      <a:pt x="481" y="630"/>
                      <a:pt x="476" y="636"/>
                      <a:pt x="480" y="641"/>
                    </a:cubicBezTo>
                    <a:cubicBezTo>
                      <a:pt x="485" y="646"/>
                      <a:pt x="494" y="639"/>
                      <a:pt x="498" y="642"/>
                    </a:cubicBezTo>
                    <a:cubicBezTo>
                      <a:pt x="517" y="655"/>
                      <a:pt x="509" y="661"/>
                      <a:pt x="519" y="676"/>
                    </a:cubicBezTo>
                    <a:cubicBezTo>
                      <a:pt x="527" y="688"/>
                      <a:pt x="534" y="694"/>
                      <a:pt x="542" y="706"/>
                    </a:cubicBezTo>
                    <a:cubicBezTo>
                      <a:pt x="551" y="723"/>
                      <a:pt x="549" y="726"/>
                      <a:pt x="552" y="745"/>
                    </a:cubicBezTo>
                    <a:cubicBezTo>
                      <a:pt x="554" y="760"/>
                      <a:pt x="568" y="764"/>
                      <a:pt x="552" y="777"/>
                    </a:cubicBezTo>
                    <a:cubicBezTo>
                      <a:pt x="538" y="789"/>
                      <a:pt x="531" y="773"/>
                      <a:pt x="521" y="793"/>
                    </a:cubicBezTo>
                    <a:cubicBezTo>
                      <a:pt x="514" y="805"/>
                      <a:pt x="520" y="817"/>
                      <a:pt x="510" y="828"/>
                    </a:cubicBezTo>
                    <a:cubicBezTo>
                      <a:pt x="493" y="847"/>
                      <a:pt x="490" y="832"/>
                      <a:pt x="470" y="829"/>
                    </a:cubicBezTo>
                    <a:cubicBezTo>
                      <a:pt x="442" y="825"/>
                      <a:pt x="414" y="844"/>
                      <a:pt x="388" y="846"/>
                    </a:cubicBezTo>
                    <a:cubicBezTo>
                      <a:pt x="354" y="848"/>
                      <a:pt x="330" y="839"/>
                      <a:pt x="296" y="854"/>
                    </a:cubicBezTo>
                    <a:cubicBezTo>
                      <a:pt x="277" y="862"/>
                      <a:pt x="260" y="867"/>
                      <a:pt x="238" y="863"/>
                    </a:cubicBezTo>
                    <a:cubicBezTo>
                      <a:pt x="219" y="896"/>
                      <a:pt x="198" y="880"/>
                      <a:pt x="167" y="872"/>
                    </a:cubicBezTo>
                    <a:cubicBezTo>
                      <a:pt x="150" y="868"/>
                      <a:pt x="150" y="867"/>
                      <a:pt x="135" y="857"/>
                    </a:cubicBezTo>
                    <a:cubicBezTo>
                      <a:pt x="121" y="848"/>
                      <a:pt x="113" y="843"/>
                      <a:pt x="94" y="844"/>
                    </a:cubicBezTo>
                    <a:cubicBezTo>
                      <a:pt x="71" y="846"/>
                      <a:pt x="48" y="858"/>
                      <a:pt x="41" y="881"/>
                    </a:cubicBezTo>
                    <a:cubicBezTo>
                      <a:pt x="34" y="902"/>
                      <a:pt x="46" y="928"/>
                      <a:pt x="38" y="949"/>
                    </a:cubicBezTo>
                    <a:cubicBezTo>
                      <a:pt x="29" y="975"/>
                      <a:pt x="5" y="987"/>
                      <a:pt x="2" y="1018"/>
                    </a:cubicBezTo>
                    <a:cubicBezTo>
                      <a:pt x="0" y="1059"/>
                      <a:pt x="31" y="1046"/>
                      <a:pt x="45" y="1074"/>
                    </a:cubicBezTo>
                    <a:cubicBezTo>
                      <a:pt x="55" y="1095"/>
                      <a:pt x="41" y="1131"/>
                      <a:pt x="60" y="1144"/>
                    </a:cubicBezTo>
                    <a:cubicBezTo>
                      <a:pt x="71" y="1151"/>
                      <a:pt x="86" y="1141"/>
                      <a:pt x="97" y="1147"/>
                    </a:cubicBezTo>
                    <a:cubicBezTo>
                      <a:pt x="110" y="1153"/>
                      <a:pt x="110" y="1177"/>
                      <a:pt x="127" y="1169"/>
                    </a:cubicBezTo>
                    <a:cubicBezTo>
                      <a:pt x="129" y="1189"/>
                      <a:pt x="110" y="1217"/>
                      <a:pt x="117" y="1232"/>
                    </a:cubicBezTo>
                    <a:cubicBezTo>
                      <a:pt x="124" y="1244"/>
                      <a:pt x="141" y="1242"/>
                      <a:pt x="148" y="1256"/>
                    </a:cubicBezTo>
                    <a:cubicBezTo>
                      <a:pt x="152" y="1265"/>
                      <a:pt x="149" y="1283"/>
                      <a:pt x="145" y="1290"/>
                    </a:cubicBezTo>
                    <a:cubicBezTo>
                      <a:pt x="149" y="1298"/>
                      <a:pt x="146" y="1311"/>
                      <a:pt x="151" y="1322"/>
                    </a:cubicBezTo>
                    <a:cubicBezTo>
                      <a:pt x="158" y="1339"/>
                      <a:pt x="178" y="1341"/>
                      <a:pt x="162" y="1359"/>
                    </a:cubicBezTo>
                    <a:cubicBezTo>
                      <a:pt x="151" y="1371"/>
                      <a:pt x="136" y="1361"/>
                      <a:pt x="130" y="1379"/>
                    </a:cubicBezTo>
                    <a:cubicBezTo>
                      <a:pt x="127" y="1390"/>
                      <a:pt x="134" y="1405"/>
                      <a:pt x="133" y="1417"/>
                    </a:cubicBezTo>
                    <a:cubicBezTo>
                      <a:pt x="136" y="1415"/>
                      <a:pt x="138" y="1413"/>
                      <a:pt x="140" y="1411"/>
                    </a:cubicBezTo>
                    <a:cubicBezTo>
                      <a:pt x="142" y="1422"/>
                      <a:pt x="135" y="1448"/>
                      <a:pt x="130" y="1457"/>
                    </a:cubicBezTo>
                    <a:cubicBezTo>
                      <a:pt x="125" y="1468"/>
                      <a:pt x="110" y="1475"/>
                      <a:pt x="107" y="1486"/>
                    </a:cubicBezTo>
                    <a:cubicBezTo>
                      <a:pt x="104" y="1495"/>
                      <a:pt x="112" y="1518"/>
                      <a:pt x="115" y="1526"/>
                    </a:cubicBezTo>
                    <a:cubicBezTo>
                      <a:pt x="124" y="1545"/>
                      <a:pt x="122" y="1544"/>
                      <a:pt x="143" y="1547"/>
                    </a:cubicBezTo>
                    <a:cubicBezTo>
                      <a:pt x="184" y="1553"/>
                      <a:pt x="198" y="1527"/>
                      <a:pt x="232" y="1518"/>
                    </a:cubicBezTo>
                    <a:cubicBezTo>
                      <a:pt x="267" y="1510"/>
                      <a:pt x="278" y="1542"/>
                      <a:pt x="291" y="1567"/>
                    </a:cubicBezTo>
                    <a:cubicBezTo>
                      <a:pt x="296" y="1578"/>
                      <a:pt x="299" y="1600"/>
                      <a:pt x="306" y="1608"/>
                    </a:cubicBezTo>
                    <a:cubicBezTo>
                      <a:pt x="316" y="1619"/>
                      <a:pt x="338" y="1620"/>
                      <a:pt x="350" y="1626"/>
                    </a:cubicBezTo>
                    <a:cubicBezTo>
                      <a:pt x="357" y="1630"/>
                      <a:pt x="361" y="1638"/>
                      <a:pt x="368" y="1641"/>
                    </a:cubicBezTo>
                    <a:cubicBezTo>
                      <a:pt x="375" y="1643"/>
                      <a:pt x="382" y="1641"/>
                      <a:pt x="388" y="1641"/>
                    </a:cubicBezTo>
                    <a:cubicBezTo>
                      <a:pt x="394" y="1631"/>
                      <a:pt x="400" y="1620"/>
                      <a:pt x="401" y="1605"/>
                    </a:cubicBezTo>
                    <a:cubicBezTo>
                      <a:pt x="404" y="1585"/>
                      <a:pt x="400" y="1563"/>
                      <a:pt x="401" y="15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30">
                <a:extLst>
                  <a:ext uri="{FF2B5EF4-FFF2-40B4-BE49-F238E27FC236}">
                    <a16:creationId xmlns:a16="http://schemas.microsoft.com/office/drawing/2014/main" id="{F1CDE0AE-58C7-6FE9-0A78-F3FDDFF00209}"/>
                  </a:ext>
                </a:extLst>
              </p:cNvPr>
              <p:cNvSpPr>
                <a:spLocks/>
              </p:cNvSpPr>
              <p:nvPr/>
            </p:nvSpPr>
            <p:spPr bwMode="auto">
              <a:xfrm>
                <a:off x="4401984" y="8203347"/>
                <a:ext cx="614049" cy="552198"/>
              </a:xfrm>
              <a:custGeom>
                <a:avLst/>
                <a:gdLst>
                  <a:gd name="T0" fmla="*/ 1058 w 1164"/>
                  <a:gd name="T1" fmla="*/ 248 h 1047"/>
                  <a:gd name="T2" fmla="*/ 927 w 1164"/>
                  <a:gd name="T3" fmla="*/ 280 h 1047"/>
                  <a:gd name="T4" fmla="*/ 884 w 1164"/>
                  <a:gd name="T5" fmla="*/ 232 h 1047"/>
                  <a:gd name="T6" fmla="*/ 890 w 1164"/>
                  <a:gd name="T7" fmla="*/ 182 h 1047"/>
                  <a:gd name="T8" fmla="*/ 785 w 1164"/>
                  <a:gd name="T9" fmla="*/ 248 h 1047"/>
                  <a:gd name="T10" fmla="*/ 749 w 1164"/>
                  <a:gd name="T11" fmla="*/ 232 h 1047"/>
                  <a:gd name="T12" fmla="*/ 721 w 1164"/>
                  <a:gd name="T13" fmla="*/ 209 h 1047"/>
                  <a:gd name="T14" fmla="*/ 607 w 1164"/>
                  <a:gd name="T15" fmla="*/ 178 h 1047"/>
                  <a:gd name="T16" fmla="*/ 501 w 1164"/>
                  <a:gd name="T17" fmla="*/ 178 h 1047"/>
                  <a:gd name="T18" fmla="*/ 399 w 1164"/>
                  <a:gd name="T19" fmla="*/ 120 h 1047"/>
                  <a:gd name="T20" fmla="*/ 320 w 1164"/>
                  <a:gd name="T21" fmla="*/ 33 h 1047"/>
                  <a:gd name="T22" fmla="*/ 202 w 1164"/>
                  <a:gd name="T23" fmla="*/ 73 h 1047"/>
                  <a:gd name="T24" fmla="*/ 128 w 1164"/>
                  <a:gd name="T25" fmla="*/ 74 h 1047"/>
                  <a:gd name="T26" fmla="*/ 44 w 1164"/>
                  <a:gd name="T27" fmla="*/ 187 h 1047"/>
                  <a:gd name="T28" fmla="*/ 13 w 1164"/>
                  <a:gd name="T29" fmla="*/ 313 h 1047"/>
                  <a:gd name="T30" fmla="*/ 5 w 1164"/>
                  <a:gd name="T31" fmla="*/ 350 h 1047"/>
                  <a:gd name="T32" fmla="*/ 71 w 1164"/>
                  <a:gd name="T33" fmla="*/ 402 h 1047"/>
                  <a:gd name="T34" fmla="*/ 93 w 1164"/>
                  <a:gd name="T35" fmla="*/ 488 h 1047"/>
                  <a:gd name="T36" fmla="*/ 146 w 1164"/>
                  <a:gd name="T37" fmla="*/ 494 h 1047"/>
                  <a:gd name="T38" fmla="*/ 163 w 1164"/>
                  <a:gd name="T39" fmla="*/ 565 h 1047"/>
                  <a:gd name="T40" fmla="*/ 195 w 1164"/>
                  <a:gd name="T41" fmla="*/ 695 h 1047"/>
                  <a:gd name="T42" fmla="*/ 235 w 1164"/>
                  <a:gd name="T43" fmla="*/ 870 h 1047"/>
                  <a:gd name="T44" fmla="*/ 273 w 1164"/>
                  <a:gd name="T45" fmla="*/ 823 h 1047"/>
                  <a:gd name="T46" fmla="*/ 290 w 1164"/>
                  <a:gd name="T47" fmla="*/ 685 h 1047"/>
                  <a:gd name="T48" fmla="*/ 347 w 1164"/>
                  <a:gd name="T49" fmla="*/ 764 h 1047"/>
                  <a:gd name="T50" fmla="*/ 495 w 1164"/>
                  <a:gd name="T51" fmla="*/ 799 h 1047"/>
                  <a:gd name="T52" fmla="*/ 655 w 1164"/>
                  <a:gd name="T53" fmla="*/ 791 h 1047"/>
                  <a:gd name="T54" fmla="*/ 515 w 1164"/>
                  <a:gd name="T55" fmla="*/ 945 h 1047"/>
                  <a:gd name="T56" fmla="*/ 411 w 1164"/>
                  <a:gd name="T57" fmla="*/ 952 h 1047"/>
                  <a:gd name="T58" fmla="*/ 395 w 1164"/>
                  <a:gd name="T59" fmla="*/ 1038 h 1047"/>
                  <a:gd name="T60" fmla="*/ 611 w 1164"/>
                  <a:gd name="T61" fmla="*/ 986 h 1047"/>
                  <a:gd name="T62" fmla="*/ 831 w 1164"/>
                  <a:gd name="T63" fmla="*/ 926 h 1047"/>
                  <a:gd name="T64" fmla="*/ 829 w 1164"/>
                  <a:gd name="T65" fmla="*/ 787 h 1047"/>
                  <a:gd name="T66" fmla="*/ 948 w 1164"/>
                  <a:gd name="T67" fmla="*/ 694 h 1047"/>
                  <a:gd name="T68" fmla="*/ 1002 w 1164"/>
                  <a:gd name="T69" fmla="*/ 610 h 1047"/>
                  <a:gd name="T70" fmla="*/ 1045 w 1164"/>
                  <a:gd name="T71" fmla="*/ 559 h 1047"/>
                  <a:gd name="T72" fmla="*/ 1067 w 1164"/>
                  <a:gd name="T73" fmla="*/ 470 h 1047"/>
                  <a:gd name="T74" fmla="*/ 1127 w 1164"/>
                  <a:gd name="T75" fmla="*/ 390 h 1047"/>
                  <a:gd name="T76" fmla="*/ 1161 w 1164"/>
                  <a:gd name="T77" fmla="*/ 29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64" h="1047">
                    <a:moveTo>
                      <a:pt x="1164" y="277"/>
                    </a:moveTo>
                    <a:cubicBezTo>
                      <a:pt x="1130" y="260"/>
                      <a:pt x="1090" y="249"/>
                      <a:pt x="1058" y="248"/>
                    </a:cubicBezTo>
                    <a:cubicBezTo>
                      <a:pt x="1035" y="246"/>
                      <a:pt x="1004" y="252"/>
                      <a:pt x="982" y="260"/>
                    </a:cubicBezTo>
                    <a:cubicBezTo>
                      <a:pt x="962" y="266"/>
                      <a:pt x="944" y="302"/>
                      <a:pt x="927" y="280"/>
                    </a:cubicBezTo>
                    <a:cubicBezTo>
                      <a:pt x="919" y="270"/>
                      <a:pt x="924" y="258"/>
                      <a:pt x="913" y="247"/>
                    </a:cubicBezTo>
                    <a:cubicBezTo>
                      <a:pt x="907" y="241"/>
                      <a:pt x="888" y="237"/>
                      <a:pt x="884" y="232"/>
                    </a:cubicBezTo>
                    <a:cubicBezTo>
                      <a:pt x="875" y="218"/>
                      <a:pt x="884" y="214"/>
                      <a:pt x="886" y="201"/>
                    </a:cubicBezTo>
                    <a:cubicBezTo>
                      <a:pt x="888" y="196"/>
                      <a:pt x="889" y="189"/>
                      <a:pt x="890" y="182"/>
                    </a:cubicBezTo>
                    <a:cubicBezTo>
                      <a:pt x="871" y="187"/>
                      <a:pt x="858" y="197"/>
                      <a:pt x="839" y="214"/>
                    </a:cubicBezTo>
                    <a:cubicBezTo>
                      <a:pt x="826" y="226"/>
                      <a:pt x="803" y="250"/>
                      <a:pt x="785" y="248"/>
                    </a:cubicBezTo>
                    <a:cubicBezTo>
                      <a:pt x="775" y="247"/>
                      <a:pt x="779" y="238"/>
                      <a:pt x="772" y="235"/>
                    </a:cubicBezTo>
                    <a:cubicBezTo>
                      <a:pt x="765" y="232"/>
                      <a:pt x="755" y="236"/>
                      <a:pt x="749" y="232"/>
                    </a:cubicBezTo>
                    <a:cubicBezTo>
                      <a:pt x="742" y="226"/>
                      <a:pt x="744" y="215"/>
                      <a:pt x="738" y="212"/>
                    </a:cubicBezTo>
                    <a:cubicBezTo>
                      <a:pt x="733" y="208"/>
                      <a:pt x="727" y="212"/>
                      <a:pt x="721" y="209"/>
                    </a:cubicBezTo>
                    <a:cubicBezTo>
                      <a:pt x="707" y="203"/>
                      <a:pt x="703" y="203"/>
                      <a:pt x="689" y="191"/>
                    </a:cubicBezTo>
                    <a:cubicBezTo>
                      <a:pt x="666" y="172"/>
                      <a:pt x="638" y="157"/>
                      <a:pt x="607" y="178"/>
                    </a:cubicBezTo>
                    <a:cubicBezTo>
                      <a:pt x="580" y="195"/>
                      <a:pt x="566" y="243"/>
                      <a:pt x="532" y="212"/>
                    </a:cubicBezTo>
                    <a:cubicBezTo>
                      <a:pt x="520" y="200"/>
                      <a:pt x="517" y="186"/>
                      <a:pt x="501" y="178"/>
                    </a:cubicBezTo>
                    <a:cubicBezTo>
                      <a:pt x="491" y="172"/>
                      <a:pt x="469" y="167"/>
                      <a:pt x="457" y="164"/>
                    </a:cubicBezTo>
                    <a:cubicBezTo>
                      <a:pt x="421" y="155"/>
                      <a:pt x="402" y="164"/>
                      <a:pt x="399" y="120"/>
                    </a:cubicBezTo>
                    <a:cubicBezTo>
                      <a:pt x="397" y="84"/>
                      <a:pt x="385" y="72"/>
                      <a:pt x="355" y="51"/>
                    </a:cubicBezTo>
                    <a:cubicBezTo>
                      <a:pt x="343" y="41"/>
                      <a:pt x="331" y="41"/>
                      <a:pt x="320" y="33"/>
                    </a:cubicBezTo>
                    <a:cubicBezTo>
                      <a:pt x="312" y="28"/>
                      <a:pt x="326" y="0"/>
                      <a:pt x="299" y="15"/>
                    </a:cubicBezTo>
                    <a:cubicBezTo>
                      <a:pt x="305" y="60"/>
                      <a:pt x="232" y="63"/>
                      <a:pt x="202" y="73"/>
                    </a:cubicBezTo>
                    <a:cubicBezTo>
                      <a:pt x="189" y="78"/>
                      <a:pt x="179" y="84"/>
                      <a:pt x="164" y="84"/>
                    </a:cubicBezTo>
                    <a:cubicBezTo>
                      <a:pt x="150" y="84"/>
                      <a:pt x="139" y="73"/>
                      <a:pt x="128" y="74"/>
                    </a:cubicBezTo>
                    <a:cubicBezTo>
                      <a:pt x="101" y="76"/>
                      <a:pt x="92" y="107"/>
                      <a:pt x="79" y="125"/>
                    </a:cubicBezTo>
                    <a:cubicBezTo>
                      <a:pt x="66" y="145"/>
                      <a:pt x="57" y="166"/>
                      <a:pt x="44" y="187"/>
                    </a:cubicBezTo>
                    <a:cubicBezTo>
                      <a:pt x="28" y="211"/>
                      <a:pt x="15" y="220"/>
                      <a:pt x="13" y="250"/>
                    </a:cubicBezTo>
                    <a:cubicBezTo>
                      <a:pt x="12" y="271"/>
                      <a:pt x="16" y="293"/>
                      <a:pt x="13" y="313"/>
                    </a:cubicBezTo>
                    <a:cubicBezTo>
                      <a:pt x="12" y="328"/>
                      <a:pt x="6" y="339"/>
                      <a:pt x="0" y="349"/>
                    </a:cubicBezTo>
                    <a:cubicBezTo>
                      <a:pt x="2" y="349"/>
                      <a:pt x="3" y="349"/>
                      <a:pt x="5" y="350"/>
                    </a:cubicBezTo>
                    <a:cubicBezTo>
                      <a:pt x="26" y="357"/>
                      <a:pt x="23" y="368"/>
                      <a:pt x="39" y="381"/>
                    </a:cubicBezTo>
                    <a:cubicBezTo>
                      <a:pt x="52" y="392"/>
                      <a:pt x="60" y="386"/>
                      <a:pt x="71" y="402"/>
                    </a:cubicBezTo>
                    <a:cubicBezTo>
                      <a:pt x="80" y="415"/>
                      <a:pt x="79" y="433"/>
                      <a:pt x="82" y="447"/>
                    </a:cubicBezTo>
                    <a:cubicBezTo>
                      <a:pt x="85" y="457"/>
                      <a:pt x="91" y="473"/>
                      <a:pt x="93" y="488"/>
                    </a:cubicBezTo>
                    <a:cubicBezTo>
                      <a:pt x="101" y="489"/>
                      <a:pt x="108" y="492"/>
                      <a:pt x="119" y="499"/>
                    </a:cubicBezTo>
                    <a:cubicBezTo>
                      <a:pt x="141" y="512"/>
                      <a:pt x="133" y="511"/>
                      <a:pt x="146" y="494"/>
                    </a:cubicBezTo>
                    <a:cubicBezTo>
                      <a:pt x="159" y="477"/>
                      <a:pt x="166" y="485"/>
                      <a:pt x="191" y="496"/>
                    </a:cubicBezTo>
                    <a:cubicBezTo>
                      <a:pt x="216" y="507"/>
                      <a:pt x="173" y="545"/>
                      <a:pt x="163" y="565"/>
                    </a:cubicBezTo>
                    <a:cubicBezTo>
                      <a:pt x="152" y="585"/>
                      <a:pt x="165" y="605"/>
                      <a:pt x="161" y="641"/>
                    </a:cubicBezTo>
                    <a:cubicBezTo>
                      <a:pt x="158" y="677"/>
                      <a:pt x="173" y="672"/>
                      <a:pt x="195" y="695"/>
                    </a:cubicBezTo>
                    <a:cubicBezTo>
                      <a:pt x="218" y="718"/>
                      <a:pt x="205" y="762"/>
                      <a:pt x="194" y="785"/>
                    </a:cubicBezTo>
                    <a:cubicBezTo>
                      <a:pt x="170" y="836"/>
                      <a:pt x="206" y="848"/>
                      <a:pt x="235" y="870"/>
                    </a:cubicBezTo>
                    <a:cubicBezTo>
                      <a:pt x="265" y="891"/>
                      <a:pt x="296" y="906"/>
                      <a:pt x="310" y="886"/>
                    </a:cubicBezTo>
                    <a:cubicBezTo>
                      <a:pt x="325" y="867"/>
                      <a:pt x="294" y="845"/>
                      <a:pt x="273" y="823"/>
                    </a:cubicBezTo>
                    <a:cubicBezTo>
                      <a:pt x="251" y="801"/>
                      <a:pt x="260" y="766"/>
                      <a:pt x="262" y="744"/>
                    </a:cubicBezTo>
                    <a:cubicBezTo>
                      <a:pt x="264" y="722"/>
                      <a:pt x="267" y="682"/>
                      <a:pt x="290" y="685"/>
                    </a:cubicBezTo>
                    <a:cubicBezTo>
                      <a:pt x="313" y="687"/>
                      <a:pt x="293" y="727"/>
                      <a:pt x="301" y="742"/>
                    </a:cubicBezTo>
                    <a:cubicBezTo>
                      <a:pt x="308" y="757"/>
                      <a:pt x="330" y="751"/>
                      <a:pt x="347" y="764"/>
                    </a:cubicBezTo>
                    <a:cubicBezTo>
                      <a:pt x="365" y="778"/>
                      <a:pt x="354" y="805"/>
                      <a:pt x="386" y="798"/>
                    </a:cubicBezTo>
                    <a:cubicBezTo>
                      <a:pt x="418" y="791"/>
                      <a:pt x="463" y="797"/>
                      <a:pt x="495" y="799"/>
                    </a:cubicBezTo>
                    <a:cubicBezTo>
                      <a:pt x="527" y="801"/>
                      <a:pt x="529" y="780"/>
                      <a:pt x="559" y="766"/>
                    </a:cubicBezTo>
                    <a:cubicBezTo>
                      <a:pt x="590" y="753"/>
                      <a:pt x="628" y="757"/>
                      <a:pt x="655" y="791"/>
                    </a:cubicBezTo>
                    <a:cubicBezTo>
                      <a:pt x="681" y="825"/>
                      <a:pt x="646" y="863"/>
                      <a:pt x="623" y="882"/>
                    </a:cubicBezTo>
                    <a:cubicBezTo>
                      <a:pt x="601" y="901"/>
                      <a:pt x="540" y="930"/>
                      <a:pt x="515" y="945"/>
                    </a:cubicBezTo>
                    <a:cubicBezTo>
                      <a:pt x="490" y="960"/>
                      <a:pt x="467" y="967"/>
                      <a:pt x="450" y="962"/>
                    </a:cubicBezTo>
                    <a:cubicBezTo>
                      <a:pt x="433" y="958"/>
                      <a:pt x="428" y="943"/>
                      <a:pt x="411" y="952"/>
                    </a:cubicBezTo>
                    <a:cubicBezTo>
                      <a:pt x="395" y="961"/>
                      <a:pt x="390" y="983"/>
                      <a:pt x="374" y="1011"/>
                    </a:cubicBezTo>
                    <a:cubicBezTo>
                      <a:pt x="358" y="1039"/>
                      <a:pt x="368" y="1047"/>
                      <a:pt x="395" y="1038"/>
                    </a:cubicBezTo>
                    <a:cubicBezTo>
                      <a:pt x="421" y="1030"/>
                      <a:pt x="403" y="1033"/>
                      <a:pt x="462" y="1031"/>
                    </a:cubicBezTo>
                    <a:cubicBezTo>
                      <a:pt x="520" y="1028"/>
                      <a:pt x="561" y="1009"/>
                      <a:pt x="611" y="986"/>
                    </a:cubicBezTo>
                    <a:cubicBezTo>
                      <a:pt x="661" y="963"/>
                      <a:pt x="754" y="934"/>
                      <a:pt x="818" y="927"/>
                    </a:cubicBezTo>
                    <a:cubicBezTo>
                      <a:pt x="822" y="927"/>
                      <a:pt x="826" y="927"/>
                      <a:pt x="831" y="926"/>
                    </a:cubicBezTo>
                    <a:cubicBezTo>
                      <a:pt x="829" y="906"/>
                      <a:pt x="823" y="885"/>
                      <a:pt x="823" y="864"/>
                    </a:cubicBezTo>
                    <a:cubicBezTo>
                      <a:pt x="823" y="837"/>
                      <a:pt x="823" y="811"/>
                      <a:pt x="829" y="787"/>
                    </a:cubicBezTo>
                    <a:cubicBezTo>
                      <a:pt x="836" y="758"/>
                      <a:pt x="844" y="732"/>
                      <a:pt x="874" y="719"/>
                    </a:cubicBezTo>
                    <a:cubicBezTo>
                      <a:pt x="899" y="709"/>
                      <a:pt x="926" y="712"/>
                      <a:pt x="948" y="694"/>
                    </a:cubicBezTo>
                    <a:cubicBezTo>
                      <a:pt x="965" y="681"/>
                      <a:pt x="967" y="665"/>
                      <a:pt x="976" y="646"/>
                    </a:cubicBezTo>
                    <a:cubicBezTo>
                      <a:pt x="983" y="632"/>
                      <a:pt x="996" y="624"/>
                      <a:pt x="1002" y="610"/>
                    </a:cubicBezTo>
                    <a:cubicBezTo>
                      <a:pt x="1008" y="598"/>
                      <a:pt x="998" y="589"/>
                      <a:pt x="1010" y="578"/>
                    </a:cubicBezTo>
                    <a:cubicBezTo>
                      <a:pt x="1021" y="567"/>
                      <a:pt x="1035" y="580"/>
                      <a:pt x="1045" y="559"/>
                    </a:cubicBezTo>
                    <a:cubicBezTo>
                      <a:pt x="1051" y="547"/>
                      <a:pt x="1045" y="519"/>
                      <a:pt x="1046" y="507"/>
                    </a:cubicBezTo>
                    <a:cubicBezTo>
                      <a:pt x="1047" y="482"/>
                      <a:pt x="1049" y="483"/>
                      <a:pt x="1067" y="470"/>
                    </a:cubicBezTo>
                    <a:cubicBezTo>
                      <a:pt x="1080" y="460"/>
                      <a:pt x="1096" y="454"/>
                      <a:pt x="1107" y="439"/>
                    </a:cubicBezTo>
                    <a:cubicBezTo>
                      <a:pt x="1118" y="424"/>
                      <a:pt x="1116" y="404"/>
                      <a:pt x="1127" y="390"/>
                    </a:cubicBezTo>
                    <a:cubicBezTo>
                      <a:pt x="1141" y="372"/>
                      <a:pt x="1153" y="376"/>
                      <a:pt x="1159" y="350"/>
                    </a:cubicBezTo>
                    <a:cubicBezTo>
                      <a:pt x="1163" y="331"/>
                      <a:pt x="1158" y="311"/>
                      <a:pt x="1161" y="292"/>
                    </a:cubicBezTo>
                    <a:cubicBezTo>
                      <a:pt x="1162" y="285"/>
                      <a:pt x="1163" y="281"/>
                      <a:pt x="1164" y="2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31">
                <a:extLst>
                  <a:ext uri="{FF2B5EF4-FFF2-40B4-BE49-F238E27FC236}">
                    <a16:creationId xmlns:a16="http://schemas.microsoft.com/office/drawing/2014/main" id="{B8F4BAB3-D2E3-A33C-E156-87F514E63F7F}"/>
                  </a:ext>
                </a:extLst>
              </p:cNvPr>
              <p:cNvSpPr>
                <a:spLocks/>
              </p:cNvSpPr>
              <p:nvPr/>
            </p:nvSpPr>
            <p:spPr bwMode="auto">
              <a:xfrm>
                <a:off x="3754888" y="7630606"/>
                <a:ext cx="742219" cy="625438"/>
              </a:xfrm>
              <a:custGeom>
                <a:avLst/>
                <a:gdLst>
                  <a:gd name="T0" fmla="*/ 402 w 1407"/>
                  <a:gd name="T1" fmla="*/ 1103 h 1186"/>
                  <a:gd name="T2" fmla="*/ 462 w 1407"/>
                  <a:gd name="T3" fmla="*/ 1088 h 1186"/>
                  <a:gd name="T4" fmla="*/ 506 w 1407"/>
                  <a:gd name="T5" fmla="*/ 983 h 1186"/>
                  <a:gd name="T6" fmla="*/ 596 w 1407"/>
                  <a:gd name="T7" fmla="*/ 964 h 1186"/>
                  <a:gd name="T8" fmla="*/ 683 w 1407"/>
                  <a:gd name="T9" fmla="*/ 903 h 1186"/>
                  <a:gd name="T10" fmla="*/ 722 w 1407"/>
                  <a:gd name="T11" fmla="*/ 757 h 1186"/>
                  <a:gd name="T12" fmla="*/ 850 w 1407"/>
                  <a:gd name="T13" fmla="*/ 785 h 1186"/>
                  <a:gd name="T14" fmla="*/ 880 w 1407"/>
                  <a:gd name="T15" fmla="*/ 675 h 1186"/>
                  <a:gd name="T16" fmla="*/ 974 w 1407"/>
                  <a:gd name="T17" fmla="*/ 651 h 1186"/>
                  <a:gd name="T18" fmla="*/ 1077 w 1407"/>
                  <a:gd name="T19" fmla="*/ 657 h 1186"/>
                  <a:gd name="T20" fmla="*/ 1227 w 1407"/>
                  <a:gd name="T21" fmla="*/ 640 h 1186"/>
                  <a:gd name="T22" fmla="*/ 1349 w 1407"/>
                  <a:gd name="T23" fmla="*/ 622 h 1186"/>
                  <a:gd name="T24" fmla="*/ 1391 w 1407"/>
                  <a:gd name="T25" fmla="*/ 571 h 1186"/>
                  <a:gd name="T26" fmla="*/ 1381 w 1407"/>
                  <a:gd name="T27" fmla="*/ 500 h 1186"/>
                  <a:gd name="T28" fmla="*/ 1337 w 1407"/>
                  <a:gd name="T29" fmla="*/ 436 h 1186"/>
                  <a:gd name="T30" fmla="*/ 1317 w 1407"/>
                  <a:gd name="T31" fmla="*/ 418 h 1186"/>
                  <a:gd name="T32" fmla="*/ 1297 w 1407"/>
                  <a:gd name="T33" fmla="*/ 387 h 1186"/>
                  <a:gd name="T34" fmla="*/ 1295 w 1407"/>
                  <a:gd name="T35" fmla="*/ 312 h 1186"/>
                  <a:gd name="T36" fmla="*/ 1315 w 1407"/>
                  <a:gd name="T37" fmla="*/ 269 h 1186"/>
                  <a:gd name="T38" fmla="*/ 1291 w 1407"/>
                  <a:gd name="T39" fmla="*/ 273 h 1186"/>
                  <a:gd name="T40" fmla="*/ 1192 w 1407"/>
                  <a:gd name="T41" fmla="*/ 246 h 1186"/>
                  <a:gd name="T42" fmla="*/ 1136 w 1407"/>
                  <a:gd name="T43" fmla="*/ 198 h 1186"/>
                  <a:gd name="T44" fmla="*/ 1015 w 1407"/>
                  <a:gd name="T45" fmla="*/ 209 h 1186"/>
                  <a:gd name="T46" fmla="*/ 910 w 1407"/>
                  <a:gd name="T47" fmla="*/ 168 h 1186"/>
                  <a:gd name="T48" fmla="*/ 839 w 1407"/>
                  <a:gd name="T49" fmla="*/ 41 h 1186"/>
                  <a:gd name="T50" fmla="*/ 785 w 1407"/>
                  <a:gd name="T51" fmla="*/ 28 h 1186"/>
                  <a:gd name="T52" fmla="*/ 692 w 1407"/>
                  <a:gd name="T53" fmla="*/ 103 h 1186"/>
                  <a:gd name="T54" fmla="*/ 608 w 1407"/>
                  <a:gd name="T55" fmla="*/ 244 h 1186"/>
                  <a:gd name="T56" fmla="*/ 533 w 1407"/>
                  <a:gd name="T57" fmla="*/ 377 h 1186"/>
                  <a:gd name="T58" fmla="*/ 555 w 1407"/>
                  <a:gd name="T59" fmla="*/ 499 h 1186"/>
                  <a:gd name="T60" fmla="*/ 648 w 1407"/>
                  <a:gd name="T61" fmla="*/ 628 h 1186"/>
                  <a:gd name="T62" fmla="*/ 639 w 1407"/>
                  <a:gd name="T63" fmla="*/ 782 h 1186"/>
                  <a:gd name="T64" fmla="*/ 605 w 1407"/>
                  <a:gd name="T65" fmla="*/ 748 h 1186"/>
                  <a:gd name="T66" fmla="*/ 583 w 1407"/>
                  <a:gd name="T67" fmla="*/ 682 h 1186"/>
                  <a:gd name="T68" fmla="*/ 519 w 1407"/>
                  <a:gd name="T69" fmla="*/ 721 h 1186"/>
                  <a:gd name="T70" fmla="*/ 542 w 1407"/>
                  <a:gd name="T71" fmla="*/ 812 h 1186"/>
                  <a:gd name="T72" fmla="*/ 497 w 1407"/>
                  <a:gd name="T73" fmla="*/ 854 h 1186"/>
                  <a:gd name="T74" fmla="*/ 391 w 1407"/>
                  <a:gd name="T75" fmla="*/ 867 h 1186"/>
                  <a:gd name="T76" fmla="*/ 353 w 1407"/>
                  <a:gd name="T77" fmla="*/ 906 h 1186"/>
                  <a:gd name="T78" fmla="*/ 355 w 1407"/>
                  <a:gd name="T79" fmla="*/ 943 h 1186"/>
                  <a:gd name="T80" fmla="*/ 308 w 1407"/>
                  <a:gd name="T81" fmla="*/ 914 h 1186"/>
                  <a:gd name="T82" fmla="*/ 262 w 1407"/>
                  <a:gd name="T83" fmla="*/ 919 h 1186"/>
                  <a:gd name="T84" fmla="*/ 225 w 1407"/>
                  <a:gd name="T85" fmla="*/ 942 h 1186"/>
                  <a:gd name="T86" fmla="*/ 164 w 1407"/>
                  <a:gd name="T87" fmla="*/ 980 h 1186"/>
                  <a:gd name="T88" fmla="*/ 97 w 1407"/>
                  <a:gd name="T89" fmla="*/ 1003 h 1186"/>
                  <a:gd name="T90" fmla="*/ 84 w 1407"/>
                  <a:gd name="T91" fmla="*/ 965 h 1186"/>
                  <a:gd name="T92" fmla="*/ 62 w 1407"/>
                  <a:gd name="T93" fmla="*/ 927 h 1186"/>
                  <a:gd name="T94" fmla="*/ 5 w 1407"/>
                  <a:gd name="T95" fmla="*/ 967 h 1186"/>
                  <a:gd name="T96" fmla="*/ 27 w 1407"/>
                  <a:gd name="T97" fmla="*/ 1049 h 1186"/>
                  <a:gd name="T98" fmla="*/ 80 w 1407"/>
                  <a:gd name="T99" fmla="*/ 1127 h 1186"/>
                  <a:gd name="T100" fmla="*/ 237 w 1407"/>
                  <a:gd name="T101" fmla="*/ 1171 h 1186"/>
                  <a:gd name="T102" fmla="*/ 318 w 1407"/>
                  <a:gd name="T103" fmla="*/ 1182 h 1186"/>
                  <a:gd name="T104" fmla="*/ 346 w 1407"/>
                  <a:gd name="T105" fmla="*/ 114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7" h="1186">
                    <a:moveTo>
                      <a:pt x="379" y="1124"/>
                    </a:moveTo>
                    <a:cubicBezTo>
                      <a:pt x="392" y="1110"/>
                      <a:pt x="375" y="1103"/>
                      <a:pt x="402" y="1103"/>
                    </a:cubicBezTo>
                    <a:cubicBezTo>
                      <a:pt x="418" y="1104"/>
                      <a:pt x="426" y="1122"/>
                      <a:pt x="438" y="1122"/>
                    </a:cubicBezTo>
                    <a:cubicBezTo>
                      <a:pt x="452" y="1121"/>
                      <a:pt x="457" y="1099"/>
                      <a:pt x="462" y="1088"/>
                    </a:cubicBezTo>
                    <a:cubicBezTo>
                      <a:pt x="474" y="1063"/>
                      <a:pt x="475" y="1041"/>
                      <a:pt x="487" y="1017"/>
                    </a:cubicBezTo>
                    <a:cubicBezTo>
                      <a:pt x="493" y="1004"/>
                      <a:pt x="491" y="990"/>
                      <a:pt x="506" y="983"/>
                    </a:cubicBezTo>
                    <a:cubicBezTo>
                      <a:pt x="530" y="971"/>
                      <a:pt x="529" y="991"/>
                      <a:pt x="542" y="999"/>
                    </a:cubicBezTo>
                    <a:cubicBezTo>
                      <a:pt x="582" y="1022"/>
                      <a:pt x="575" y="976"/>
                      <a:pt x="596" y="964"/>
                    </a:cubicBezTo>
                    <a:cubicBezTo>
                      <a:pt x="626" y="945"/>
                      <a:pt x="646" y="976"/>
                      <a:pt x="663" y="935"/>
                    </a:cubicBezTo>
                    <a:cubicBezTo>
                      <a:pt x="670" y="921"/>
                      <a:pt x="666" y="912"/>
                      <a:pt x="683" y="903"/>
                    </a:cubicBezTo>
                    <a:cubicBezTo>
                      <a:pt x="695" y="896"/>
                      <a:pt x="714" y="904"/>
                      <a:pt x="726" y="896"/>
                    </a:cubicBezTo>
                    <a:cubicBezTo>
                      <a:pt x="781" y="857"/>
                      <a:pt x="652" y="784"/>
                      <a:pt x="722" y="757"/>
                    </a:cubicBezTo>
                    <a:cubicBezTo>
                      <a:pt x="750" y="746"/>
                      <a:pt x="772" y="756"/>
                      <a:pt x="796" y="770"/>
                    </a:cubicBezTo>
                    <a:cubicBezTo>
                      <a:pt x="814" y="780"/>
                      <a:pt x="831" y="784"/>
                      <a:pt x="850" y="785"/>
                    </a:cubicBezTo>
                    <a:cubicBezTo>
                      <a:pt x="859" y="771"/>
                      <a:pt x="871" y="760"/>
                      <a:pt x="877" y="743"/>
                    </a:cubicBezTo>
                    <a:cubicBezTo>
                      <a:pt x="885" y="722"/>
                      <a:pt x="873" y="696"/>
                      <a:pt x="880" y="675"/>
                    </a:cubicBezTo>
                    <a:cubicBezTo>
                      <a:pt x="887" y="652"/>
                      <a:pt x="910" y="640"/>
                      <a:pt x="933" y="638"/>
                    </a:cubicBezTo>
                    <a:cubicBezTo>
                      <a:pt x="952" y="637"/>
                      <a:pt x="960" y="642"/>
                      <a:pt x="974" y="651"/>
                    </a:cubicBezTo>
                    <a:cubicBezTo>
                      <a:pt x="989" y="661"/>
                      <a:pt x="989" y="662"/>
                      <a:pt x="1006" y="666"/>
                    </a:cubicBezTo>
                    <a:cubicBezTo>
                      <a:pt x="1037" y="674"/>
                      <a:pt x="1058" y="690"/>
                      <a:pt x="1077" y="657"/>
                    </a:cubicBezTo>
                    <a:cubicBezTo>
                      <a:pt x="1099" y="661"/>
                      <a:pt x="1116" y="656"/>
                      <a:pt x="1135" y="648"/>
                    </a:cubicBezTo>
                    <a:cubicBezTo>
                      <a:pt x="1169" y="633"/>
                      <a:pt x="1193" y="642"/>
                      <a:pt x="1227" y="640"/>
                    </a:cubicBezTo>
                    <a:cubicBezTo>
                      <a:pt x="1253" y="638"/>
                      <a:pt x="1281" y="619"/>
                      <a:pt x="1309" y="623"/>
                    </a:cubicBezTo>
                    <a:cubicBezTo>
                      <a:pt x="1329" y="626"/>
                      <a:pt x="1332" y="641"/>
                      <a:pt x="1349" y="622"/>
                    </a:cubicBezTo>
                    <a:cubicBezTo>
                      <a:pt x="1359" y="611"/>
                      <a:pt x="1353" y="599"/>
                      <a:pt x="1360" y="587"/>
                    </a:cubicBezTo>
                    <a:cubicBezTo>
                      <a:pt x="1370" y="567"/>
                      <a:pt x="1377" y="583"/>
                      <a:pt x="1391" y="571"/>
                    </a:cubicBezTo>
                    <a:cubicBezTo>
                      <a:pt x="1407" y="558"/>
                      <a:pt x="1393" y="554"/>
                      <a:pt x="1391" y="539"/>
                    </a:cubicBezTo>
                    <a:cubicBezTo>
                      <a:pt x="1388" y="520"/>
                      <a:pt x="1390" y="517"/>
                      <a:pt x="1381" y="500"/>
                    </a:cubicBezTo>
                    <a:cubicBezTo>
                      <a:pt x="1373" y="488"/>
                      <a:pt x="1366" y="482"/>
                      <a:pt x="1358" y="470"/>
                    </a:cubicBezTo>
                    <a:cubicBezTo>
                      <a:pt x="1348" y="455"/>
                      <a:pt x="1356" y="449"/>
                      <a:pt x="1337" y="436"/>
                    </a:cubicBezTo>
                    <a:cubicBezTo>
                      <a:pt x="1333" y="433"/>
                      <a:pt x="1324" y="440"/>
                      <a:pt x="1319" y="435"/>
                    </a:cubicBezTo>
                    <a:cubicBezTo>
                      <a:pt x="1315" y="430"/>
                      <a:pt x="1320" y="424"/>
                      <a:pt x="1317" y="418"/>
                    </a:cubicBezTo>
                    <a:cubicBezTo>
                      <a:pt x="1314" y="413"/>
                      <a:pt x="1316" y="404"/>
                      <a:pt x="1313" y="398"/>
                    </a:cubicBezTo>
                    <a:cubicBezTo>
                      <a:pt x="1311" y="393"/>
                      <a:pt x="1299" y="391"/>
                      <a:pt x="1297" y="387"/>
                    </a:cubicBezTo>
                    <a:cubicBezTo>
                      <a:pt x="1291" y="376"/>
                      <a:pt x="1290" y="364"/>
                      <a:pt x="1289" y="352"/>
                    </a:cubicBezTo>
                    <a:cubicBezTo>
                      <a:pt x="1289" y="338"/>
                      <a:pt x="1285" y="323"/>
                      <a:pt x="1295" y="312"/>
                    </a:cubicBezTo>
                    <a:cubicBezTo>
                      <a:pt x="1306" y="299"/>
                      <a:pt x="1323" y="307"/>
                      <a:pt x="1330" y="288"/>
                    </a:cubicBezTo>
                    <a:cubicBezTo>
                      <a:pt x="1326" y="281"/>
                      <a:pt x="1321" y="274"/>
                      <a:pt x="1315" y="269"/>
                    </a:cubicBezTo>
                    <a:cubicBezTo>
                      <a:pt x="1313" y="270"/>
                      <a:pt x="1312" y="271"/>
                      <a:pt x="1309" y="273"/>
                    </a:cubicBezTo>
                    <a:cubicBezTo>
                      <a:pt x="1305" y="275"/>
                      <a:pt x="1296" y="271"/>
                      <a:pt x="1291" y="273"/>
                    </a:cubicBezTo>
                    <a:cubicBezTo>
                      <a:pt x="1284" y="275"/>
                      <a:pt x="1277" y="284"/>
                      <a:pt x="1271" y="286"/>
                    </a:cubicBezTo>
                    <a:cubicBezTo>
                      <a:pt x="1234" y="297"/>
                      <a:pt x="1218" y="267"/>
                      <a:pt x="1192" y="246"/>
                    </a:cubicBezTo>
                    <a:cubicBezTo>
                      <a:pt x="1177" y="234"/>
                      <a:pt x="1175" y="225"/>
                      <a:pt x="1165" y="212"/>
                    </a:cubicBezTo>
                    <a:cubicBezTo>
                      <a:pt x="1152" y="195"/>
                      <a:pt x="1155" y="200"/>
                      <a:pt x="1136" y="198"/>
                    </a:cubicBezTo>
                    <a:cubicBezTo>
                      <a:pt x="1103" y="195"/>
                      <a:pt x="1083" y="177"/>
                      <a:pt x="1054" y="194"/>
                    </a:cubicBezTo>
                    <a:cubicBezTo>
                      <a:pt x="1038" y="203"/>
                      <a:pt x="1037" y="212"/>
                      <a:pt x="1015" y="209"/>
                    </a:cubicBezTo>
                    <a:cubicBezTo>
                      <a:pt x="991" y="205"/>
                      <a:pt x="999" y="194"/>
                      <a:pt x="988" y="182"/>
                    </a:cubicBezTo>
                    <a:cubicBezTo>
                      <a:pt x="960" y="150"/>
                      <a:pt x="942" y="177"/>
                      <a:pt x="910" y="168"/>
                    </a:cubicBezTo>
                    <a:cubicBezTo>
                      <a:pt x="877" y="158"/>
                      <a:pt x="905" y="122"/>
                      <a:pt x="903" y="100"/>
                    </a:cubicBezTo>
                    <a:cubicBezTo>
                      <a:pt x="900" y="64"/>
                      <a:pt x="858" y="59"/>
                      <a:pt x="839" y="41"/>
                    </a:cubicBezTo>
                    <a:cubicBezTo>
                      <a:pt x="825" y="27"/>
                      <a:pt x="824" y="10"/>
                      <a:pt x="813" y="0"/>
                    </a:cubicBezTo>
                    <a:cubicBezTo>
                      <a:pt x="804" y="9"/>
                      <a:pt x="794" y="19"/>
                      <a:pt x="785" y="28"/>
                    </a:cubicBezTo>
                    <a:cubicBezTo>
                      <a:pt x="767" y="48"/>
                      <a:pt x="741" y="63"/>
                      <a:pt x="712" y="63"/>
                    </a:cubicBezTo>
                    <a:cubicBezTo>
                      <a:pt x="690" y="63"/>
                      <a:pt x="695" y="70"/>
                      <a:pt x="692" y="103"/>
                    </a:cubicBezTo>
                    <a:cubicBezTo>
                      <a:pt x="690" y="136"/>
                      <a:pt x="674" y="147"/>
                      <a:pt x="662" y="169"/>
                    </a:cubicBezTo>
                    <a:cubicBezTo>
                      <a:pt x="650" y="192"/>
                      <a:pt x="624" y="227"/>
                      <a:pt x="608" y="244"/>
                    </a:cubicBezTo>
                    <a:cubicBezTo>
                      <a:pt x="591" y="260"/>
                      <a:pt x="580" y="291"/>
                      <a:pt x="578" y="318"/>
                    </a:cubicBezTo>
                    <a:cubicBezTo>
                      <a:pt x="576" y="345"/>
                      <a:pt x="562" y="347"/>
                      <a:pt x="533" y="377"/>
                    </a:cubicBezTo>
                    <a:cubicBezTo>
                      <a:pt x="505" y="406"/>
                      <a:pt x="530" y="418"/>
                      <a:pt x="546" y="435"/>
                    </a:cubicBezTo>
                    <a:cubicBezTo>
                      <a:pt x="563" y="451"/>
                      <a:pt x="556" y="466"/>
                      <a:pt x="555" y="499"/>
                    </a:cubicBezTo>
                    <a:cubicBezTo>
                      <a:pt x="553" y="532"/>
                      <a:pt x="580" y="543"/>
                      <a:pt x="593" y="555"/>
                    </a:cubicBezTo>
                    <a:cubicBezTo>
                      <a:pt x="606" y="567"/>
                      <a:pt x="625" y="590"/>
                      <a:pt x="648" y="628"/>
                    </a:cubicBezTo>
                    <a:cubicBezTo>
                      <a:pt x="670" y="666"/>
                      <a:pt x="658" y="699"/>
                      <a:pt x="655" y="722"/>
                    </a:cubicBezTo>
                    <a:cubicBezTo>
                      <a:pt x="651" y="746"/>
                      <a:pt x="651" y="753"/>
                      <a:pt x="639" y="782"/>
                    </a:cubicBezTo>
                    <a:cubicBezTo>
                      <a:pt x="628" y="812"/>
                      <a:pt x="615" y="794"/>
                      <a:pt x="606" y="788"/>
                    </a:cubicBezTo>
                    <a:cubicBezTo>
                      <a:pt x="598" y="782"/>
                      <a:pt x="600" y="760"/>
                      <a:pt x="605" y="748"/>
                    </a:cubicBezTo>
                    <a:cubicBezTo>
                      <a:pt x="610" y="736"/>
                      <a:pt x="603" y="724"/>
                      <a:pt x="598" y="714"/>
                    </a:cubicBezTo>
                    <a:cubicBezTo>
                      <a:pt x="593" y="703"/>
                      <a:pt x="596" y="688"/>
                      <a:pt x="583" y="682"/>
                    </a:cubicBezTo>
                    <a:cubicBezTo>
                      <a:pt x="570" y="676"/>
                      <a:pt x="558" y="691"/>
                      <a:pt x="549" y="701"/>
                    </a:cubicBezTo>
                    <a:cubicBezTo>
                      <a:pt x="539" y="710"/>
                      <a:pt x="526" y="712"/>
                      <a:pt x="519" y="721"/>
                    </a:cubicBezTo>
                    <a:cubicBezTo>
                      <a:pt x="512" y="730"/>
                      <a:pt x="534" y="742"/>
                      <a:pt x="532" y="762"/>
                    </a:cubicBezTo>
                    <a:cubicBezTo>
                      <a:pt x="530" y="782"/>
                      <a:pt x="531" y="790"/>
                      <a:pt x="542" y="812"/>
                    </a:cubicBezTo>
                    <a:cubicBezTo>
                      <a:pt x="552" y="833"/>
                      <a:pt x="550" y="843"/>
                      <a:pt x="533" y="841"/>
                    </a:cubicBezTo>
                    <a:cubicBezTo>
                      <a:pt x="517" y="839"/>
                      <a:pt x="514" y="846"/>
                      <a:pt x="497" y="854"/>
                    </a:cubicBezTo>
                    <a:cubicBezTo>
                      <a:pt x="479" y="862"/>
                      <a:pt x="454" y="854"/>
                      <a:pt x="439" y="847"/>
                    </a:cubicBezTo>
                    <a:cubicBezTo>
                      <a:pt x="334" y="798"/>
                      <a:pt x="369" y="825"/>
                      <a:pt x="391" y="867"/>
                    </a:cubicBezTo>
                    <a:cubicBezTo>
                      <a:pt x="401" y="887"/>
                      <a:pt x="394" y="894"/>
                      <a:pt x="380" y="896"/>
                    </a:cubicBezTo>
                    <a:cubicBezTo>
                      <a:pt x="367" y="898"/>
                      <a:pt x="359" y="897"/>
                      <a:pt x="353" y="906"/>
                    </a:cubicBezTo>
                    <a:cubicBezTo>
                      <a:pt x="346" y="916"/>
                      <a:pt x="366" y="923"/>
                      <a:pt x="375" y="932"/>
                    </a:cubicBezTo>
                    <a:cubicBezTo>
                      <a:pt x="385" y="941"/>
                      <a:pt x="367" y="946"/>
                      <a:pt x="355" y="943"/>
                    </a:cubicBezTo>
                    <a:cubicBezTo>
                      <a:pt x="343" y="940"/>
                      <a:pt x="342" y="926"/>
                      <a:pt x="326" y="924"/>
                    </a:cubicBezTo>
                    <a:cubicBezTo>
                      <a:pt x="309" y="922"/>
                      <a:pt x="313" y="917"/>
                      <a:pt x="308" y="914"/>
                    </a:cubicBezTo>
                    <a:cubicBezTo>
                      <a:pt x="302" y="911"/>
                      <a:pt x="299" y="905"/>
                      <a:pt x="286" y="905"/>
                    </a:cubicBezTo>
                    <a:cubicBezTo>
                      <a:pt x="273" y="905"/>
                      <a:pt x="268" y="913"/>
                      <a:pt x="262" y="919"/>
                    </a:cubicBezTo>
                    <a:cubicBezTo>
                      <a:pt x="256" y="925"/>
                      <a:pt x="253" y="935"/>
                      <a:pt x="246" y="942"/>
                    </a:cubicBezTo>
                    <a:cubicBezTo>
                      <a:pt x="239" y="948"/>
                      <a:pt x="233" y="948"/>
                      <a:pt x="225" y="942"/>
                    </a:cubicBezTo>
                    <a:cubicBezTo>
                      <a:pt x="217" y="936"/>
                      <a:pt x="212" y="935"/>
                      <a:pt x="201" y="940"/>
                    </a:cubicBezTo>
                    <a:cubicBezTo>
                      <a:pt x="190" y="945"/>
                      <a:pt x="175" y="967"/>
                      <a:pt x="164" y="980"/>
                    </a:cubicBezTo>
                    <a:cubicBezTo>
                      <a:pt x="153" y="993"/>
                      <a:pt x="145" y="991"/>
                      <a:pt x="133" y="996"/>
                    </a:cubicBezTo>
                    <a:cubicBezTo>
                      <a:pt x="120" y="1002"/>
                      <a:pt x="116" y="1003"/>
                      <a:pt x="97" y="1003"/>
                    </a:cubicBezTo>
                    <a:cubicBezTo>
                      <a:pt x="78" y="1004"/>
                      <a:pt x="80" y="996"/>
                      <a:pt x="76" y="988"/>
                    </a:cubicBezTo>
                    <a:cubicBezTo>
                      <a:pt x="72" y="980"/>
                      <a:pt x="79" y="970"/>
                      <a:pt x="84" y="965"/>
                    </a:cubicBezTo>
                    <a:cubicBezTo>
                      <a:pt x="89" y="960"/>
                      <a:pt x="84" y="947"/>
                      <a:pt x="83" y="939"/>
                    </a:cubicBezTo>
                    <a:cubicBezTo>
                      <a:pt x="83" y="932"/>
                      <a:pt x="72" y="928"/>
                      <a:pt x="62" y="927"/>
                    </a:cubicBezTo>
                    <a:cubicBezTo>
                      <a:pt x="57" y="926"/>
                      <a:pt x="53" y="927"/>
                      <a:pt x="49" y="926"/>
                    </a:cubicBezTo>
                    <a:cubicBezTo>
                      <a:pt x="25" y="931"/>
                      <a:pt x="0" y="937"/>
                      <a:pt x="5" y="967"/>
                    </a:cubicBezTo>
                    <a:cubicBezTo>
                      <a:pt x="7" y="981"/>
                      <a:pt x="23" y="989"/>
                      <a:pt x="27" y="1006"/>
                    </a:cubicBezTo>
                    <a:cubicBezTo>
                      <a:pt x="31" y="1019"/>
                      <a:pt x="23" y="1036"/>
                      <a:pt x="27" y="1049"/>
                    </a:cubicBezTo>
                    <a:cubicBezTo>
                      <a:pt x="31" y="1065"/>
                      <a:pt x="49" y="1075"/>
                      <a:pt x="58" y="1088"/>
                    </a:cubicBezTo>
                    <a:cubicBezTo>
                      <a:pt x="68" y="1101"/>
                      <a:pt x="71" y="1114"/>
                      <a:pt x="80" y="1127"/>
                    </a:cubicBezTo>
                    <a:cubicBezTo>
                      <a:pt x="96" y="1153"/>
                      <a:pt x="124" y="1160"/>
                      <a:pt x="156" y="1163"/>
                    </a:cubicBezTo>
                    <a:cubicBezTo>
                      <a:pt x="185" y="1165"/>
                      <a:pt x="210" y="1162"/>
                      <a:pt x="237" y="1171"/>
                    </a:cubicBezTo>
                    <a:cubicBezTo>
                      <a:pt x="249" y="1175"/>
                      <a:pt x="263" y="1183"/>
                      <a:pt x="276" y="1184"/>
                    </a:cubicBezTo>
                    <a:cubicBezTo>
                      <a:pt x="290" y="1186"/>
                      <a:pt x="305" y="1179"/>
                      <a:pt x="318" y="1182"/>
                    </a:cubicBezTo>
                    <a:cubicBezTo>
                      <a:pt x="321" y="1183"/>
                      <a:pt x="323" y="1184"/>
                      <a:pt x="325" y="1185"/>
                    </a:cubicBezTo>
                    <a:cubicBezTo>
                      <a:pt x="332" y="1169"/>
                      <a:pt x="337" y="1150"/>
                      <a:pt x="346" y="1142"/>
                    </a:cubicBezTo>
                    <a:cubicBezTo>
                      <a:pt x="357" y="1132"/>
                      <a:pt x="368" y="1136"/>
                      <a:pt x="379" y="11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32">
                <a:extLst>
                  <a:ext uri="{FF2B5EF4-FFF2-40B4-BE49-F238E27FC236}">
                    <a16:creationId xmlns:a16="http://schemas.microsoft.com/office/drawing/2014/main" id="{55E32551-48AC-30F4-4F16-45592D47C39E}"/>
                  </a:ext>
                </a:extLst>
              </p:cNvPr>
              <p:cNvSpPr>
                <a:spLocks/>
              </p:cNvSpPr>
              <p:nvPr/>
            </p:nvSpPr>
            <p:spPr bwMode="auto">
              <a:xfrm>
                <a:off x="3926375" y="8024045"/>
                <a:ext cx="364857" cy="593954"/>
              </a:xfrm>
              <a:custGeom>
                <a:avLst/>
                <a:gdLst>
                  <a:gd name="T0" fmla="*/ 350 w 692"/>
                  <a:gd name="T1" fmla="*/ 1032 h 1126"/>
                  <a:gd name="T2" fmla="*/ 366 w 692"/>
                  <a:gd name="T3" fmla="*/ 1004 h 1126"/>
                  <a:gd name="T4" fmla="*/ 408 w 692"/>
                  <a:gd name="T5" fmla="*/ 1004 h 1126"/>
                  <a:gd name="T6" fmla="*/ 496 w 692"/>
                  <a:gd name="T7" fmla="*/ 1030 h 1126"/>
                  <a:gd name="T8" fmla="*/ 575 w 692"/>
                  <a:gd name="T9" fmla="*/ 989 h 1126"/>
                  <a:gd name="T10" fmla="*/ 628 w 692"/>
                  <a:gd name="T11" fmla="*/ 912 h 1126"/>
                  <a:gd name="T12" fmla="*/ 652 w 692"/>
                  <a:gd name="T13" fmla="*/ 830 h 1126"/>
                  <a:gd name="T14" fmla="*/ 680 w 692"/>
                  <a:gd name="T15" fmla="*/ 759 h 1126"/>
                  <a:gd name="T16" fmla="*/ 683 w 692"/>
                  <a:gd name="T17" fmla="*/ 708 h 1126"/>
                  <a:gd name="T18" fmla="*/ 687 w 692"/>
                  <a:gd name="T19" fmla="*/ 654 h 1126"/>
                  <a:gd name="T20" fmla="*/ 634 w 692"/>
                  <a:gd name="T21" fmla="*/ 615 h 1126"/>
                  <a:gd name="T22" fmla="*/ 644 w 692"/>
                  <a:gd name="T23" fmla="*/ 593 h 1126"/>
                  <a:gd name="T24" fmla="*/ 629 w 692"/>
                  <a:gd name="T25" fmla="*/ 574 h 1126"/>
                  <a:gd name="T26" fmla="*/ 621 w 692"/>
                  <a:gd name="T27" fmla="*/ 534 h 1126"/>
                  <a:gd name="T28" fmla="*/ 644 w 692"/>
                  <a:gd name="T29" fmla="*/ 505 h 1126"/>
                  <a:gd name="T30" fmla="*/ 654 w 692"/>
                  <a:gd name="T31" fmla="*/ 459 h 1126"/>
                  <a:gd name="T32" fmla="*/ 647 w 692"/>
                  <a:gd name="T33" fmla="*/ 465 h 1126"/>
                  <a:gd name="T34" fmla="*/ 644 w 692"/>
                  <a:gd name="T35" fmla="*/ 427 h 1126"/>
                  <a:gd name="T36" fmla="*/ 676 w 692"/>
                  <a:gd name="T37" fmla="*/ 407 h 1126"/>
                  <a:gd name="T38" fmla="*/ 665 w 692"/>
                  <a:gd name="T39" fmla="*/ 370 h 1126"/>
                  <a:gd name="T40" fmla="*/ 659 w 692"/>
                  <a:gd name="T41" fmla="*/ 338 h 1126"/>
                  <a:gd name="T42" fmla="*/ 662 w 692"/>
                  <a:gd name="T43" fmla="*/ 304 h 1126"/>
                  <a:gd name="T44" fmla="*/ 631 w 692"/>
                  <a:gd name="T45" fmla="*/ 280 h 1126"/>
                  <a:gd name="T46" fmla="*/ 641 w 692"/>
                  <a:gd name="T47" fmla="*/ 217 h 1126"/>
                  <a:gd name="T48" fmla="*/ 611 w 692"/>
                  <a:gd name="T49" fmla="*/ 195 h 1126"/>
                  <a:gd name="T50" fmla="*/ 574 w 692"/>
                  <a:gd name="T51" fmla="*/ 192 h 1126"/>
                  <a:gd name="T52" fmla="*/ 559 w 692"/>
                  <a:gd name="T53" fmla="*/ 122 h 1126"/>
                  <a:gd name="T54" fmla="*/ 516 w 692"/>
                  <a:gd name="T55" fmla="*/ 66 h 1126"/>
                  <a:gd name="T56" fmla="*/ 525 w 692"/>
                  <a:gd name="T57" fmla="*/ 39 h 1126"/>
                  <a:gd name="T58" fmla="*/ 471 w 692"/>
                  <a:gd name="T59" fmla="*/ 24 h 1126"/>
                  <a:gd name="T60" fmla="*/ 397 w 692"/>
                  <a:gd name="T61" fmla="*/ 11 h 1126"/>
                  <a:gd name="T62" fmla="*/ 401 w 692"/>
                  <a:gd name="T63" fmla="*/ 150 h 1126"/>
                  <a:gd name="T64" fmla="*/ 358 w 692"/>
                  <a:gd name="T65" fmla="*/ 157 h 1126"/>
                  <a:gd name="T66" fmla="*/ 338 w 692"/>
                  <a:gd name="T67" fmla="*/ 189 h 1126"/>
                  <a:gd name="T68" fmla="*/ 271 w 692"/>
                  <a:gd name="T69" fmla="*/ 218 h 1126"/>
                  <a:gd name="T70" fmla="*/ 217 w 692"/>
                  <a:gd name="T71" fmla="*/ 253 h 1126"/>
                  <a:gd name="T72" fmla="*/ 181 w 692"/>
                  <a:gd name="T73" fmla="*/ 237 h 1126"/>
                  <a:gd name="T74" fmla="*/ 162 w 692"/>
                  <a:gd name="T75" fmla="*/ 271 h 1126"/>
                  <a:gd name="T76" fmla="*/ 137 w 692"/>
                  <a:gd name="T77" fmla="*/ 342 h 1126"/>
                  <a:gd name="T78" fmla="*/ 113 w 692"/>
                  <a:gd name="T79" fmla="*/ 376 h 1126"/>
                  <a:gd name="T80" fmla="*/ 77 w 692"/>
                  <a:gd name="T81" fmla="*/ 357 h 1126"/>
                  <a:gd name="T82" fmla="*/ 54 w 692"/>
                  <a:gd name="T83" fmla="*/ 378 h 1126"/>
                  <a:gd name="T84" fmla="*/ 21 w 692"/>
                  <a:gd name="T85" fmla="*/ 396 h 1126"/>
                  <a:gd name="T86" fmla="*/ 0 w 692"/>
                  <a:gd name="T87" fmla="*/ 439 h 1126"/>
                  <a:gd name="T88" fmla="*/ 15 w 692"/>
                  <a:gd name="T89" fmla="*/ 467 h 1126"/>
                  <a:gd name="T90" fmla="*/ 52 w 692"/>
                  <a:gd name="T91" fmla="*/ 498 h 1126"/>
                  <a:gd name="T92" fmla="*/ 69 w 692"/>
                  <a:gd name="T93" fmla="*/ 571 h 1126"/>
                  <a:gd name="T94" fmla="*/ 78 w 692"/>
                  <a:gd name="T95" fmla="*/ 724 h 1126"/>
                  <a:gd name="T96" fmla="*/ 80 w 692"/>
                  <a:gd name="T97" fmla="*/ 764 h 1126"/>
                  <a:gd name="T98" fmla="*/ 60 w 692"/>
                  <a:gd name="T99" fmla="*/ 805 h 1126"/>
                  <a:gd name="T100" fmla="*/ 77 w 692"/>
                  <a:gd name="T101" fmla="*/ 877 h 1126"/>
                  <a:gd name="T102" fmla="*/ 107 w 692"/>
                  <a:gd name="T103" fmla="*/ 937 h 1126"/>
                  <a:gd name="T104" fmla="*/ 102 w 692"/>
                  <a:gd name="T105" fmla="*/ 987 h 1126"/>
                  <a:gd name="T106" fmla="*/ 130 w 692"/>
                  <a:gd name="T107" fmla="*/ 1024 h 1126"/>
                  <a:gd name="T108" fmla="*/ 175 w 692"/>
                  <a:gd name="T109" fmla="*/ 1010 h 1126"/>
                  <a:gd name="T110" fmla="*/ 175 w 692"/>
                  <a:gd name="T111" fmla="*/ 1035 h 1126"/>
                  <a:gd name="T112" fmla="*/ 197 w 692"/>
                  <a:gd name="T113" fmla="*/ 1051 h 1126"/>
                  <a:gd name="T114" fmla="*/ 215 w 692"/>
                  <a:gd name="T115" fmla="*/ 1074 h 1126"/>
                  <a:gd name="T116" fmla="*/ 241 w 692"/>
                  <a:gd name="T117" fmla="*/ 1080 h 1126"/>
                  <a:gd name="T118" fmla="*/ 262 w 692"/>
                  <a:gd name="T119" fmla="*/ 1126 h 1126"/>
                  <a:gd name="T120" fmla="*/ 310 w 692"/>
                  <a:gd name="T121" fmla="*/ 1103 h 1126"/>
                  <a:gd name="T122" fmla="*/ 350 w 692"/>
                  <a:gd name="T123" fmla="*/ 103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2" h="1126">
                    <a:moveTo>
                      <a:pt x="350" y="1032"/>
                    </a:moveTo>
                    <a:cubicBezTo>
                      <a:pt x="353" y="1012"/>
                      <a:pt x="347" y="1011"/>
                      <a:pt x="366" y="1004"/>
                    </a:cubicBezTo>
                    <a:cubicBezTo>
                      <a:pt x="376" y="1000"/>
                      <a:pt x="397" y="1003"/>
                      <a:pt x="408" y="1004"/>
                    </a:cubicBezTo>
                    <a:cubicBezTo>
                      <a:pt x="441" y="1007"/>
                      <a:pt x="461" y="1029"/>
                      <a:pt x="496" y="1030"/>
                    </a:cubicBezTo>
                    <a:cubicBezTo>
                      <a:pt x="535" y="1030"/>
                      <a:pt x="547" y="1014"/>
                      <a:pt x="575" y="989"/>
                    </a:cubicBezTo>
                    <a:cubicBezTo>
                      <a:pt x="601" y="966"/>
                      <a:pt x="606" y="939"/>
                      <a:pt x="628" y="912"/>
                    </a:cubicBezTo>
                    <a:cubicBezTo>
                      <a:pt x="651" y="885"/>
                      <a:pt x="647" y="864"/>
                      <a:pt x="652" y="830"/>
                    </a:cubicBezTo>
                    <a:cubicBezTo>
                      <a:pt x="656" y="804"/>
                      <a:pt x="674" y="784"/>
                      <a:pt x="680" y="759"/>
                    </a:cubicBezTo>
                    <a:cubicBezTo>
                      <a:pt x="684" y="742"/>
                      <a:pt x="683" y="725"/>
                      <a:pt x="683" y="708"/>
                    </a:cubicBezTo>
                    <a:cubicBezTo>
                      <a:pt x="683" y="691"/>
                      <a:pt x="692" y="664"/>
                      <a:pt x="687" y="654"/>
                    </a:cubicBezTo>
                    <a:cubicBezTo>
                      <a:pt x="678" y="636"/>
                      <a:pt x="636" y="638"/>
                      <a:pt x="634" y="615"/>
                    </a:cubicBezTo>
                    <a:cubicBezTo>
                      <a:pt x="633" y="608"/>
                      <a:pt x="638" y="601"/>
                      <a:pt x="644" y="593"/>
                    </a:cubicBezTo>
                    <a:cubicBezTo>
                      <a:pt x="636" y="591"/>
                      <a:pt x="636" y="588"/>
                      <a:pt x="629" y="574"/>
                    </a:cubicBezTo>
                    <a:cubicBezTo>
                      <a:pt x="626" y="566"/>
                      <a:pt x="618" y="543"/>
                      <a:pt x="621" y="534"/>
                    </a:cubicBezTo>
                    <a:cubicBezTo>
                      <a:pt x="624" y="523"/>
                      <a:pt x="639" y="516"/>
                      <a:pt x="644" y="505"/>
                    </a:cubicBezTo>
                    <a:cubicBezTo>
                      <a:pt x="649" y="496"/>
                      <a:pt x="656" y="470"/>
                      <a:pt x="654" y="459"/>
                    </a:cubicBezTo>
                    <a:cubicBezTo>
                      <a:pt x="652" y="461"/>
                      <a:pt x="650" y="463"/>
                      <a:pt x="647" y="465"/>
                    </a:cubicBezTo>
                    <a:cubicBezTo>
                      <a:pt x="648" y="453"/>
                      <a:pt x="641" y="438"/>
                      <a:pt x="644" y="427"/>
                    </a:cubicBezTo>
                    <a:cubicBezTo>
                      <a:pt x="650" y="409"/>
                      <a:pt x="665" y="419"/>
                      <a:pt x="676" y="407"/>
                    </a:cubicBezTo>
                    <a:cubicBezTo>
                      <a:pt x="692" y="389"/>
                      <a:pt x="672" y="387"/>
                      <a:pt x="665" y="370"/>
                    </a:cubicBezTo>
                    <a:cubicBezTo>
                      <a:pt x="660" y="359"/>
                      <a:pt x="663" y="346"/>
                      <a:pt x="659" y="338"/>
                    </a:cubicBezTo>
                    <a:cubicBezTo>
                      <a:pt x="663" y="331"/>
                      <a:pt x="666" y="313"/>
                      <a:pt x="662" y="304"/>
                    </a:cubicBezTo>
                    <a:cubicBezTo>
                      <a:pt x="655" y="290"/>
                      <a:pt x="638" y="292"/>
                      <a:pt x="631" y="280"/>
                    </a:cubicBezTo>
                    <a:cubicBezTo>
                      <a:pt x="624" y="265"/>
                      <a:pt x="643" y="237"/>
                      <a:pt x="641" y="217"/>
                    </a:cubicBezTo>
                    <a:cubicBezTo>
                      <a:pt x="624" y="225"/>
                      <a:pt x="624" y="201"/>
                      <a:pt x="611" y="195"/>
                    </a:cubicBezTo>
                    <a:cubicBezTo>
                      <a:pt x="600" y="189"/>
                      <a:pt x="585" y="199"/>
                      <a:pt x="574" y="192"/>
                    </a:cubicBezTo>
                    <a:cubicBezTo>
                      <a:pt x="555" y="179"/>
                      <a:pt x="569" y="143"/>
                      <a:pt x="559" y="122"/>
                    </a:cubicBezTo>
                    <a:cubicBezTo>
                      <a:pt x="545" y="94"/>
                      <a:pt x="514" y="107"/>
                      <a:pt x="516" y="66"/>
                    </a:cubicBezTo>
                    <a:cubicBezTo>
                      <a:pt x="517" y="55"/>
                      <a:pt x="521" y="47"/>
                      <a:pt x="525" y="39"/>
                    </a:cubicBezTo>
                    <a:cubicBezTo>
                      <a:pt x="506" y="38"/>
                      <a:pt x="489" y="34"/>
                      <a:pt x="471" y="24"/>
                    </a:cubicBezTo>
                    <a:cubicBezTo>
                      <a:pt x="447" y="10"/>
                      <a:pt x="425" y="0"/>
                      <a:pt x="397" y="11"/>
                    </a:cubicBezTo>
                    <a:cubicBezTo>
                      <a:pt x="327" y="38"/>
                      <a:pt x="456" y="111"/>
                      <a:pt x="401" y="150"/>
                    </a:cubicBezTo>
                    <a:cubicBezTo>
                      <a:pt x="389" y="158"/>
                      <a:pt x="370" y="150"/>
                      <a:pt x="358" y="157"/>
                    </a:cubicBezTo>
                    <a:cubicBezTo>
                      <a:pt x="341" y="166"/>
                      <a:pt x="345" y="175"/>
                      <a:pt x="338" y="189"/>
                    </a:cubicBezTo>
                    <a:cubicBezTo>
                      <a:pt x="321" y="230"/>
                      <a:pt x="301" y="199"/>
                      <a:pt x="271" y="218"/>
                    </a:cubicBezTo>
                    <a:cubicBezTo>
                      <a:pt x="250" y="230"/>
                      <a:pt x="257" y="276"/>
                      <a:pt x="217" y="253"/>
                    </a:cubicBezTo>
                    <a:cubicBezTo>
                      <a:pt x="204" y="245"/>
                      <a:pt x="205" y="225"/>
                      <a:pt x="181" y="237"/>
                    </a:cubicBezTo>
                    <a:cubicBezTo>
                      <a:pt x="166" y="244"/>
                      <a:pt x="168" y="258"/>
                      <a:pt x="162" y="271"/>
                    </a:cubicBezTo>
                    <a:cubicBezTo>
                      <a:pt x="150" y="295"/>
                      <a:pt x="149" y="317"/>
                      <a:pt x="137" y="342"/>
                    </a:cubicBezTo>
                    <a:cubicBezTo>
                      <a:pt x="132" y="353"/>
                      <a:pt x="127" y="375"/>
                      <a:pt x="113" y="376"/>
                    </a:cubicBezTo>
                    <a:cubicBezTo>
                      <a:pt x="101" y="376"/>
                      <a:pt x="93" y="358"/>
                      <a:pt x="77" y="357"/>
                    </a:cubicBezTo>
                    <a:cubicBezTo>
                      <a:pt x="50" y="357"/>
                      <a:pt x="67" y="364"/>
                      <a:pt x="54" y="378"/>
                    </a:cubicBezTo>
                    <a:cubicBezTo>
                      <a:pt x="43" y="390"/>
                      <a:pt x="32" y="386"/>
                      <a:pt x="21" y="396"/>
                    </a:cubicBezTo>
                    <a:cubicBezTo>
                      <a:pt x="12" y="404"/>
                      <a:pt x="7" y="423"/>
                      <a:pt x="0" y="439"/>
                    </a:cubicBezTo>
                    <a:cubicBezTo>
                      <a:pt x="13" y="445"/>
                      <a:pt x="6" y="453"/>
                      <a:pt x="15" y="467"/>
                    </a:cubicBezTo>
                    <a:cubicBezTo>
                      <a:pt x="24" y="483"/>
                      <a:pt x="38" y="488"/>
                      <a:pt x="52" y="498"/>
                    </a:cubicBezTo>
                    <a:cubicBezTo>
                      <a:pt x="86" y="525"/>
                      <a:pt x="79" y="534"/>
                      <a:pt x="69" y="571"/>
                    </a:cubicBezTo>
                    <a:cubicBezTo>
                      <a:pt x="54" y="618"/>
                      <a:pt x="73" y="677"/>
                      <a:pt x="78" y="724"/>
                    </a:cubicBezTo>
                    <a:cubicBezTo>
                      <a:pt x="80" y="737"/>
                      <a:pt x="85" y="749"/>
                      <a:pt x="80" y="764"/>
                    </a:cubicBezTo>
                    <a:cubicBezTo>
                      <a:pt x="75" y="779"/>
                      <a:pt x="63" y="788"/>
                      <a:pt x="60" y="805"/>
                    </a:cubicBezTo>
                    <a:cubicBezTo>
                      <a:pt x="56" y="820"/>
                      <a:pt x="51" y="885"/>
                      <a:pt x="77" y="877"/>
                    </a:cubicBezTo>
                    <a:cubicBezTo>
                      <a:pt x="73" y="910"/>
                      <a:pt x="98" y="912"/>
                      <a:pt x="107" y="937"/>
                    </a:cubicBezTo>
                    <a:cubicBezTo>
                      <a:pt x="114" y="954"/>
                      <a:pt x="102" y="971"/>
                      <a:pt x="102" y="987"/>
                    </a:cubicBezTo>
                    <a:cubicBezTo>
                      <a:pt x="101" y="1004"/>
                      <a:pt x="106" y="1022"/>
                      <a:pt x="130" y="1024"/>
                    </a:cubicBezTo>
                    <a:cubicBezTo>
                      <a:pt x="149" y="1026"/>
                      <a:pt x="156" y="1006"/>
                      <a:pt x="175" y="1010"/>
                    </a:cubicBezTo>
                    <a:cubicBezTo>
                      <a:pt x="175" y="1015"/>
                      <a:pt x="172" y="1031"/>
                      <a:pt x="175" y="1035"/>
                    </a:cubicBezTo>
                    <a:cubicBezTo>
                      <a:pt x="184" y="1048"/>
                      <a:pt x="187" y="1041"/>
                      <a:pt x="197" y="1051"/>
                    </a:cubicBezTo>
                    <a:cubicBezTo>
                      <a:pt x="203" y="1056"/>
                      <a:pt x="209" y="1071"/>
                      <a:pt x="215" y="1074"/>
                    </a:cubicBezTo>
                    <a:cubicBezTo>
                      <a:pt x="223" y="1080"/>
                      <a:pt x="234" y="1073"/>
                      <a:pt x="241" y="1080"/>
                    </a:cubicBezTo>
                    <a:cubicBezTo>
                      <a:pt x="250" y="1088"/>
                      <a:pt x="257" y="1110"/>
                      <a:pt x="262" y="1126"/>
                    </a:cubicBezTo>
                    <a:cubicBezTo>
                      <a:pt x="280" y="1119"/>
                      <a:pt x="299" y="1109"/>
                      <a:pt x="310" y="1103"/>
                    </a:cubicBezTo>
                    <a:cubicBezTo>
                      <a:pt x="337" y="1085"/>
                      <a:pt x="347" y="1061"/>
                      <a:pt x="350" y="10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33">
                <a:extLst>
                  <a:ext uri="{FF2B5EF4-FFF2-40B4-BE49-F238E27FC236}">
                    <a16:creationId xmlns:a16="http://schemas.microsoft.com/office/drawing/2014/main" id="{8CC91164-21A4-B1D9-0738-D23743C0F767}"/>
                  </a:ext>
                </a:extLst>
              </p:cNvPr>
              <p:cNvSpPr>
                <a:spLocks/>
              </p:cNvSpPr>
              <p:nvPr/>
            </p:nvSpPr>
            <p:spPr bwMode="auto">
              <a:xfrm>
                <a:off x="3966344" y="8318342"/>
                <a:ext cx="581226" cy="985382"/>
              </a:xfrm>
              <a:custGeom>
                <a:avLst/>
                <a:gdLst>
                  <a:gd name="T0" fmla="*/ 1069 w 1102"/>
                  <a:gd name="T1" fmla="*/ 930 h 1868"/>
                  <a:gd name="T2" fmla="*/ 998 w 1102"/>
                  <a:gd name="T3" fmla="*/ 908 h 1868"/>
                  <a:gd name="T4" fmla="*/ 830 w 1102"/>
                  <a:gd name="T5" fmla="*/ 848 h 1868"/>
                  <a:gd name="T6" fmla="*/ 743 w 1102"/>
                  <a:gd name="T7" fmla="*/ 794 h 1868"/>
                  <a:gd name="T8" fmla="*/ 700 w 1102"/>
                  <a:gd name="T9" fmla="*/ 705 h 1868"/>
                  <a:gd name="T10" fmla="*/ 709 w 1102"/>
                  <a:gd name="T11" fmla="*/ 582 h 1868"/>
                  <a:gd name="T12" fmla="*/ 808 w 1102"/>
                  <a:gd name="T13" fmla="*/ 415 h 1868"/>
                  <a:gd name="T14" fmla="*/ 896 w 1102"/>
                  <a:gd name="T15" fmla="*/ 274 h 1868"/>
                  <a:gd name="T16" fmla="*/ 908 w 1102"/>
                  <a:gd name="T17" fmla="*/ 229 h 1868"/>
                  <a:gd name="T18" fmla="*/ 865 w 1102"/>
                  <a:gd name="T19" fmla="*/ 163 h 1868"/>
                  <a:gd name="T20" fmla="*/ 806 w 1102"/>
                  <a:gd name="T21" fmla="*/ 131 h 1868"/>
                  <a:gd name="T22" fmla="*/ 744 w 1102"/>
                  <a:gd name="T23" fmla="*/ 98 h 1868"/>
                  <a:gd name="T24" fmla="*/ 670 w 1102"/>
                  <a:gd name="T25" fmla="*/ 8 h 1868"/>
                  <a:gd name="T26" fmla="*/ 568 w 1102"/>
                  <a:gd name="T27" fmla="*/ 35 h 1868"/>
                  <a:gd name="T28" fmla="*/ 611 w 1102"/>
                  <a:gd name="T29" fmla="*/ 96 h 1868"/>
                  <a:gd name="T30" fmla="*/ 604 w 1102"/>
                  <a:gd name="T31" fmla="*/ 201 h 1868"/>
                  <a:gd name="T32" fmla="*/ 552 w 1102"/>
                  <a:gd name="T33" fmla="*/ 354 h 1868"/>
                  <a:gd name="T34" fmla="*/ 420 w 1102"/>
                  <a:gd name="T35" fmla="*/ 472 h 1868"/>
                  <a:gd name="T36" fmla="*/ 290 w 1102"/>
                  <a:gd name="T37" fmla="*/ 446 h 1868"/>
                  <a:gd name="T38" fmla="*/ 234 w 1102"/>
                  <a:gd name="T39" fmla="*/ 545 h 1868"/>
                  <a:gd name="T40" fmla="*/ 190 w 1102"/>
                  <a:gd name="T41" fmla="*/ 577 h 1868"/>
                  <a:gd name="T42" fmla="*/ 213 w 1102"/>
                  <a:gd name="T43" fmla="*/ 633 h 1868"/>
                  <a:gd name="T44" fmla="*/ 210 w 1102"/>
                  <a:gd name="T45" fmla="*/ 821 h 1868"/>
                  <a:gd name="T46" fmla="*/ 330 w 1102"/>
                  <a:gd name="T47" fmla="*/ 877 h 1868"/>
                  <a:gd name="T48" fmla="*/ 382 w 1102"/>
                  <a:gd name="T49" fmla="*/ 892 h 1868"/>
                  <a:gd name="T50" fmla="*/ 277 w 1102"/>
                  <a:gd name="T51" fmla="*/ 1000 h 1868"/>
                  <a:gd name="T52" fmla="*/ 251 w 1102"/>
                  <a:gd name="T53" fmla="*/ 1116 h 1868"/>
                  <a:gd name="T54" fmla="*/ 271 w 1102"/>
                  <a:gd name="T55" fmla="*/ 1151 h 1868"/>
                  <a:gd name="T56" fmla="*/ 272 w 1102"/>
                  <a:gd name="T57" fmla="*/ 1233 h 1868"/>
                  <a:gd name="T58" fmla="*/ 254 w 1102"/>
                  <a:gd name="T59" fmla="*/ 1407 h 1868"/>
                  <a:gd name="T60" fmla="*/ 179 w 1102"/>
                  <a:gd name="T61" fmla="*/ 1499 h 1868"/>
                  <a:gd name="T62" fmla="*/ 93 w 1102"/>
                  <a:gd name="T63" fmla="*/ 1598 h 1868"/>
                  <a:gd name="T64" fmla="*/ 6 w 1102"/>
                  <a:gd name="T65" fmla="*/ 1741 h 1868"/>
                  <a:gd name="T66" fmla="*/ 149 w 1102"/>
                  <a:gd name="T67" fmla="*/ 1867 h 1868"/>
                  <a:gd name="T68" fmla="*/ 246 w 1102"/>
                  <a:gd name="T69" fmla="*/ 1688 h 1868"/>
                  <a:gd name="T70" fmla="*/ 366 w 1102"/>
                  <a:gd name="T71" fmla="*/ 1609 h 1868"/>
                  <a:gd name="T72" fmla="*/ 423 w 1102"/>
                  <a:gd name="T73" fmla="*/ 1496 h 1868"/>
                  <a:gd name="T74" fmla="*/ 437 w 1102"/>
                  <a:gd name="T75" fmla="*/ 1426 h 1868"/>
                  <a:gd name="T76" fmla="*/ 458 w 1102"/>
                  <a:gd name="T77" fmla="*/ 1352 h 1868"/>
                  <a:gd name="T78" fmla="*/ 515 w 1102"/>
                  <a:gd name="T79" fmla="*/ 1300 h 1868"/>
                  <a:gd name="T80" fmla="*/ 612 w 1102"/>
                  <a:gd name="T81" fmla="*/ 1258 h 1868"/>
                  <a:gd name="T82" fmla="*/ 706 w 1102"/>
                  <a:gd name="T83" fmla="*/ 1239 h 1868"/>
                  <a:gd name="T84" fmla="*/ 801 w 1102"/>
                  <a:gd name="T85" fmla="*/ 1178 h 1868"/>
                  <a:gd name="T86" fmla="*/ 967 w 1102"/>
                  <a:gd name="T87" fmla="*/ 1180 h 1868"/>
                  <a:gd name="T88" fmla="*/ 1051 w 1102"/>
                  <a:gd name="T89" fmla="*/ 1141 h 1868"/>
                  <a:gd name="T90" fmla="*/ 1090 w 1102"/>
                  <a:gd name="T91" fmla="*/ 1029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1868">
                    <a:moveTo>
                      <a:pt x="1074" y="969"/>
                    </a:moveTo>
                    <a:cubicBezTo>
                      <a:pt x="1058" y="958"/>
                      <a:pt x="1061" y="948"/>
                      <a:pt x="1069" y="930"/>
                    </a:cubicBezTo>
                    <a:cubicBezTo>
                      <a:pt x="1076" y="912"/>
                      <a:pt x="1090" y="901"/>
                      <a:pt x="1076" y="886"/>
                    </a:cubicBezTo>
                    <a:cubicBezTo>
                      <a:pt x="1063" y="871"/>
                      <a:pt x="1023" y="900"/>
                      <a:pt x="998" y="908"/>
                    </a:cubicBezTo>
                    <a:cubicBezTo>
                      <a:pt x="973" y="916"/>
                      <a:pt x="939" y="911"/>
                      <a:pt x="915" y="893"/>
                    </a:cubicBezTo>
                    <a:cubicBezTo>
                      <a:pt x="891" y="874"/>
                      <a:pt x="844" y="858"/>
                      <a:pt x="830" y="848"/>
                    </a:cubicBezTo>
                    <a:cubicBezTo>
                      <a:pt x="815" y="837"/>
                      <a:pt x="813" y="818"/>
                      <a:pt x="794" y="803"/>
                    </a:cubicBezTo>
                    <a:cubicBezTo>
                      <a:pt x="776" y="787"/>
                      <a:pt x="771" y="800"/>
                      <a:pt x="743" y="794"/>
                    </a:cubicBezTo>
                    <a:cubicBezTo>
                      <a:pt x="715" y="787"/>
                      <a:pt x="706" y="783"/>
                      <a:pt x="714" y="763"/>
                    </a:cubicBezTo>
                    <a:cubicBezTo>
                      <a:pt x="722" y="743"/>
                      <a:pt x="724" y="714"/>
                      <a:pt x="700" y="705"/>
                    </a:cubicBezTo>
                    <a:cubicBezTo>
                      <a:pt x="676" y="696"/>
                      <a:pt x="681" y="681"/>
                      <a:pt x="687" y="657"/>
                    </a:cubicBezTo>
                    <a:cubicBezTo>
                      <a:pt x="693" y="633"/>
                      <a:pt x="699" y="611"/>
                      <a:pt x="709" y="582"/>
                    </a:cubicBezTo>
                    <a:cubicBezTo>
                      <a:pt x="719" y="552"/>
                      <a:pt x="757" y="513"/>
                      <a:pt x="784" y="479"/>
                    </a:cubicBezTo>
                    <a:cubicBezTo>
                      <a:pt x="798" y="462"/>
                      <a:pt x="806" y="446"/>
                      <a:pt x="808" y="415"/>
                    </a:cubicBezTo>
                    <a:cubicBezTo>
                      <a:pt x="810" y="384"/>
                      <a:pt x="809" y="349"/>
                      <a:pt x="817" y="328"/>
                    </a:cubicBezTo>
                    <a:cubicBezTo>
                      <a:pt x="825" y="307"/>
                      <a:pt x="873" y="281"/>
                      <a:pt x="896" y="274"/>
                    </a:cubicBezTo>
                    <a:cubicBezTo>
                      <a:pt x="906" y="271"/>
                      <a:pt x="913" y="270"/>
                      <a:pt x="919" y="270"/>
                    </a:cubicBezTo>
                    <a:cubicBezTo>
                      <a:pt x="917" y="255"/>
                      <a:pt x="911" y="239"/>
                      <a:pt x="908" y="229"/>
                    </a:cubicBezTo>
                    <a:cubicBezTo>
                      <a:pt x="905" y="215"/>
                      <a:pt x="906" y="197"/>
                      <a:pt x="897" y="184"/>
                    </a:cubicBezTo>
                    <a:cubicBezTo>
                      <a:pt x="886" y="168"/>
                      <a:pt x="878" y="174"/>
                      <a:pt x="865" y="163"/>
                    </a:cubicBezTo>
                    <a:cubicBezTo>
                      <a:pt x="849" y="150"/>
                      <a:pt x="852" y="139"/>
                      <a:pt x="831" y="132"/>
                    </a:cubicBezTo>
                    <a:cubicBezTo>
                      <a:pt x="823" y="129"/>
                      <a:pt x="814" y="134"/>
                      <a:pt x="806" y="131"/>
                    </a:cubicBezTo>
                    <a:cubicBezTo>
                      <a:pt x="799" y="128"/>
                      <a:pt x="795" y="120"/>
                      <a:pt x="788" y="116"/>
                    </a:cubicBezTo>
                    <a:cubicBezTo>
                      <a:pt x="776" y="110"/>
                      <a:pt x="754" y="109"/>
                      <a:pt x="744" y="98"/>
                    </a:cubicBezTo>
                    <a:cubicBezTo>
                      <a:pt x="737" y="90"/>
                      <a:pt x="734" y="68"/>
                      <a:pt x="729" y="57"/>
                    </a:cubicBezTo>
                    <a:cubicBezTo>
                      <a:pt x="716" y="32"/>
                      <a:pt x="705" y="0"/>
                      <a:pt x="670" y="8"/>
                    </a:cubicBezTo>
                    <a:cubicBezTo>
                      <a:pt x="636" y="17"/>
                      <a:pt x="622" y="43"/>
                      <a:pt x="581" y="37"/>
                    </a:cubicBezTo>
                    <a:cubicBezTo>
                      <a:pt x="575" y="36"/>
                      <a:pt x="571" y="36"/>
                      <a:pt x="568" y="35"/>
                    </a:cubicBezTo>
                    <a:cubicBezTo>
                      <a:pt x="562" y="43"/>
                      <a:pt x="557" y="50"/>
                      <a:pt x="558" y="57"/>
                    </a:cubicBezTo>
                    <a:cubicBezTo>
                      <a:pt x="560" y="80"/>
                      <a:pt x="602" y="78"/>
                      <a:pt x="611" y="96"/>
                    </a:cubicBezTo>
                    <a:cubicBezTo>
                      <a:pt x="616" y="106"/>
                      <a:pt x="607" y="133"/>
                      <a:pt x="607" y="150"/>
                    </a:cubicBezTo>
                    <a:cubicBezTo>
                      <a:pt x="607" y="167"/>
                      <a:pt x="608" y="184"/>
                      <a:pt x="604" y="201"/>
                    </a:cubicBezTo>
                    <a:cubicBezTo>
                      <a:pt x="598" y="226"/>
                      <a:pt x="580" y="246"/>
                      <a:pt x="576" y="272"/>
                    </a:cubicBezTo>
                    <a:cubicBezTo>
                      <a:pt x="571" y="306"/>
                      <a:pt x="575" y="327"/>
                      <a:pt x="552" y="354"/>
                    </a:cubicBezTo>
                    <a:cubicBezTo>
                      <a:pt x="530" y="381"/>
                      <a:pt x="525" y="408"/>
                      <a:pt x="499" y="431"/>
                    </a:cubicBezTo>
                    <a:cubicBezTo>
                      <a:pt x="471" y="456"/>
                      <a:pt x="459" y="472"/>
                      <a:pt x="420" y="472"/>
                    </a:cubicBezTo>
                    <a:cubicBezTo>
                      <a:pt x="385" y="471"/>
                      <a:pt x="365" y="449"/>
                      <a:pt x="332" y="446"/>
                    </a:cubicBezTo>
                    <a:cubicBezTo>
                      <a:pt x="321" y="445"/>
                      <a:pt x="300" y="442"/>
                      <a:pt x="290" y="446"/>
                    </a:cubicBezTo>
                    <a:cubicBezTo>
                      <a:pt x="271" y="453"/>
                      <a:pt x="277" y="454"/>
                      <a:pt x="274" y="474"/>
                    </a:cubicBezTo>
                    <a:cubicBezTo>
                      <a:pt x="271" y="503"/>
                      <a:pt x="261" y="527"/>
                      <a:pt x="234" y="545"/>
                    </a:cubicBezTo>
                    <a:cubicBezTo>
                      <a:pt x="223" y="551"/>
                      <a:pt x="204" y="561"/>
                      <a:pt x="186" y="568"/>
                    </a:cubicBezTo>
                    <a:cubicBezTo>
                      <a:pt x="187" y="571"/>
                      <a:pt x="189" y="575"/>
                      <a:pt x="190" y="577"/>
                    </a:cubicBezTo>
                    <a:cubicBezTo>
                      <a:pt x="198" y="596"/>
                      <a:pt x="205" y="612"/>
                      <a:pt x="203" y="633"/>
                    </a:cubicBezTo>
                    <a:cubicBezTo>
                      <a:pt x="206" y="633"/>
                      <a:pt x="210" y="633"/>
                      <a:pt x="213" y="633"/>
                    </a:cubicBezTo>
                    <a:cubicBezTo>
                      <a:pt x="213" y="665"/>
                      <a:pt x="242" y="683"/>
                      <a:pt x="236" y="718"/>
                    </a:cubicBezTo>
                    <a:cubicBezTo>
                      <a:pt x="230" y="752"/>
                      <a:pt x="196" y="786"/>
                      <a:pt x="210" y="821"/>
                    </a:cubicBezTo>
                    <a:cubicBezTo>
                      <a:pt x="222" y="850"/>
                      <a:pt x="254" y="857"/>
                      <a:pt x="282" y="860"/>
                    </a:cubicBezTo>
                    <a:cubicBezTo>
                      <a:pt x="308" y="863"/>
                      <a:pt x="309" y="862"/>
                      <a:pt x="330" y="877"/>
                    </a:cubicBezTo>
                    <a:cubicBezTo>
                      <a:pt x="340" y="885"/>
                      <a:pt x="335" y="887"/>
                      <a:pt x="348" y="891"/>
                    </a:cubicBezTo>
                    <a:cubicBezTo>
                      <a:pt x="357" y="894"/>
                      <a:pt x="372" y="890"/>
                      <a:pt x="382" y="892"/>
                    </a:cubicBezTo>
                    <a:cubicBezTo>
                      <a:pt x="389" y="919"/>
                      <a:pt x="381" y="949"/>
                      <a:pt x="365" y="972"/>
                    </a:cubicBezTo>
                    <a:cubicBezTo>
                      <a:pt x="341" y="1006"/>
                      <a:pt x="308" y="982"/>
                      <a:pt x="277" y="1000"/>
                    </a:cubicBezTo>
                    <a:cubicBezTo>
                      <a:pt x="249" y="1015"/>
                      <a:pt x="224" y="1037"/>
                      <a:pt x="233" y="1071"/>
                    </a:cubicBezTo>
                    <a:cubicBezTo>
                      <a:pt x="237" y="1085"/>
                      <a:pt x="247" y="1102"/>
                      <a:pt x="251" y="1116"/>
                    </a:cubicBezTo>
                    <a:cubicBezTo>
                      <a:pt x="253" y="1121"/>
                      <a:pt x="252" y="1129"/>
                      <a:pt x="254" y="1134"/>
                    </a:cubicBezTo>
                    <a:cubicBezTo>
                      <a:pt x="258" y="1141"/>
                      <a:pt x="269" y="1145"/>
                      <a:pt x="271" y="1151"/>
                    </a:cubicBezTo>
                    <a:cubicBezTo>
                      <a:pt x="275" y="1165"/>
                      <a:pt x="269" y="1173"/>
                      <a:pt x="267" y="1187"/>
                    </a:cubicBezTo>
                    <a:cubicBezTo>
                      <a:pt x="264" y="1203"/>
                      <a:pt x="271" y="1218"/>
                      <a:pt x="272" y="1233"/>
                    </a:cubicBezTo>
                    <a:cubicBezTo>
                      <a:pt x="274" y="1262"/>
                      <a:pt x="260" y="1286"/>
                      <a:pt x="259" y="1315"/>
                    </a:cubicBezTo>
                    <a:cubicBezTo>
                      <a:pt x="258" y="1346"/>
                      <a:pt x="255" y="1376"/>
                      <a:pt x="254" y="1407"/>
                    </a:cubicBezTo>
                    <a:cubicBezTo>
                      <a:pt x="253" y="1436"/>
                      <a:pt x="261" y="1463"/>
                      <a:pt x="241" y="1483"/>
                    </a:cubicBezTo>
                    <a:cubicBezTo>
                      <a:pt x="220" y="1504"/>
                      <a:pt x="203" y="1490"/>
                      <a:pt x="179" y="1499"/>
                    </a:cubicBezTo>
                    <a:cubicBezTo>
                      <a:pt x="154" y="1509"/>
                      <a:pt x="159" y="1532"/>
                      <a:pt x="154" y="1553"/>
                    </a:cubicBezTo>
                    <a:cubicBezTo>
                      <a:pt x="145" y="1590"/>
                      <a:pt x="117" y="1577"/>
                      <a:pt x="93" y="1598"/>
                    </a:cubicBezTo>
                    <a:cubicBezTo>
                      <a:pt x="74" y="1614"/>
                      <a:pt x="73" y="1634"/>
                      <a:pt x="45" y="1643"/>
                    </a:cubicBezTo>
                    <a:cubicBezTo>
                      <a:pt x="44" y="1680"/>
                      <a:pt x="0" y="1702"/>
                      <a:pt x="6" y="1741"/>
                    </a:cubicBezTo>
                    <a:cubicBezTo>
                      <a:pt x="10" y="1770"/>
                      <a:pt x="54" y="1776"/>
                      <a:pt x="75" y="1801"/>
                    </a:cubicBezTo>
                    <a:cubicBezTo>
                      <a:pt x="99" y="1829"/>
                      <a:pt x="107" y="1861"/>
                      <a:pt x="149" y="1867"/>
                    </a:cubicBezTo>
                    <a:cubicBezTo>
                      <a:pt x="157" y="1868"/>
                      <a:pt x="166" y="1867"/>
                      <a:pt x="174" y="1867"/>
                    </a:cubicBezTo>
                    <a:cubicBezTo>
                      <a:pt x="198" y="1810"/>
                      <a:pt x="234" y="1711"/>
                      <a:pt x="246" y="1688"/>
                    </a:cubicBezTo>
                    <a:cubicBezTo>
                      <a:pt x="262" y="1659"/>
                      <a:pt x="287" y="1650"/>
                      <a:pt x="313" y="1640"/>
                    </a:cubicBezTo>
                    <a:cubicBezTo>
                      <a:pt x="338" y="1629"/>
                      <a:pt x="354" y="1629"/>
                      <a:pt x="366" y="1609"/>
                    </a:cubicBezTo>
                    <a:cubicBezTo>
                      <a:pt x="379" y="1588"/>
                      <a:pt x="398" y="1576"/>
                      <a:pt x="420" y="1558"/>
                    </a:cubicBezTo>
                    <a:cubicBezTo>
                      <a:pt x="442" y="1540"/>
                      <a:pt x="433" y="1512"/>
                      <a:pt x="423" y="1496"/>
                    </a:cubicBezTo>
                    <a:cubicBezTo>
                      <a:pt x="412" y="1481"/>
                      <a:pt x="414" y="1464"/>
                      <a:pt x="417" y="1451"/>
                    </a:cubicBezTo>
                    <a:cubicBezTo>
                      <a:pt x="420" y="1436"/>
                      <a:pt x="416" y="1430"/>
                      <a:pt x="437" y="1426"/>
                    </a:cubicBezTo>
                    <a:cubicBezTo>
                      <a:pt x="458" y="1422"/>
                      <a:pt x="465" y="1411"/>
                      <a:pt x="471" y="1391"/>
                    </a:cubicBezTo>
                    <a:cubicBezTo>
                      <a:pt x="476" y="1371"/>
                      <a:pt x="460" y="1365"/>
                      <a:pt x="458" y="1352"/>
                    </a:cubicBezTo>
                    <a:cubicBezTo>
                      <a:pt x="456" y="1339"/>
                      <a:pt x="467" y="1332"/>
                      <a:pt x="482" y="1317"/>
                    </a:cubicBezTo>
                    <a:cubicBezTo>
                      <a:pt x="497" y="1302"/>
                      <a:pt x="488" y="1305"/>
                      <a:pt x="515" y="1300"/>
                    </a:cubicBezTo>
                    <a:cubicBezTo>
                      <a:pt x="543" y="1296"/>
                      <a:pt x="553" y="1289"/>
                      <a:pt x="573" y="1275"/>
                    </a:cubicBezTo>
                    <a:cubicBezTo>
                      <a:pt x="594" y="1260"/>
                      <a:pt x="590" y="1263"/>
                      <a:pt x="612" y="1258"/>
                    </a:cubicBezTo>
                    <a:cubicBezTo>
                      <a:pt x="635" y="1253"/>
                      <a:pt x="651" y="1264"/>
                      <a:pt x="674" y="1254"/>
                    </a:cubicBezTo>
                    <a:cubicBezTo>
                      <a:pt x="697" y="1244"/>
                      <a:pt x="688" y="1238"/>
                      <a:pt x="706" y="1239"/>
                    </a:cubicBezTo>
                    <a:cubicBezTo>
                      <a:pt x="724" y="1239"/>
                      <a:pt x="698" y="1212"/>
                      <a:pt x="731" y="1212"/>
                    </a:cubicBezTo>
                    <a:cubicBezTo>
                      <a:pt x="765" y="1212"/>
                      <a:pt x="760" y="1214"/>
                      <a:pt x="801" y="1178"/>
                    </a:cubicBezTo>
                    <a:cubicBezTo>
                      <a:pt x="842" y="1143"/>
                      <a:pt x="865" y="1165"/>
                      <a:pt x="894" y="1159"/>
                    </a:cubicBezTo>
                    <a:cubicBezTo>
                      <a:pt x="923" y="1153"/>
                      <a:pt x="945" y="1166"/>
                      <a:pt x="967" y="1180"/>
                    </a:cubicBezTo>
                    <a:cubicBezTo>
                      <a:pt x="989" y="1195"/>
                      <a:pt x="1005" y="1214"/>
                      <a:pt x="1045" y="1208"/>
                    </a:cubicBezTo>
                    <a:cubicBezTo>
                      <a:pt x="1084" y="1202"/>
                      <a:pt x="1064" y="1166"/>
                      <a:pt x="1051" y="1141"/>
                    </a:cubicBezTo>
                    <a:cubicBezTo>
                      <a:pt x="1039" y="1116"/>
                      <a:pt x="1050" y="1116"/>
                      <a:pt x="1070" y="1095"/>
                    </a:cubicBezTo>
                    <a:cubicBezTo>
                      <a:pt x="1091" y="1074"/>
                      <a:pt x="1077" y="1058"/>
                      <a:pt x="1090" y="1029"/>
                    </a:cubicBezTo>
                    <a:cubicBezTo>
                      <a:pt x="1102" y="999"/>
                      <a:pt x="1091" y="981"/>
                      <a:pt x="1074" y="96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34">
                <a:extLst>
                  <a:ext uri="{FF2B5EF4-FFF2-40B4-BE49-F238E27FC236}">
                    <a16:creationId xmlns:a16="http://schemas.microsoft.com/office/drawing/2014/main" id="{05B2AD4B-B0C9-B313-2704-22E9357140AB}"/>
                  </a:ext>
                </a:extLst>
              </p:cNvPr>
              <p:cNvSpPr>
                <a:spLocks/>
              </p:cNvSpPr>
              <p:nvPr/>
            </p:nvSpPr>
            <p:spPr bwMode="auto">
              <a:xfrm>
                <a:off x="3111363" y="8047267"/>
                <a:ext cx="669426" cy="681484"/>
              </a:xfrm>
              <a:custGeom>
                <a:avLst/>
                <a:gdLst>
                  <a:gd name="T0" fmla="*/ 1198 w 1269"/>
                  <a:gd name="T1" fmla="*/ 1053 h 1292"/>
                  <a:gd name="T2" fmla="*/ 1211 w 1269"/>
                  <a:gd name="T3" fmla="*/ 962 h 1292"/>
                  <a:gd name="T4" fmla="*/ 1180 w 1269"/>
                  <a:gd name="T5" fmla="*/ 899 h 1292"/>
                  <a:gd name="T6" fmla="*/ 1131 w 1269"/>
                  <a:gd name="T7" fmla="*/ 830 h 1292"/>
                  <a:gd name="T8" fmla="*/ 1169 w 1269"/>
                  <a:gd name="T9" fmla="*/ 729 h 1292"/>
                  <a:gd name="T10" fmla="*/ 1019 w 1269"/>
                  <a:gd name="T11" fmla="*/ 612 h 1292"/>
                  <a:gd name="T12" fmla="*/ 965 w 1269"/>
                  <a:gd name="T13" fmla="*/ 600 h 1292"/>
                  <a:gd name="T14" fmla="*/ 934 w 1269"/>
                  <a:gd name="T15" fmla="*/ 536 h 1292"/>
                  <a:gd name="T16" fmla="*/ 888 w 1269"/>
                  <a:gd name="T17" fmla="*/ 496 h 1292"/>
                  <a:gd name="T18" fmla="*/ 811 w 1269"/>
                  <a:gd name="T19" fmla="*/ 485 h 1292"/>
                  <a:gd name="T20" fmla="*/ 704 w 1269"/>
                  <a:gd name="T21" fmla="*/ 431 h 1292"/>
                  <a:gd name="T22" fmla="*/ 755 w 1269"/>
                  <a:gd name="T23" fmla="*/ 347 h 1292"/>
                  <a:gd name="T24" fmla="*/ 822 w 1269"/>
                  <a:gd name="T25" fmla="*/ 308 h 1292"/>
                  <a:gd name="T26" fmla="*/ 800 w 1269"/>
                  <a:gd name="T27" fmla="*/ 165 h 1292"/>
                  <a:gd name="T28" fmla="*/ 741 w 1269"/>
                  <a:gd name="T29" fmla="*/ 178 h 1292"/>
                  <a:gd name="T30" fmla="*/ 681 w 1269"/>
                  <a:gd name="T31" fmla="*/ 144 h 1292"/>
                  <a:gd name="T32" fmla="*/ 643 w 1269"/>
                  <a:gd name="T33" fmla="*/ 74 h 1292"/>
                  <a:gd name="T34" fmla="*/ 506 w 1269"/>
                  <a:gd name="T35" fmla="*/ 4 h 1292"/>
                  <a:gd name="T36" fmla="*/ 232 w 1269"/>
                  <a:gd name="T37" fmla="*/ 38 h 1292"/>
                  <a:gd name="T38" fmla="*/ 174 w 1269"/>
                  <a:gd name="T39" fmla="*/ 101 h 1292"/>
                  <a:gd name="T40" fmla="*/ 189 w 1269"/>
                  <a:gd name="T41" fmla="*/ 137 h 1292"/>
                  <a:gd name="T42" fmla="*/ 232 w 1269"/>
                  <a:gd name="T43" fmla="*/ 283 h 1292"/>
                  <a:gd name="T44" fmla="*/ 275 w 1269"/>
                  <a:gd name="T45" fmla="*/ 391 h 1292"/>
                  <a:gd name="T46" fmla="*/ 253 w 1269"/>
                  <a:gd name="T47" fmla="*/ 510 h 1292"/>
                  <a:gd name="T48" fmla="*/ 180 w 1269"/>
                  <a:gd name="T49" fmla="*/ 538 h 1292"/>
                  <a:gd name="T50" fmla="*/ 173 w 1269"/>
                  <a:gd name="T51" fmla="*/ 623 h 1292"/>
                  <a:gd name="T52" fmla="*/ 129 w 1269"/>
                  <a:gd name="T53" fmla="*/ 656 h 1292"/>
                  <a:gd name="T54" fmla="*/ 89 w 1269"/>
                  <a:gd name="T55" fmla="*/ 718 h 1292"/>
                  <a:gd name="T56" fmla="*/ 37 w 1269"/>
                  <a:gd name="T57" fmla="*/ 810 h 1292"/>
                  <a:gd name="T58" fmla="*/ 20 w 1269"/>
                  <a:gd name="T59" fmla="*/ 904 h 1292"/>
                  <a:gd name="T60" fmla="*/ 45 w 1269"/>
                  <a:gd name="T61" fmla="*/ 952 h 1292"/>
                  <a:gd name="T62" fmla="*/ 89 w 1269"/>
                  <a:gd name="T63" fmla="*/ 1067 h 1292"/>
                  <a:gd name="T64" fmla="*/ 81 w 1269"/>
                  <a:gd name="T65" fmla="*/ 1170 h 1292"/>
                  <a:gd name="T66" fmla="*/ 93 w 1269"/>
                  <a:gd name="T67" fmla="*/ 1190 h 1292"/>
                  <a:gd name="T68" fmla="*/ 181 w 1269"/>
                  <a:gd name="T69" fmla="*/ 1153 h 1292"/>
                  <a:gd name="T70" fmla="*/ 411 w 1269"/>
                  <a:gd name="T71" fmla="*/ 1104 h 1292"/>
                  <a:gd name="T72" fmla="*/ 800 w 1269"/>
                  <a:gd name="T73" fmla="*/ 1270 h 1292"/>
                  <a:gd name="T74" fmla="*/ 987 w 1269"/>
                  <a:gd name="T75" fmla="*/ 1212 h 1292"/>
                  <a:gd name="T76" fmla="*/ 1159 w 1269"/>
                  <a:gd name="T77" fmla="*/ 121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9" h="1292">
                    <a:moveTo>
                      <a:pt x="1234" y="1099"/>
                    </a:moveTo>
                    <a:cubicBezTo>
                      <a:pt x="1225" y="1080"/>
                      <a:pt x="1204" y="1076"/>
                      <a:pt x="1198" y="1053"/>
                    </a:cubicBezTo>
                    <a:cubicBezTo>
                      <a:pt x="1195" y="1041"/>
                      <a:pt x="1195" y="1018"/>
                      <a:pt x="1198" y="1006"/>
                    </a:cubicBezTo>
                    <a:cubicBezTo>
                      <a:pt x="1201" y="988"/>
                      <a:pt x="1209" y="978"/>
                      <a:pt x="1211" y="962"/>
                    </a:cubicBezTo>
                    <a:cubicBezTo>
                      <a:pt x="1213" y="940"/>
                      <a:pt x="1205" y="939"/>
                      <a:pt x="1228" y="926"/>
                    </a:cubicBezTo>
                    <a:cubicBezTo>
                      <a:pt x="1218" y="907"/>
                      <a:pt x="1198" y="905"/>
                      <a:pt x="1180" y="899"/>
                    </a:cubicBezTo>
                    <a:cubicBezTo>
                      <a:pt x="1160" y="893"/>
                      <a:pt x="1148" y="884"/>
                      <a:pt x="1129" y="875"/>
                    </a:cubicBezTo>
                    <a:cubicBezTo>
                      <a:pt x="1127" y="860"/>
                      <a:pt x="1133" y="845"/>
                      <a:pt x="1131" y="830"/>
                    </a:cubicBezTo>
                    <a:cubicBezTo>
                      <a:pt x="1129" y="815"/>
                      <a:pt x="1123" y="806"/>
                      <a:pt x="1121" y="791"/>
                    </a:cubicBezTo>
                    <a:cubicBezTo>
                      <a:pt x="1116" y="751"/>
                      <a:pt x="1151" y="752"/>
                      <a:pt x="1169" y="729"/>
                    </a:cubicBezTo>
                    <a:cubicBezTo>
                      <a:pt x="1219" y="668"/>
                      <a:pt x="1101" y="644"/>
                      <a:pt x="1063" y="642"/>
                    </a:cubicBezTo>
                    <a:cubicBezTo>
                      <a:pt x="1061" y="610"/>
                      <a:pt x="1053" y="595"/>
                      <a:pt x="1019" y="612"/>
                    </a:cubicBezTo>
                    <a:cubicBezTo>
                      <a:pt x="1004" y="620"/>
                      <a:pt x="1006" y="633"/>
                      <a:pt x="986" y="627"/>
                    </a:cubicBezTo>
                    <a:cubicBezTo>
                      <a:pt x="967" y="622"/>
                      <a:pt x="972" y="613"/>
                      <a:pt x="965" y="600"/>
                    </a:cubicBezTo>
                    <a:cubicBezTo>
                      <a:pt x="961" y="590"/>
                      <a:pt x="959" y="571"/>
                      <a:pt x="955" y="564"/>
                    </a:cubicBezTo>
                    <a:cubicBezTo>
                      <a:pt x="946" y="550"/>
                      <a:pt x="938" y="548"/>
                      <a:pt x="934" y="536"/>
                    </a:cubicBezTo>
                    <a:cubicBezTo>
                      <a:pt x="929" y="521"/>
                      <a:pt x="938" y="515"/>
                      <a:pt x="924" y="503"/>
                    </a:cubicBezTo>
                    <a:cubicBezTo>
                      <a:pt x="914" y="495"/>
                      <a:pt x="900" y="492"/>
                      <a:pt x="888" y="496"/>
                    </a:cubicBezTo>
                    <a:cubicBezTo>
                      <a:pt x="856" y="506"/>
                      <a:pt x="864" y="559"/>
                      <a:pt x="833" y="517"/>
                    </a:cubicBezTo>
                    <a:cubicBezTo>
                      <a:pt x="826" y="508"/>
                      <a:pt x="822" y="492"/>
                      <a:pt x="811" y="485"/>
                    </a:cubicBezTo>
                    <a:cubicBezTo>
                      <a:pt x="799" y="476"/>
                      <a:pt x="787" y="478"/>
                      <a:pt x="774" y="471"/>
                    </a:cubicBezTo>
                    <a:cubicBezTo>
                      <a:pt x="759" y="465"/>
                      <a:pt x="710" y="442"/>
                      <a:pt x="704" y="431"/>
                    </a:cubicBezTo>
                    <a:cubicBezTo>
                      <a:pt x="697" y="416"/>
                      <a:pt x="703" y="371"/>
                      <a:pt x="704" y="355"/>
                    </a:cubicBezTo>
                    <a:cubicBezTo>
                      <a:pt x="709" y="299"/>
                      <a:pt x="729" y="340"/>
                      <a:pt x="755" y="347"/>
                    </a:cubicBezTo>
                    <a:cubicBezTo>
                      <a:pt x="777" y="352"/>
                      <a:pt x="778" y="339"/>
                      <a:pt x="792" y="329"/>
                    </a:cubicBezTo>
                    <a:cubicBezTo>
                      <a:pt x="801" y="323"/>
                      <a:pt x="817" y="319"/>
                      <a:pt x="822" y="308"/>
                    </a:cubicBezTo>
                    <a:cubicBezTo>
                      <a:pt x="830" y="289"/>
                      <a:pt x="807" y="254"/>
                      <a:pt x="809" y="232"/>
                    </a:cubicBezTo>
                    <a:cubicBezTo>
                      <a:pt x="810" y="211"/>
                      <a:pt x="821" y="175"/>
                      <a:pt x="800" y="165"/>
                    </a:cubicBezTo>
                    <a:cubicBezTo>
                      <a:pt x="787" y="159"/>
                      <a:pt x="771" y="169"/>
                      <a:pt x="761" y="173"/>
                    </a:cubicBezTo>
                    <a:cubicBezTo>
                      <a:pt x="754" y="176"/>
                      <a:pt x="747" y="174"/>
                      <a:pt x="741" y="178"/>
                    </a:cubicBezTo>
                    <a:cubicBezTo>
                      <a:pt x="735" y="181"/>
                      <a:pt x="734" y="192"/>
                      <a:pt x="725" y="196"/>
                    </a:cubicBezTo>
                    <a:cubicBezTo>
                      <a:pt x="688" y="208"/>
                      <a:pt x="688" y="164"/>
                      <a:pt x="681" y="144"/>
                    </a:cubicBezTo>
                    <a:cubicBezTo>
                      <a:pt x="675" y="127"/>
                      <a:pt x="659" y="121"/>
                      <a:pt x="648" y="108"/>
                    </a:cubicBezTo>
                    <a:cubicBezTo>
                      <a:pt x="635" y="92"/>
                      <a:pt x="640" y="94"/>
                      <a:pt x="643" y="74"/>
                    </a:cubicBezTo>
                    <a:cubicBezTo>
                      <a:pt x="647" y="53"/>
                      <a:pt x="640" y="35"/>
                      <a:pt x="637" y="16"/>
                    </a:cubicBezTo>
                    <a:cubicBezTo>
                      <a:pt x="594" y="8"/>
                      <a:pt x="541" y="0"/>
                      <a:pt x="506" y="4"/>
                    </a:cubicBezTo>
                    <a:cubicBezTo>
                      <a:pt x="470" y="7"/>
                      <a:pt x="422" y="11"/>
                      <a:pt x="345" y="7"/>
                    </a:cubicBezTo>
                    <a:cubicBezTo>
                      <a:pt x="269" y="4"/>
                      <a:pt x="252" y="21"/>
                      <a:pt x="232" y="38"/>
                    </a:cubicBezTo>
                    <a:cubicBezTo>
                      <a:pt x="215" y="54"/>
                      <a:pt x="181" y="64"/>
                      <a:pt x="147" y="72"/>
                    </a:cubicBezTo>
                    <a:cubicBezTo>
                      <a:pt x="158" y="81"/>
                      <a:pt x="169" y="90"/>
                      <a:pt x="174" y="101"/>
                    </a:cubicBezTo>
                    <a:cubicBezTo>
                      <a:pt x="176" y="107"/>
                      <a:pt x="173" y="114"/>
                      <a:pt x="175" y="119"/>
                    </a:cubicBezTo>
                    <a:cubicBezTo>
                      <a:pt x="178" y="125"/>
                      <a:pt x="187" y="132"/>
                      <a:pt x="189" y="137"/>
                    </a:cubicBezTo>
                    <a:cubicBezTo>
                      <a:pt x="200" y="166"/>
                      <a:pt x="178" y="183"/>
                      <a:pt x="188" y="212"/>
                    </a:cubicBezTo>
                    <a:cubicBezTo>
                      <a:pt x="197" y="242"/>
                      <a:pt x="213" y="261"/>
                      <a:pt x="232" y="283"/>
                    </a:cubicBezTo>
                    <a:cubicBezTo>
                      <a:pt x="253" y="309"/>
                      <a:pt x="238" y="330"/>
                      <a:pt x="247" y="359"/>
                    </a:cubicBezTo>
                    <a:cubicBezTo>
                      <a:pt x="252" y="372"/>
                      <a:pt x="269" y="379"/>
                      <a:pt x="275" y="391"/>
                    </a:cubicBezTo>
                    <a:cubicBezTo>
                      <a:pt x="282" y="405"/>
                      <a:pt x="280" y="418"/>
                      <a:pt x="280" y="434"/>
                    </a:cubicBezTo>
                    <a:cubicBezTo>
                      <a:pt x="280" y="468"/>
                      <a:pt x="276" y="485"/>
                      <a:pt x="253" y="510"/>
                    </a:cubicBezTo>
                    <a:cubicBezTo>
                      <a:pt x="242" y="521"/>
                      <a:pt x="235" y="534"/>
                      <a:pt x="219" y="539"/>
                    </a:cubicBezTo>
                    <a:cubicBezTo>
                      <a:pt x="207" y="542"/>
                      <a:pt x="193" y="536"/>
                      <a:pt x="180" y="538"/>
                    </a:cubicBezTo>
                    <a:cubicBezTo>
                      <a:pt x="154" y="544"/>
                      <a:pt x="137" y="574"/>
                      <a:pt x="152" y="599"/>
                    </a:cubicBezTo>
                    <a:cubicBezTo>
                      <a:pt x="159" y="610"/>
                      <a:pt x="173" y="605"/>
                      <a:pt x="173" y="623"/>
                    </a:cubicBezTo>
                    <a:cubicBezTo>
                      <a:pt x="173" y="641"/>
                      <a:pt x="166" y="634"/>
                      <a:pt x="154" y="641"/>
                    </a:cubicBezTo>
                    <a:cubicBezTo>
                      <a:pt x="139" y="650"/>
                      <a:pt x="139" y="640"/>
                      <a:pt x="129" y="656"/>
                    </a:cubicBezTo>
                    <a:cubicBezTo>
                      <a:pt x="125" y="663"/>
                      <a:pt x="126" y="674"/>
                      <a:pt x="124" y="681"/>
                    </a:cubicBezTo>
                    <a:cubicBezTo>
                      <a:pt x="118" y="713"/>
                      <a:pt x="107" y="700"/>
                      <a:pt x="89" y="718"/>
                    </a:cubicBezTo>
                    <a:cubicBezTo>
                      <a:pt x="73" y="733"/>
                      <a:pt x="86" y="755"/>
                      <a:pt x="76" y="771"/>
                    </a:cubicBezTo>
                    <a:cubicBezTo>
                      <a:pt x="64" y="790"/>
                      <a:pt x="44" y="783"/>
                      <a:pt x="37" y="810"/>
                    </a:cubicBezTo>
                    <a:cubicBezTo>
                      <a:pt x="32" y="827"/>
                      <a:pt x="36" y="844"/>
                      <a:pt x="32" y="862"/>
                    </a:cubicBezTo>
                    <a:cubicBezTo>
                      <a:pt x="30" y="874"/>
                      <a:pt x="17" y="891"/>
                      <a:pt x="20" y="904"/>
                    </a:cubicBezTo>
                    <a:cubicBezTo>
                      <a:pt x="22" y="912"/>
                      <a:pt x="39" y="913"/>
                      <a:pt x="43" y="922"/>
                    </a:cubicBezTo>
                    <a:cubicBezTo>
                      <a:pt x="47" y="929"/>
                      <a:pt x="46" y="943"/>
                      <a:pt x="45" y="952"/>
                    </a:cubicBezTo>
                    <a:cubicBezTo>
                      <a:pt x="42" y="982"/>
                      <a:pt x="0" y="1023"/>
                      <a:pt x="45" y="1041"/>
                    </a:cubicBezTo>
                    <a:cubicBezTo>
                      <a:pt x="65" y="1049"/>
                      <a:pt x="80" y="1042"/>
                      <a:pt x="89" y="1067"/>
                    </a:cubicBezTo>
                    <a:cubicBezTo>
                      <a:pt x="94" y="1080"/>
                      <a:pt x="93" y="1105"/>
                      <a:pt x="91" y="1119"/>
                    </a:cubicBezTo>
                    <a:cubicBezTo>
                      <a:pt x="89" y="1136"/>
                      <a:pt x="81" y="1151"/>
                      <a:pt x="81" y="1170"/>
                    </a:cubicBezTo>
                    <a:cubicBezTo>
                      <a:pt x="81" y="1179"/>
                      <a:pt x="83" y="1186"/>
                      <a:pt x="85" y="1193"/>
                    </a:cubicBezTo>
                    <a:cubicBezTo>
                      <a:pt x="88" y="1192"/>
                      <a:pt x="90" y="1191"/>
                      <a:pt x="93" y="1190"/>
                    </a:cubicBezTo>
                    <a:cubicBezTo>
                      <a:pt x="116" y="1184"/>
                      <a:pt x="90" y="1164"/>
                      <a:pt x="113" y="1146"/>
                    </a:cubicBezTo>
                    <a:cubicBezTo>
                      <a:pt x="136" y="1128"/>
                      <a:pt x="149" y="1159"/>
                      <a:pt x="181" y="1153"/>
                    </a:cubicBezTo>
                    <a:cubicBezTo>
                      <a:pt x="212" y="1146"/>
                      <a:pt x="204" y="1126"/>
                      <a:pt x="251" y="1110"/>
                    </a:cubicBezTo>
                    <a:cubicBezTo>
                      <a:pt x="298" y="1095"/>
                      <a:pt x="341" y="1108"/>
                      <a:pt x="411" y="1104"/>
                    </a:cubicBezTo>
                    <a:cubicBezTo>
                      <a:pt x="548" y="1098"/>
                      <a:pt x="598" y="1168"/>
                      <a:pt x="629" y="1185"/>
                    </a:cubicBezTo>
                    <a:cubicBezTo>
                      <a:pt x="660" y="1202"/>
                      <a:pt x="732" y="1248"/>
                      <a:pt x="800" y="1270"/>
                    </a:cubicBezTo>
                    <a:cubicBezTo>
                      <a:pt x="867" y="1292"/>
                      <a:pt x="879" y="1267"/>
                      <a:pt x="909" y="1255"/>
                    </a:cubicBezTo>
                    <a:cubicBezTo>
                      <a:pt x="939" y="1242"/>
                      <a:pt x="973" y="1233"/>
                      <a:pt x="987" y="1212"/>
                    </a:cubicBezTo>
                    <a:cubicBezTo>
                      <a:pt x="1002" y="1191"/>
                      <a:pt x="1051" y="1186"/>
                      <a:pt x="1097" y="1179"/>
                    </a:cubicBezTo>
                    <a:cubicBezTo>
                      <a:pt x="1126" y="1174"/>
                      <a:pt x="1144" y="1187"/>
                      <a:pt x="1159" y="1214"/>
                    </a:cubicBezTo>
                    <a:cubicBezTo>
                      <a:pt x="1203" y="1184"/>
                      <a:pt x="1269" y="1167"/>
                      <a:pt x="1234" y="10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35">
                <a:extLst>
                  <a:ext uri="{FF2B5EF4-FFF2-40B4-BE49-F238E27FC236}">
                    <a16:creationId xmlns:a16="http://schemas.microsoft.com/office/drawing/2014/main" id="{983ECD2E-220A-CA53-74BA-AD364A092F84}"/>
                  </a:ext>
                </a:extLst>
              </p:cNvPr>
              <p:cNvSpPr>
                <a:spLocks/>
              </p:cNvSpPr>
              <p:nvPr/>
            </p:nvSpPr>
            <p:spPr bwMode="auto">
              <a:xfrm>
                <a:off x="3545441" y="8877462"/>
                <a:ext cx="512676" cy="595963"/>
              </a:xfrm>
              <a:custGeom>
                <a:avLst/>
                <a:gdLst>
                  <a:gd name="T0" fmla="*/ 755 w 972"/>
                  <a:gd name="T1" fmla="*/ 592 h 1130"/>
                  <a:gd name="T2" fmla="*/ 635 w 972"/>
                  <a:gd name="T3" fmla="*/ 594 h 1130"/>
                  <a:gd name="T4" fmla="*/ 574 w 972"/>
                  <a:gd name="T5" fmla="*/ 623 h 1130"/>
                  <a:gd name="T6" fmla="*/ 559 w 972"/>
                  <a:gd name="T7" fmla="*/ 554 h 1130"/>
                  <a:gd name="T8" fmla="*/ 600 w 972"/>
                  <a:gd name="T9" fmla="*/ 533 h 1130"/>
                  <a:gd name="T10" fmla="*/ 602 w 972"/>
                  <a:gd name="T11" fmla="*/ 501 h 1130"/>
                  <a:gd name="T12" fmla="*/ 566 w 972"/>
                  <a:gd name="T13" fmla="*/ 459 h 1130"/>
                  <a:gd name="T14" fmla="*/ 518 w 972"/>
                  <a:gd name="T15" fmla="*/ 400 h 1130"/>
                  <a:gd name="T16" fmla="*/ 495 w 972"/>
                  <a:gd name="T17" fmla="*/ 370 h 1130"/>
                  <a:gd name="T18" fmla="*/ 525 w 972"/>
                  <a:gd name="T19" fmla="*/ 344 h 1130"/>
                  <a:gd name="T20" fmla="*/ 541 w 972"/>
                  <a:gd name="T21" fmla="*/ 304 h 1130"/>
                  <a:gd name="T22" fmla="*/ 574 w 972"/>
                  <a:gd name="T23" fmla="*/ 276 h 1130"/>
                  <a:gd name="T24" fmla="*/ 615 w 972"/>
                  <a:gd name="T25" fmla="*/ 209 h 1130"/>
                  <a:gd name="T26" fmla="*/ 676 w 972"/>
                  <a:gd name="T27" fmla="*/ 186 h 1130"/>
                  <a:gd name="T28" fmla="*/ 661 w 972"/>
                  <a:gd name="T29" fmla="*/ 148 h 1130"/>
                  <a:gd name="T30" fmla="*/ 625 w 972"/>
                  <a:gd name="T31" fmla="*/ 127 h 1130"/>
                  <a:gd name="T32" fmla="*/ 612 w 972"/>
                  <a:gd name="T33" fmla="*/ 51 h 1130"/>
                  <a:gd name="T34" fmla="*/ 597 w 972"/>
                  <a:gd name="T35" fmla="*/ 0 h 1130"/>
                  <a:gd name="T36" fmla="*/ 539 w 972"/>
                  <a:gd name="T37" fmla="*/ 13 h 1130"/>
                  <a:gd name="T38" fmla="*/ 464 w 972"/>
                  <a:gd name="T39" fmla="*/ 56 h 1130"/>
                  <a:gd name="T40" fmla="*/ 428 w 972"/>
                  <a:gd name="T41" fmla="*/ 40 h 1130"/>
                  <a:gd name="T42" fmla="*/ 392 w 972"/>
                  <a:gd name="T43" fmla="*/ 47 h 1130"/>
                  <a:gd name="T44" fmla="*/ 305 w 972"/>
                  <a:gd name="T45" fmla="*/ 66 h 1130"/>
                  <a:gd name="T46" fmla="*/ 230 w 972"/>
                  <a:gd name="T47" fmla="*/ 86 h 1130"/>
                  <a:gd name="T48" fmla="*/ 145 w 972"/>
                  <a:gd name="T49" fmla="*/ 118 h 1130"/>
                  <a:gd name="T50" fmla="*/ 74 w 972"/>
                  <a:gd name="T51" fmla="*/ 134 h 1130"/>
                  <a:gd name="T52" fmla="*/ 60 w 972"/>
                  <a:gd name="T53" fmla="*/ 89 h 1130"/>
                  <a:gd name="T54" fmla="*/ 15 w 972"/>
                  <a:gd name="T55" fmla="*/ 122 h 1130"/>
                  <a:gd name="T56" fmla="*/ 57 w 972"/>
                  <a:gd name="T57" fmla="*/ 171 h 1130"/>
                  <a:gd name="T58" fmla="*/ 97 w 972"/>
                  <a:gd name="T59" fmla="*/ 240 h 1130"/>
                  <a:gd name="T60" fmla="*/ 140 w 972"/>
                  <a:gd name="T61" fmla="*/ 289 h 1130"/>
                  <a:gd name="T62" fmla="*/ 88 w 972"/>
                  <a:gd name="T63" fmla="*/ 304 h 1130"/>
                  <a:gd name="T64" fmla="*/ 48 w 972"/>
                  <a:gd name="T65" fmla="*/ 357 h 1130"/>
                  <a:gd name="T66" fmla="*/ 60 w 972"/>
                  <a:gd name="T67" fmla="*/ 390 h 1130"/>
                  <a:gd name="T68" fmla="*/ 111 w 972"/>
                  <a:gd name="T69" fmla="*/ 417 h 1130"/>
                  <a:gd name="T70" fmla="*/ 63 w 972"/>
                  <a:gd name="T71" fmla="*/ 463 h 1130"/>
                  <a:gd name="T72" fmla="*/ 19 w 972"/>
                  <a:gd name="T73" fmla="*/ 505 h 1130"/>
                  <a:gd name="T74" fmla="*/ 12 w 972"/>
                  <a:gd name="T75" fmla="*/ 578 h 1130"/>
                  <a:gd name="T76" fmla="*/ 58 w 972"/>
                  <a:gd name="T77" fmla="*/ 604 h 1130"/>
                  <a:gd name="T78" fmla="*/ 110 w 972"/>
                  <a:gd name="T79" fmla="*/ 638 h 1130"/>
                  <a:gd name="T80" fmla="*/ 145 w 972"/>
                  <a:gd name="T81" fmla="*/ 691 h 1130"/>
                  <a:gd name="T82" fmla="*/ 212 w 972"/>
                  <a:gd name="T83" fmla="*/ 739 h 1130"/>
                  <a:gd name="T84" fmla="*/ 310 w 972"/>
                  <a:gd name="T85" fmla="*/ 794 h 1130"/>
                  <a:gd name="T86" fmla="*/ 301 w 972"/>
                  <a:gd name="T87" fmla="*/ 855 h 1130"/>
                  <a:gd name="T88" fmla="*/ 316 w 972"/>
                  <a:gd name="T89" fmla="*/ 886 h 1130"/>
                  <a:gd name="T90" fmla="*/ 347 w 972"/>
                  <a:gd name="T91" fmla="*/ 930 h 1130"/>
                  <a:gd name="T92" fmla="*/ 363 w 972"/>
                  <a:gd name="T93" fmla="*/ 979 h 1130"/>
                  <a:gd name="T94" fmla="*/ 460 w 972"/>
                  <a:gd name="T95" fmla="*/ 1034 h 1130"/>
                  <a:gd name="T96" fmla="*/ 625 w 972"/>
                  <a:gd name="T97" fmla="*/ 1084 h 1130"/>
                  <a:gd name="T98" fmla="*/ 704 w 972"/>
                  <a:gd name="T99" fmla="*/ 1106 h 1130"/>
                  <a:gd name="T100" fmla="*/ 748 w 972"/>
                  <a:gd name="T101" fmla="*/ 1123 h 1130"/>
                  <a:gd name="T102" fmla="*/ 776 w 972"/>
                  <a:gd name="T103" fmla="*/ 1087 h 1130"/>
                  <a:gd name="T104" fmla="*/ 819 w 972"/>
                  <a:gd name="T105" fmla="*/ 1042 h 1130"/>
                  <a:gd name="T106" fmla="*/ 895 w 972"/>
                  <a:gd name="T107" fmla="*/ 987 h 1130"/>
                  <a:gd name="T108" fmla="*/ 914 w 972"/>
                  <a:gd name="T109" fmla="*/ 922 h 1130"/>
                  <a:gd name="T110" fmla="*/ 955 w 972"/>
                  <a:gd name="T111" fmla="*/ 843 h 1130"/>
                  <a:gd name="T112" fmla="*/ 972 w 972"/>
                  <a:gd name="T113" fmla="*/ 807 h 1130"/>
                  <a:gd name="T114" fmla="*/ 947 w 972"/>
                  <a:gd name="T115" fmla="*/ 807 h 1130"/>
                  <a:gd name="T116" fmla="*/ 873 w 972"/>
                  <a:gd name="T117" fmla="*/ 741 h 1130"/>
                  <a:gd name="T118" fmla="*/ 804 w 972"/>
                  <a:gd name="T119" fmla="*/ 681 h 1130"/>
                  <a:gd name="T120" fmla="*/ 836 w 972"/>
                  <a:gd name="T121" fmla="*/ 608 h 1130"/>
                  <a:gd name="T122" fmla="*/ 822 w 972"/>
                  <a:gd name="T123" fmla="*/ 601 h 1130"/>
                  <a:gd name="T124" fmla="*/ 755 w 972"/>
                  <a:gd name="T125" fmla="*/ 592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2" h="1130">
                    <a:moveTo>
                      <a:pt x="755" y="592"/>
                    </a:moveTo>
                    <a:cubicBezTo>
                      <a:pt x="720" y="596"/>
                      <a:pt x="666" y="578"/>
                      <a:pt x="635" y="594"/>
                    </a:cubicBezTo>
                    <a:cubicBezTo>
                      <a:pt x="615" y="605"/>
                      <a:pt x="604" y="640"/>
                      <a:pt x="574" y="623"/>
                    </a:cubicBezTo>
                    <a:cubicBezTo>
                      <a:pt x="557" y="614"/>
                      <a:pt x="548" y="571"/>
                      <a:pt x="559" y="554"/>
                    </a:cubicBezTo>
                    <a:cubicBezTo>
                      <a:pt x="569" y="539"/>
                      <a:pt x="589" y="546"/>
                      <a:pt x="600" y="533"/>
                    </a:cubicBezTo>
                    <a:cubicBezTo>
                      <a:pt x="608" y="522"/>
                      <a:pt x="603" y="514"/>
                      <a:pt x="602" y="501"/>
                    </a:cubicBezTo>
                    <a:cubicBezTo>
                      <a:pt x="599" y="465"/>
                      <a:pt x="595" y="472"/>
                      <a:pt x="566" y="459"/>
                    </a:cubicBezTo>
                    <a:cubicBezTo>
                      <a:pt x="540" y="447"/>
                      <a:pt x="543" y="418"/>
                      <a:pt x="518" y="400"/>
                    </a:cubicBezTo>
                    <a:cubicBezTo>
                      <a:pt x="507" y="391"/>
                      <a:pt x="489" y="389"/>
                      <a:pt x="495" y="370"/>
                    </a:cubicBezTo>
                    <a:cubicBezTo>
                      <a:pt x="498" y="357"/>
                      <a:pt x="517" y="357"/>
                      <a:pt x="525" y="344"/>
                    </a:cubicBezTo>
                    <a:cubicBezTo>
                      <a:pt x="532" y="332"/>
                      <a:pt x="531" y="317"/>
                      <a:pt x="541" y="304"/>
                    </a:cubicBezTo>
                    <a:cubicBezTo>
                      <a:pt x="549" y="293"/>
                      <a:pt x="568" y="286"/>
                      <a:pt x="574" y="276"/>
                    </a:cubicBezTo>
                    <a:cubicBezTo>
                      <a:pt x="589" y="253"/>
                      <a:pt x="581" y="217"/>
                      <a:pt x="615" y="209"/>
                    </a:cubicBezTo>
                    <a:cubicBezTo>
                      <a:pt x="642" y="202"/>
                      <a:pt x="679" y="229"/>
                      <a:pt x="676" y="186"/>
                    </a:cubicBezTo>
                    <a:cubicBezTo>
                      <a:pt x="675" y="174"/>
                      <a:pt x="669" y="157"/>
                      <a:pt x="661" y="148"/>
                    </a:cubicBezTo>
                    <a:cubicBezTo>
                      <a:pt x="651" y="137"/>
                      <a:pt x="633" y="137"/>
                      <a:pt x="625" y="127"/>
                    </a:cubicBezTo>
                    <a:cubicBezTo>
                      <a:pt x="613" y="112"/>
                      <a:pt x="614" y="69"/>
                      <a:pt x="612" y="51"/>
                    </a:cubicBezTo>
                    <a:cubicBezTo>
                      <a:pt x="609" y="30"/>
                      <a:pt x="605" y="15"/>
                      <a:pt x="597" y="0"/>
                    </a:cubicBezTo>
                    <a:cubicBezTo>
                      <a:pt x="579" y="11"/>
                      <a:pt x="562" y="3"/>
                      <a:pt x="539" y="13"/>
                    </a:cubicBezTo>
                    <a:cubicBezTo>
                      <a:pt x="512" y="24"/>
                      <a:pt x="496" y="63"/>
                      <a:pt x="464" y="56"/>
                    </a:cubicBezTo>
                    <a:cubicBezTo>
                      <a:pt x="449" y="52"/>
                      <a:pt x="444" y="43"/>
                      <a:pt x="428" y="40"/>
                    </a:cubicBezTo>
                    <a:cubicBezTo>
                      <a:pt x="414" y="38"/>
                      <a:pt x="405" y="43"/>
                      <a:pt x="392" y="47"/>
                    </a:cubicBezTo>
                    <a:cubicBezTo>
                      <a:pt x="362" y="57"/>
                      <a:pt x="337" y="63"/>
                      <a:pt x="305" y="66"/>
                    </a:cubicBezTo>
                    <a:cubicBezTo>
                      <a:pt x="278" y="68"/>
                      <a:pt x="256" y="80"/>
                      <a:pt x="230" y="86"/>
                    </a:cubicBezTo>
                    <a:cubicBezTo>
                      <a:pt x="199" y="94"/>
                      <a:pt x="171" y="98"/>
                      <a:pt x="145" y="118"/>
                    </a:cubicBezTo>
                    <a:cubicBezTo>
                      <a:pt x="129" y="130"/>
                      <a:pt x="97" y="151"/>
                      <a:pt x="74" y="134"/>
                    </a:cubicBezTo>
                    <a:cubicBezTo>
                      <a:pt x="60" y="125"/>
                      <a:pt x="62" y="105"/>
                      <a:pt x="60" y="89"/>
                    </a:cubicBezTo>
                    <a:cubicBezTo>
                      <a:pt x="39" y="99"/>
                      <a:pt x="26" y="110"/>
                      <a:pt x="15" y="122"/>
                    </a:cubicBezTo>
                    <a:cubicBezTo>
                      <a:pt x="24" y="137"/>
                      <a:pt x="41" y="156"/>
                      <a:pt x="57" y="171"/>
                    </a:cubicBezTo>
                    <a:cubicBezTo>
                      <a:pt x="86" y="198"/>
                      <a:pt x="83" y="222"/>
                      <a:pt x="97" y="240"/>
                    </a:cubicBezTo>
                    <a:cubicBezTo>
                      <a:pt x="111" y="257"/>
                      <a:pt x="147" y="268"/>
                      <a:pt x="140" y="289"/>
                    </a:cubicBezTo>
                    <a:cubicBezTo>
                      <a:pt x="132" y="311"/>
                      <a:pt x="111" y="301"/>
                      <a:pt x="88" y="304"/>
                    </a:cubicBezTo>
                    <a:cubicBezTo>
                      <a:pt x="65" y="306"/>
                      <a:pt x="62" y="339"/>
                      <a:pt x="48" y="357"/>
                    </a:cubicBezTo>
                    <a:cubicBezTo>
                      <a:pt x="34" y="375"/>
                      <a:pt x="36" y="390"/>
                      <a:pt x="60" y="390"/>
                    </a:cubicBezTo>
                    <a:cubicBezTo>
                      <a:pt x="85" y="390"/>
                      <a:pt x="80" y="394"/>
                      <a:pt x="111" y="417"/>
                    </a:cubicBezTo>
                    <a:cubicBezTo>
                      <a:pt x="143" y="440"/>
                      <a:pt x="92" y="452"/>
                      <a:pt x="63" y="463"/>
                    </a:cubicBezTo>
                    <a:cubicBezTo>
                      <a:pt x="34" y="475"/>
                      <a:pt x="28" y="485"/>
                      <a:pt x="19" y="505"/>
                    </a:cubicBezTo>
                    <a:cubicBezTo>
                      <a:pt x="11" y="526"/>
                      <a:pt x="23" y="549"/>
                      <a:pt x="12" y="578"/>
                    </a:cubicBezTo>
                    <a:cubicBezTo>
                      <a:pt x="0" y="608"/>
                      <a:pt x="23" y="610"/>
                      <a:pt x="58" y="604"/>
                    </a:cubicBezTo>
                    <a:cubicBezTo>
                      <a:pt x="92" y="597"/>
                      <a:pt x="96" y="615"/>
                      <a:pt x="110" y="638"/>
                    </a:cubicBezTo>
                    <a:cubicBezTo>
                      <a:pt x="124" y="661"/>
                      <a:pt x="129" y="669"/>
                      <a:pt x="145" y="691"/>
                    </a:cubicBezTo>
                    <a:cubicBezTo>
                      <a:pt x="160" y="712"/>
                      <a:pt x="179" y="719"/>
                      <a:pt x="212" y="739"/>
                    </a:cubicBezTo>
                    <a:cubicBezTo>
                      <a:pt x="246" y="760"/>
                      <a:pt x="258" y="763"/>
                      <a:pt x="310" y="794"/>
                    </a:cubicBezTo>
                    <a:cubicBezTo>
                      <a:pt x="361" y="825"/>
                      <a:pt x="326" y="832"/>
                      <a:pt x="301" y="855"/>
                    </a:cubicBezTo>
                    <a:cubicBezTo>
                      <a:pt x="275" y="879"/>
                      <a:pt x="288" y="879"/>
                      <a:pt x="316" y="886"/>
                    </a:cubicBezTo>
                    <a:cubicBezTo>
                      <a:pt x="344" y="894"/>
                      <a:pt x="341" y="896"/>
                      <a:pt x="347" y="930"/>
                    </a:cubicBezTo>
                    <a:cubicBezTo>
                      <a:pt x="352" y="963"/>
                      <a:pt x="343" y="963"/>
                      <a:pt x="363" y="979"/>
                    </a:cubicBezTo>
                    <a:cubicBezTo>
                      <a:pt x="383" y="996"/>
                      <a:pt x="408" y="999"/>
                      <a:pt x="460" y="1034"/>
                    </a:cubicBezTo>
                    <a:cubicBezTo>
                      <a:pt x="513" y="1070"/>
                      <a:pt x="594" y="1079"/>
                      <a:pt x="625" y="1084"/>
                    </a:cubicBezTo>
                    <a:cubicBezTo>
                      <a:pt x="656" y="1089"/>
                      <a:pt x="681" y="1106"/>
                      <a:pt x="704" y="1106"/>
                    </a:cubicBezTo>
                    <a:cubicBezTo>
                      <a:pt x="727" y="1106"/>
                      <a:pt x="726" y="1115"/>
                      <a:pt x="748" y="1123"/>
                    </a:cubicBezTo>
                    <a:cubicBezTo>
                      <a:pt x="770" y="1130"/>
                      <a:pt x="775" y="1110"/>
                      <a:pt x="776" y="1087"/>
                    </a:cubicBezTo>
                    <a:cubicBezTo>
                      <a:pt x="777" y="1064"/>
                      <a:pt x="790" y="1062"/>
                      <a:pt x="819" y="1042"/>
                    </a:cubicBezTo>
                    <a:cubicBezTo>
                      <a:pt x="849" y="1022"/>
                      <a:pt x="872" y="1006"/>
                      <a:pt x="895" y="987"/>
                    </a:cubicBezTo>
                    <a:cubicBezTo>
                      <a:pt x="918" y="968"/>
                      <a:pt x="911" y="941"/>
                      <a:pt x="914" y="922"/>
                    </a:cubicBezTo>
                    <a:cubicBezTo>
                      <a:pt x="916" y="903"/>
                      <a:pt x="936" y="875"/>
                      <a:pt x="955" y="843"/>
                    </a:cubicBezTo>
                    <a:cubicBezTo>
                      <a:pt x="959" y="836"/>
                      <a:pt x="965" y="823"/>
                      <a:pt x="972" y="807"/>
                    </a:cubicBezTo>
                    <a:cubicBezTo>
                      <a:pt x="964" y="807"/>
                      <a:pt x="955" y="808"/>
                      <a:pt x="947" y="807"/>
                    </a:cubicBezTo>
                    <a:cubicBezTo>
                      <a:pt x="905" y="801"/>
                      <a:pt x="897" y="769"/>
                      <a:pt x="873" y="741"/>
                    </a:cubicBezTo>
                    <a:cubicBezTo>
                      <a:pt x="852" y="716"/>
                      <a:pt x="808" y="710"/>
                      <a:pt x="804" y="681"/>
                    </a:cubicBezTo>
                    <a:cubicBezTo>
                      <a:pt x="800" y="651"/>
                      <a:pt x="824" y="631"/>
                      <a:pt x="836" y="608"/>
                    </a:cubicBezTo>
                    <a:cubicBezTo>
                      <a:pt x="831" y="605"/>
                      <a:pt x="826" y="603"/>
                      <a:pt x="822" y="601"/>
                    </a:cubicBezTo>
                    <a:cubicBezTo>
                      <a:pt x="798" y="588"/>
                      <a:pt x="782" y="590"/>
                      <a:pt x="755" y="5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36">
                <a:extLst>
                  <a:ext uri="{FF2B5EF4-FFF2-40B4-BE49-F238E27FC236}">
                    <a16:creationId xmlns:a16="http://schemas.microsoft.com/office/drawing/2014/main" id="{EE828C5A-2C55-1C2E-F9D9-FE19F50678A0}"/>
                  </a:ext>
                </a:extLst>
              </p:cNvPr>
              <p:cNvSpPr>
                <a:spLocks/>
              </p:cNvSpPr>
              <p:nvPr/>
            </p:nvSpPr>
            <p:spPr bwMode="auto">
              <a:xfrm>
                <a:off x="3803341" y="8628046"/>
                <a:ext cx="368206" cy="587032"/>
              </a:xfrm>
              <a:custGeom>
                <a:avLst/>
                <a:gdLst>
                  <a:gd name="T0" fmla="*/ 691 w 698"/>
                  <a:gd name="T1" fmla="*/ 305 h 1113"/>
                  <a:gd name="T2" fmla="*/ 657 w 698"/>
                  <a:gd name="T3" fmla="*/ 304 h 1113"/>
                  <a:gd name="T4" fmla="*/ 639 w 698"/>
                  <a:gd name="T5" fmla="*/ 290 h 1113"/>
                  <a:gd name="T6" fmla="*/ 591 w 698"/>
                  <a:gd name="T7" fmla="*/ 273 h 1113"/>
                  <a:gd name="T8" fmla="*/ 519 w 698"/>
                  <a:gd name="T9" fmla="*/ 234 h 1113"/>
                  <a:gd name="T10" fmla="*/ 545 w 698"/>
                  <a:gd name="T11" fmla="*/ 131 h 1113"/>
                  <a:gd name="T12" fmla="*/ 523 w 698"/>
                  <a:gd name="T13" fmla="*/ 53 h 1113"/>
                  <a:gd name="T14" fmla="*/ 515 w 698"/>
                  <a:gd name="T15" fmla="*/ 61 h 1113"/>
                  <a:gd name="T16" fmla="*/ 493 w 698"/>
                  <a:gd name="T17" fmla="*/ 79 h 1113"/>
                  <a:gd name="T18" fmla="*/ 440 w 698"/>
                  <a:gd name="T19" fmla="*/ 53 h 1113"/>
                  <a:gd name="T20" fmla="*/ 333 w 698"/>
                  <a:gd name="T21" fmla="*/ 81 h 1113"/>
                  <a:gd name="T22" fmla="*/ 288 w 698"/>
                  <a:gd name="T23" fmla="*/ 75 h 1113"/>
                  <a:gd name="T24" fmla="*/ 270 w 698"/>
                  <a:gd name="T25" fmla="*/ 61 h 1113"/>
                  <a:gd name="T26" fmla="*/ 247 w 698"/>
                  <a:gd name="T27" fmla="*/ 61 h 1113"/>
                  <a:gd name="T28" fmla="*/ 213 w 698"/>
                  <a:gd name="T29" fmla="*/ 34 h 1113"/>
                  <a:gd name="T30" fmla="*/ 192 w 698"/>
                  <a:gd name="T31" fmla="*/ 3 h 1113"/>
                  <a:gd name="T32" fmla="*/ 161 w 698"/>
                  <a:gd name="T33" fmla="*/ 84 h 1113"/>
                  <a:gd name="T34" fmla="*/ 118 w 698"/>
                  <a:gd name="T35" fmla="*/ 173 h 1113"/>
                  <a:gd name="T36" fmla="*/ 123 w 698"/>
                  <a:gd name="T37" fmla="*/ 207 h 1113"/>
                  <a:gd name="T38" fmla="*/ 138 w 698"/>
                  <a:gd name="T39" fmla="*/ 234 h 1113"/>
                  <a:gd name="T40" fmla="*/ 141 w 698"/>
                  <a:gd name="T41" fmla="*/ 304 h 1113"/>
                  <a:gd name="T42" fmla="*/ 154 w 698"/>
                  <a:gd name="T43" fmla="*/ 383 h 1113"/>
                  <a:gd name="T44" fmla="*/ 138 w 698"/>
                  <a:gd name="T45" fmla="*/ 421 h 1113"/>
                  <a:gd name="T46" fmla="*/ 122 w 698"/>
                  <a:gd name="T47" fmla="*/ 460 h 1113"/>
                  <a:gd name="T48" fmla="*/ 108 w 698"/>
                  <a:gd name="T49" fmla="*/ 473 h 1113"/>
                  <a:gd name="T50" fmla="*/ 123 w 698"/>
                  <a:gd name="T51" fmla="*/ 524 h 1113"/>
                  <a:gd name="T52" fmla="*/ 136 w 698"/>
                  <a:gd name="T53" fmla="*/ 600 h 1113"/>
                  <a:gd name="T54" fmla="*/ 172 w 698"/>
                  <a:gd name="T55" fmla="*/ 621 h 1113"/>
                  <a:gd name="T56" fmla="*/ 187 w 698"/>
                  <a:gd name="T57" fmla="*/ 659 h 1113"/>
                  <a:gd name="T58" fmla="*/ 126 w 698"/>
                  <a:gd name="T59" fmla="*/ 682 h 1113"/>
                  <a:gd name="T60" fmla="*/ 85 w 698"/>
                  <a:gd name="T61" fmla="*/ 749 h 1113"/>
                  <a:gd name="T62" fmla="*/ 52 w 698"/>
                  <a:gd name="T63" fmla="*/ 777 h 1113"/>
                  <a:gd name="T64" fmla="*/ 36 w 698"/>
                  <a:gd name="T65" fmla="*/ 817 h 1113"/>
                  <a:gd name="T66" fmla="*/ 6 w 698"/>
                  <a:gd name="T67" fmla="*/ 843 h 1113"/>
                  <a:gd name="T68" fmla="*/ 29 w 698"/>
                  <a:gd name="T69" fmla="*/ 873 h 1113"/>
                  <a:gd name="T70" fmla="*/ 77 w 698"/>
                  <a:gd name="T71" fmla="*/ 932 h 1113"/>
                  <a:gd name="T72" fmla="*/ 113 w 698"/>
                  <a:gd name="T73" fmla="*/ 974 h 1113"/>
                  <a:gd name="T74" fmla="*/ 111 w 698"/>
                  <a:gd name="T75" fmla="*/ 1006 h 1113"/>
                  <a:gd name="T76" fmla="*/ 70 w 698"/>
                  <a:gd name="T77" fmla="*/ 1027 h 1113"/>
                  <a:gd name="T78" fmla="*/ 85 w 698"/>
                  <a:gd name="T79" fmla="*/ 1096 h 1113"/>
                  <a:gd name="T80" fmla="*/ 146 w 698"/>
                  <a:gd name="T81" fmla="*/ 1067 h 1113"/>
                  <a:gd name="T82" fmla="*/ 266 w 698"/>
                  <a:gd name="T83" fmla="*/ 1065 h 1113"/>
                  <a:gd name="T84" fmla="*/ 333 w 698"/>
                  <a:gd name="T85" fmla="*/ 1074 h 1113"/>
                  <a:gd name="T86" fmla="*/ 347 w 698"/>
                  <a:gd name="T87" fmla="*/ 1081 h 1113"/>
                  <a:gd name="T88" fmla="*/ 354 w 698"/>
                  <a:gd name="T89" fmla="*/ 1056 h 1113"/>
                  <a:gd name="T90" fmla="*/ 402 w 698"/>
                  <a:gd name="T91" fmla="*/ 1011 h 1113"/>
                  <a:gd name="T92" fmla="*/ 463 w 698"/>
                  <a:gd name="T93" fmla="*/ 966 h 1113"/>
                  <a:gd name="T94" fmla="*/ 488 w 698"/>
                  <a:gd name="T95" fmla="*/ 912 h 1113"/>
                  <a:gd name="T96" fmla="*/ 550 w 698"/>
                  <a:gd name="T97" fmla="*/ 896 h 1113"/>
                  <a:gd name="T98" fmla="*/ 563 w 698"/>
                  <a:gd name="T99" fmla="*/ 820 h 1113"/>
                  <a:gd name="T100" fmla="*/ 568 w 698"/>
                  <a:gd name="T101" fmla="*/ 728 h 1113"/>
                  <a:gd name="T102" fmla="*/ 581 w 698"/>
                  <a:gd name="T103" fmla="*/ 646 h 1113"/>
                  <a:gd name="T104" fmla="*/ 576 w 698"/>
                  <a:gd name="T105" fmla="*/ 600 h 1113"/>
                  <a:gd name="T106" fmla="*/ 580 w 698"/>
                  <a:gd name="T107" fmla="*/ 564 h 1113"/>
                  <a:gd name="T108" fmla="*/ 563 w 698"/>
                  <a:gd name="T109" fmla="*/ 547 h 1113"/>
                  <a:gd name="T110" fmla="*/ 560 w 698"/>
                  <a:gd name="T111" fmla="*/ 529 h 1113"/>
                  <a:gd name="T112" fmla="*/ 542 w 698"/>
                  <a:gd name="T113" fmla="*/ 484 h 1113"/>
                  <a:gd name="T114" fmla="*/ 586 w 698"/>
                  <a:gd name="T115" fmla="*/ 413 h 1113"/>
                  <a:gd name="T116" fmla="*/ 674 w 698"/>
                  <a:gd name="T117" fmla="*/ 385 h 1113"/>
                  <a:gd name="T118" fmla="*/ 691 w 698"/>
                  <a:gd name="T119" fmla="*/ 305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8" h="1113">
                    <a:moveTo>
                      <a:pt x="691" y="305"/>
                    </a:moveTo>
                    <a:cubicBezTo>
                      <a:pt x="681" y="303"/>
                      <a:pt x="666" y="307"/>
                      <a:pt x="657" y="304"/>
                    </a:cubicBezTo>
                    <a:cubicBezTo>
                      <a:pt x="644" y="300"/>
                      <a:pt x="649" y="298"/>
                      <a:pt x="639" y="290"/>
                    </a:cubicBezTo>
                    <a:cubicBezTo>
                      <a:pt x="618" y="275"/>
                      <a:pt x="617" y="276"/>
                      <a:pt x="591" y="273"/>
                    </a:cubicBezTo>
                    <a:cubicBezTo>
                      <a:pt x="563" y="270"/>
                      <a:pt x="531" y="263"/>
                      <a:pt x="519" y="234"/>
                    </a:cubicBezTo>
                    <a:cubicBezTo>
                      <a:pt x="505" y="199"/>
                      <a:pt x="539" y="165"/>
                      <a:pt x="545" y="131"/>
                    </a:cubicBezTo>
                    <a:cubicBezTo>
                      <a:pt x="551" y="98"/>
                      <a:pt x="527" y="81"/>
                      <a:pt x="523" y="53"/>
                    </a:cubicBezTo>
                    <a:cubicBezTo>
                      <a:pt x="521" y="56"/>
                      <a:pt x="518" y="58"/>
                      <a:pt x="515" y="61"/>
                    </a:cubicBezTo>
                    <a:cubicBezTo>
                      <a:pt x="505" y="70"/>
                      <a:pt x="507" y="75"/>
                      <a:pt x="493" y="79"/>
                    </a:cubicBezTo>
                    <a:cubicBezTo>
                      <a:pt x="469" y="85"/>
                      <a:pt x="456" y="66"/>
                      <a:pt x="440" y="53"/>
                    </a:cubicBezTo>
                    <a:cubicBezTo>
                      <a:pt x="396" y="20"/>
                      <a:pt x="378" y="73"/>
                      <a:pt x="333" y="81"/>
                    </a:cubicBezTo>
                    <a:cubicBezTo>
                      <a:pt x="316" y="85"/>
                      <a:pt x="303" y="83"/>
                      <a:pt x="288" y="75"/>
                    </a:cubicBezTo>
                    <a:cubicBezTo>
                      <a:pt x="279" y="71"/>
                      <a:pt x="280" y="64"/>
                      <a:pt x="270" y="61"/>
                    </a:cubicBezTo>
                    <a:cubicBezTo>
                      <a:pt x="263" y="59"/>
                      <a:pt x="254" y="62"/>
                      <a:pt x="247" y="61"/>
                    </a:cubicBezTo>
                    <a:cubicBezTo>
                      <a:pt x="221" y="59"/>
                      <a:pt x="222" y="57"/>
                      <a:pt x="213" y="34"/>
                    </a:cubicBezTo>
                    <a:cubicBezTo>
                      <a:pt x="208" y="23"/>
                      <a:pt x="208" y="0"/>
                      <a:pt x="192" y="3"/>
                    </a:cubicBezTo>
                    <a:cubicBezTo>
                      <a:pt x="168" y="6"/>
                      <a:pt x="166" y="67"/>
                      <a:pt x="161" y="84"/>
                    </a:cubicBezTo>
                    <a:cubicBezTo>
                      <a:pt x="152" y="117"/>
                      <a:pt x="133" y="144"/>
                      <a:pt x="118" y="173"/>
                    </a:cubicBezTo>
                    <a:cubicBezTo>
                      <a:pt x="108" y="193"/>
                      <a:pt x="109" y="194"/>
                      <a:pt x="123" y="207"/>
                    </a:cubicBezTo>
                    <a:cubicBezTo>
                      <a:pt x="141" y="224"/>
                      <a:pt x="144" y="208"/>
                      <a:pt x="138" y="234"/>
                    </a:cubicBezTo>
                    <a:cubicBezTo>
                      <a:pt x="132" y="262"/>
                      <a:pt x="128" y="277"/>
                      <a:pt x="141" y="304"/>
                    </a:cubicBezTo>
                    <a:cubicBezTo>
                      <a:pt x="154" y="329"/>
                      <a:pt x="164" y="353"/>
                      <a:pt x="154" y="383"/>
                    </a:cubicBezTo>
                    <a:cubicBezTo>
                      <a:pt x="149" y="397"/>
                      <a:pt x="143" y="409"/>
                      <a:pt x="138" y="421"/>
                    </a:cubicBezTo>
                    <a:cubicBezTo>
                      <a:pt x="133" y="434"/>
                      <a:pt x="131" y="449"/>
                      <a:pt x="122" y="460"/>
                    </a:cubicBezTo>
                    <a:cubicBezTo>
                      <a:pt x="117" y="466"/>
                      <a:pt x="113" y="470"/>
                      <a:pt x="108" y="473"/>
                    </a:cubicBezTo>
                    <a:cubicBezTo>
                      <a:pt x="116" y="488"/>
                      <a:pt x="120" y="503"/>
                      <a:pt x="123" y="524"/>
                    </a:cubicBezTo>
                    <a:cubicBezTo>
                      <a:pt x="125" y="542"/>
                      <a:pt x="124" y="585"/>
                      <a:pt x="136" y="600"/>
                    </a:cubicBezTo>
                    <a:cubicBezTo>
                      <a:pt x="144" y="610"/>
                      <a:pt x="162" y="610"/>
                      <a:pt x="172" y="621"/>
                    </a:cubicBezTo>
                    <a:cubicBezTo>
                      <a:pt x="180" y="630"/>
                      <a:pt x="186" y="647"/>
                      <a:pt x="187" y="659"/>
                    </a:cubicBezTo>
                    <a:cubicBezTo>
                      <a:pt x="190" y="702"/>
                      <a:pt x="153" y="675"/>
                      <a:pt x="126" y="682"/>
                    </a:cubicBezTo>
                    <a:cubicBezTo>
                      <a:pt x="92" y="690"/>
                      <a:pt x="100" y="726"/>
                      <a:pt x="85" y="749"/>
                    </a:cubicBezTo>
                    <a:cubicBezTo>
                      <a:pt x="79" y="759"/>
                      <a:pt x="60" y="766"/>
                      <a:pt x="52" y="777"/>
                    </a:cubicBezTo>
                    <a:cubicBezTo>
                      <a:pt x="42" y="790"/>
                      <a:pt x="43" y="805"/>
                      <a:pt x="36" y="817"/>
                    </a:cubicBezTo>
                    <a:cubicBezTo>
                      <a:pt x="28" y="830"/>
                      <a:pt x="9" y="830"/>
                      <a:pt x="6" y="843"/>
                    </a:cubicBezTo>
                    <a:cubicBezTo>
                      <a:pt x="0" y="862"/>
                      <a:pt x="18" y="864"/>
                      <a:pt x="29" y="873"/>
                    </a:cubicBezTo>
                    <a:cubicBezTo>
                      <a:pt x="54" y="891"/>
                      <a:pt x="51" y="920"/>
                      <a:pt x="77" y="932"/>
                    </a:cubicBezTo>
                    <a:cubicBezTo>
                      <a:pt x="106" y="945"/>
                      <a:pt x="110" y="938"/>
                      <a:pt x="113" y="974"/>
                    </a:cubicBezTo>
                    <a:cubicBezTo>
                      <a:pt x="114" y="987"/>
                      <a:pt x="119" y="995"/>
                      <a:pt x="111" y="1006"/>
                    </a:cubicBezTo>
                    <a:cubicBezTo>
                      <a:pt x="100" y="1019"/>
                      <a:pt x="80" y="1012"/>
                      <a:pt x="70" y="1027"/>
                    </a:cubicBezTo>
                    <a:cubicBezTo>
                      <a:pt x="59" y="1044"/>
                      <a:pt x="68" y="1087"/>
                      <a:pt x="85" y="1096"/>
                    </a:cubicBezTo>
                    <a:cubicBezTo>
                      <a:pt x="115" y="1113"/>
                      <a:pt x="126" y="1078"/>
                      <a:pt x="146" y="1067"/>
                    </a:cubicBezTo>
                    <a:cubicBezTo>
                      <a:pt x="177" y="1051"/>
                      <a:pt x="231" y="1069"/>
                      <a:pt x="266" y="1065"/>
                    </a:cubicBezTo>
                    <a:cubicBezTo>
                      <a:pt x="293" y="1063"/>
                      <a:pt x="309" y="1061"/>
                      <a:pt x="333" y="1074"/>
                    </a:cubicBezTo>
                    <a:cubicBezTo>
                      <a:pt x="337" y="1076"/>
                      <a:pt x="342" y="1078"/>
                      <a:pt x="347" y="1081"/>
                    </a:cubicBezTo>
                    <a:cubicBezTo>
                      <a:pt x="351" y="1073"/>
                      <a:pt x="354" y="1065"/>
                      <a:pt x="354" y="1056"/>
                    </a:cubicBezTo>
                    <a:cubicBezTo>
                      <a:pt x="382" y="1047"/>
                      <a:pt x="383" y="1027"/>
                      <a:pt x="402" y="1011"/>
                    </a:cubicBezTo>
                    <a:cubicBezTo>
                      <a:pt x="426" y="990"/>
                      <a:pt x="454" y="1003"/>
                      <a:pt x="463" y="966"/>
                    </a:cubicBezTo>
                    <a:cubicBezTo>
                      <a:pt x="468" y="945"/>
                      <a:pt x="463" y="922"/>
                      <a:pt x="488" y="912"/>
                    </a:cubicBezTo>
                    <a:cubicBezTo>
                      <a:pt x="512" y="903"/>
                      <a:pt x="529" y="917"/>
                      <a:pt x="550" y="896"/>
                    </a:cubicBezTo>
                    <a:cubicBezTo>
                      <a:pt x="570" y="876"/>
                      <a:pt x="562" y="849"/>
                      <a:pt x="563" y="820"/>
                    </a:cubicBezTo>
                    <a:cubicBezTo>
                      <a:pt x="564" y="789"/>
                      <a:pt x="567" y="759"/>
                      <a:pt x="568" y="728"/>
                    </a:cubicBezTo>
                    <a:cubicBezTo>
                      <a:pt x="569" y="699"/>
                      <a:pt x="583" y="675"/>
                      <a:pt x="581" y="646"/>
                    </a:cubicBezTo>
                    <a:cubicBezTo>
                      <a:pt x="580" y="631"/>
                      <a:pt x="573" y="616"/>
                      <a:pt x="576" y="600"/>
                    </a:cubicBezTo>
                    <a:cubicBezTo>
                      <a:pt x="578" y="586"/>
                      <a:pt x="584" y="578"/>
                      <a:pt x="580" y="564"/>
                    </a:cubicBezTo>
                    <a:cubicBezTo>
                      <a:pt x="578" y="558"/>
                      <a:pt x="567" y="554"/>
                      <a:pt x="563" y="547"/>
                    </a:cubicBezTo>
                    <a:cubicBezTo>
                      <a:pt x="561" y="542"/>
                      <a:pt x="562" y="534"/>
                      <a:pt x="560" y="529"/>
                    </a:cubicBezTo>
                    <a:cubicBezTo>
                      <a:pt x="556" y="515"/>
                      <a:pt x="546" y="498"/>
                      <a:pt x="542" y="484"/>
                    </a:cubicBezTo>
                    <a:cubicBezTo>
                      <a:pt x="533" y="450"/>
                      <a:pt x="558" y="428"/>
                      <a:pt x="586" y="413"/>
                    </a:cubicBezTo>
                    <a:cubicBezTo>
                      <a:pt x="617" y="395"/>
                      <a:pt x="650" y="419"/>
                      <a:pt x="674" y="385"/>
                    </a:cubicBezTo>
                    <a:cubicBezTo>
                      <a:pt x="690" y="362"/>
                      <a:pt x="698" y="332"/>
                      <a:pt x="691" y="30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37">
                <a:extLst>
                  <a:ext uri="{FF2B5EF4-FFF2-40B4-BE49-F238E27FC236}">
                    <a16:creationId xmlns:a16="http://schemas.microsoft.com/office/drawing/2014/main" id="{CA256A8E-403A-8B7A-D522-41EB29C1238F}"/>
                  </a:ext>
                </a:extLst>
              </p:cNvPr>
              <p:cNvSpPr>
                <a:spLocks/>
              </p:cNvSpPr>
              <p:nvPr/>
            </p:nvSpPr>
            <p:spPr bwMode="auto">
              <a:xfrm>
                <a:off x="3577149" y="8447627"/>
                <a:ext cx="337616" cy="509550"/>
              </a:xfrm>
              <a:custGeom>
                <a:avLst/>
                <a:gdLst>
                  <a:gd name="T0" fmla="*/ 637 w 640"/>
                  <a:gd name="T1" fmla="*/ 310 h 966"/>
                  <a:gd name="T2" fmla="*/ 598 w 640"/>
                  <a:gd name="T3" fmla="*/ 253 h 966"/>
                  <a:gd name="T4" fmla="*/ 563 w 640"/>
                  <a:gd name="T5" fmla="*/ 195 h 966"/>
                  <a:gd name="T6" fmla="*/ 547 w 640"/>
                  <a:gd name="T7" fmla="*/ 161 h 966"/>
                  <a:gd name="T8" fmla="*/ 518 w 640"/>
                  <a:gd name="T9" fmla="*/ 144 h 966"/>
                  <a:gd name="T10" fmla="*/ 485 w 640"/>
                  <a:gd name="T11" fmla="*/ 99 h 966"/>
                  <a:gd name="T12" fmla="*/ 455 w 640"/>
                  <a:gd name="T13" fmla="*/ 116 h 966"/>
                  <a:gd name="T14" fmla="*/ 472 w 640"/>
                  <a:gd name="T15" fmla="*/ 142 h 966"/>
                  <a:gd name="T16" fmla="*/ 442 w 640"/>
                  <a:gd name="T17" fmla="*/ 172 h 966"/>
                  <a:gd name="T18" fmla="*/ 422 w 640"/>
                  <a:gd name="T19" fmla="*/ 147 h 966"/>
                  <a:gd name="T20" fmla="*/ 398 w 640"/>
                  <a:gd name="T21" fmla="*/ 130 h 966"/>
                  <a:gd name="T22" fmla="*/ 377 w 640"/>
                  <a:gd name="T23" fmla="*/ 67 h 966"/>
                  <a:gd name="T24" fmla="*/ 321 w 640"/>
                  <a:gd name="T25" fmla="*/ 57 h 966"/>
                  <a:gd name="T26" fmla="*/ 291 w 640"/>
                  <a:gd name="T27" fmla="*/ 50 h 966"/>
                  <a:gd name="T28" fmla="*/ 280 w 640"/>
                  <a:gd name="T29" fmla="*/ 25 h 966"/>
                  <a:gd name="T30" fmla="*/ 258 w 640"/>
                  <a:gd name="T31" fmla="*/ 2 h 966"/>
                  <a:gd name="T32" fmla="*/ 248 w 640"/>
                  <a:gd name="T33" fmla="*/ 0 h 966"/>
                  <a:gd name="T34" fmla="*/ 238 w 640"/>
                  <a:gd name="T35" fmla="*/ 32 h 966"/>
                  <a:gd name="T36" fmla="*/ 248 w 640"/>
                  <a:gd name="T37" fmla="*/ 71 h 966"/>
                  <a:gd name="T38" fmla="*/ 246 w 640"/>
                  <a:gd name="T39" fmla="*/ 116 h 966"/>
                  <a:gd name="T40" fmla="*/ 297 w 640"/>
                  <a:gd name="T41" fmla="*/ 140 h 966"/>
                  <a:gd name="T42" fmla="*/ 345 w 640"/>
                  <a:gd name="T43" fmla="*/ 167 h 966"/>
                  <a:gd name="T44" fmla="*/ 328 w 640"/>
                  <a:gd name="T45" fmla="*/ 203 h 966"/>
                  <a:gd name="T46" fmla="*/ 315 w 640"/>
                  <a:gd name="T47" fmla="*/ 247 h 966"/>
                  <a:gd name="T48" fmla="*/ 315 w 640"/>
                  <a:gd name="T49" fmla="*/ 294 h 966"/>
                  <a:gd name="T50" fmla="*/ 351 w 640"/>
                  <a:gd name="T51" fmla="*/ 340 h 966"/>
                  <a:gd name="T52" fmla="*/ 276 w 640"/>
                  <a:gd name="T53" fmla="*/ 455 h 966"/>
                  <a:gd name="T54" fmla="*/ 300 w 640"/>
                  <a:gd name="T55" fmla="*/ 515 h 966"/>
                  <a:gd name="T56" fmla="*/ 267 w 640"/>
                  <a:gd name="T57" fmla="*/ 689 h 966"/>
                  <a:gd name="T58" fmla="*/ 165 w 640"/>
                  <a:gd name="T59" fmla="*/ 816 h 966"/>
                  <a:gd name="T60" fmla="*/ 63 w 640"/>
                  <a:gd name="T61" fmla="*/ 878 h 966"/>
                  <a:gd name="T62" fmla="*/ 0 w 640"/>
                  <a:gd name="T63" fmla="*/ 904 h 966"/>
                  <a:gd name="T64" fmla="*/ 14 w 640"/>
                  <a:gd name="T65" fmla="*/ 949 h 966"/>
                  <a:gd name="T66" fmla="*/ 85 w 640"/>
                  <a:gd name="T67" fmla="*/ 933 h 966"/>
                  <a:gd name="T68" fmla="*/ 170 w 640"/>
                  <a:gd name="T69" fmla="*/ 901 h 966"/>
                  <a:gd name="T70" fmla="*/ 245 w 640"/>
                  <a:gd name="T71" fmla="*/ 881 h 966"/>
                  <a:gd name="T72" fmla="*/ 332 w 640"/>
                  <a:gd name="T73" fmla="*/ 862 h 966"/>
                  <a:gd name="T74" fmla="*/ 368 w 640"/>
                  <a:gd name="T75" fmla="*/ 855 h 966"/>
                  <a:gd name="T76" fmla="*/ 404 w 640"/>
                  <a:gd name="T77" fmla="*/ 871 h 966"/>
                  <a:gd name="T78" fmla="*/ 479 w 640"/>
                  <a:gd name="T79" fmla="*/ 828 h 966"/>
                  <a:gd name="T80" fmla="*/ 551 w 640"/>
                  <a:gd name="T81" fmla="*/ 802 h 966"/>
                  <a:gd name="T82" fmla="*/ 567 w 640"/>
                  <a:gd name="T83" fmla="*/ 763 h 966"/>
                  <a:gd name="T84" fmla="*/ 583 w 640"/>
                  <a:gd name="T85" fmla="*/ 725 h 966"/>
                  <a:gd name="T86" fmla="*/ 570 w 640"/>
                  <a:gd name="T87" fmla="*/ 646 h 966"/>
                  <a:gd name="T88" fmla="*/ 567 w 640"/>
                  <a:gd name="T89" fmla="*/ 576 h 966"/>
                  <a:gd name="T90" fmla="*/ 552 w 640"/>
                  <a:gd name="T91" fmla="*/ 549 h 966"/>
                  <a:gd name="T92" fmla="*/ 547 w 640"/>
                  <a:gd name="T93" fmla="*/ 515 h 966"/>
                  <a:gd name="T94" fmla="*/ 590 w 640"/>
                  <a:gd name="T95" fmla="*/ 426 h 966"/>
                  <a:gd name="T96" fmla="*/ 621 w 640"/>
                  <a:gd name="T97" fmla="*/ 345 h 966"/>
                  <a:gd name="T98" fmla="*/ 632 w 640"/>
                  <a:gd name="T99" fmla="*/ 349 h 966"/>
                  <a:gd name="T100" fmla="*/ 637 w 640"/>
                  <a:gd name="T101" fmla="*/ 31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0" h="966">
                    <a:moveTo>
                      <a:pt x="637" y="310"/>
                    </a:moveTo>
                    <a:cubicBezTo>
                      <a:pt x="633" y="287"/>
                      <a:pt x="610" y="273"/>
                      <a:pt x="598" y="253"/>
                    </a:cubicBezTo>
                    <a:cubicBezTo>
                      <a:pt x="587" y="234"/>
                      <a:pt x="572" y="217"/>
                      <a:pt x="563" y="195"/>
                    </a:cubicBezTo>
                    <a:cubicBezTo>
                      <a:pt x="559" y="184"/>
                      <a:pt x="557" y="169"/>
                      <a:pt x="547" y="161"/>
                    </a:cubicBezTo>
                    <a:cubicBezTo>
                      <a:pt x="539" y="153"/>
                      <a:pt x="524" y="156"/>
                      <a:pt x="518" y="144"/>
                    </a:cubicBezTo>
                    <a:cubicBezTo>
                      <a:pt x="507" y="120"/>
                      <a:pt x="528" y="99"/>
                      <a:pt x="485" y="99"/>
                    </a:cubicBezTo>
                    <a:cubicBezTo>
                      <a:pt x="471" y="100"/>
                      <a:pt x="458" y="100"/>
                      <a:pt x="455" y="116"/>
                    </a:cubicBezTo>
                    <a:cubicBezTo>
                      <a:pt x="453" y="135"/>
                      <a:pt x="467" y="129"/>
                      <a:pt x="472" y="142"/>
                    </a:cubicBezTo>
                    <a:cubicBezTo>
                      <a:pt x="481" y="162"/>
                      <a:pt x="461" y="188"/>
                      <a:pt x="442" y="172"/>
                    </a:cubicBezTo>
                    <a:cubicBezTo>
                      <a:pt x="434" y="166"/>
                      <a:pt x="434" y="153"/>
                      <a:pt x="422" y="147"/>
                    </a:cubicBezTo>
                    <a:cubicBezTo>
                      <a:pt x="411" y="140"/>
                      <a:pt x="406" y="142"/>
                      <a:pt x="398" y="130"/>
                    </a:cubicBezTo>
                    <a:cubicBezTo>
                      <a:pt x="388" y="114"/>
                      <a:pt x="393" y="80"/>
                      <a:pt x="377" y="67"/>
                    </a:cubicBezTo>
                    <a:cubicBezTo>
                      <a:pt x="365" y="57"/>
                      <a:pt x="336" y="58"/>
                      <a:pt x="321" y="57"/>
                    </a:cubicBezTo>
                    <a:cubicBezTo>
                      <a:pt x="311" y="57"/>
                      <a:pt x="300" y="57"/>
                      <a:pt x="291" y="50"/>
                    </a:cubicBezTo>
                    <a:cubicBezTo>
                      <a:pt x="281" y="41"/>
                      <a:pt x="285" y="38"/>
                      <a:pt x="280" y="25"/>
                    </a:cubicBezTo>
                    <a:cubicBezTo>
                      <a:pt x="276" y="12"/>
                      <a:pt x="270" y="7"/>
                      <a:pt x="258" y="2"/>
                    </a:cubicBezTo>
                    <a:cubicBezTo>
                      <a:pt x="255" y="0"/>
                      <a:pt x="251" y="0"/>
                      <a:pt x="248" y="0"/>
                    </a:cubicBezTo>
                    <a:cubicBezTo>
                      <a:pt x="241" y="7"/>
                      <a:pt x="236" y="16"/>
                      <a:pt x="238" y="32"/>
                    </a:cubicBezTo>
                    <a:cubicBezTo>
                      <a:pt x="240" y="47"/>
                      <a:pt x="246" y="56"/>
                      <a:pt x="248" y="71"/>
                    </a:cubicBezTo>
                    <a:cubicBezTo>
                      <a:pt x="250" y="86"/>
                      <a:pt x="244" y="101"/>
                      <a:pt x="246" y="116"/>
                    </a:cubicBezTo>
                    <a:cubicBezTo>
                      <a:pt x="265" y="125"/>
                      <a:pt x="277" y="134"/>
                      <a:pt x="297" y="140"/>
                    </a:cubicBezTo>
                    <a:cubicBezTo>
                      <a:pt x="315" y="146"/>
                      <a:pt x="335" y="148"/>
                      <a:pt x="345" y="167"/>
                    </a:cubicBezTo>
                    <a:cubicBezTo>
                      <a:pt x="322" y="180"/>
                      <a:pt x="330" y="181"/>
                      <a:pt x="328" y="203"/>
                    </a:cubicBezTo>
                    <a:cubicBezTo>
                      <a:pt x="326" y="219"/>
                      <a:pt x="318" y="229"/>
                      <a:pt x="315" y="247"/>
                    </a:cubicBezTo>
                    <a:cubicBezTo>
                      <a:pt x="312" y="259"/>
                      <a:pt x="312" y="282"/>
                      <a:pt x="315" y="294"/>
                    </a:cubicBezTo>
                    <a:cubicBezTo>
                      <a:pt x="321" y="317"/>
                      <a:pt x="342" y="321"/>
                      <a:pt x="351" y="340"/>
                    </a:cubicBezTo>
                    <a:cubicBezTo>
                      <a:pt x="386" y="408"/>
                      <a:pt x="320" y="425"/>
                      <a:pt x="276" y="455"/>
                    </a:cubicBezTo>
                    <a:cubicBezTo>
                      <a:pt x="284" y="471"/>
                      <a:pt x="292" y="491"/>
                      <a:pt x="300" y="515"/>
                    </a:cubicBezTo>
                    <a:cubicBezTo>
                      <a:pt x="322" y="582"/>
                      <a:pt x="289" y="648"/>
                      <a:pt x="267" y="689"/>
                    </a:cubicBezTo>
                    <a:cubicBezTo>
                      <a:pt x="246" y="729"/>
                      <a:pt x="186" y="794"/>
                      <a:pt x="165" y="816"/>
                    </a:cubicBezTo>
                    <a:cubicBezTo>
                      <a:pt x="144" y="839"/>
                      <a:pt x="126" y="857"/>
                      <a:pt x="63" y="878"/>
                    </a:cubicBezTo>
                    <a:cubicBezTo>
                      <a:pt x="36" y="887"/>
                      <a:pt x="16" y="896"/>
                      <a:pt x="0" y="904"/>
                    </a:cubicBezTo>
                    <a:cubicBezTo>
                      <a:pt x="2" y="920"/>
                      <a:pt x="0" y="940"/>
                      <a:pt x="14" y="949"/>
                    </a:cubicBezTo>
                    <a:cubicBezTo>
                      <a:pt x="37" y="966"/>
                      <a:pt x="69" y="945"/>
                      <a:pt x="85" y="933"/>
                    </a:cubicBezTo>
                    <a:cubicBezTo>
                      <a:pt x="111" y="913"/>
                      <a:pt x="139" y="909"/>
                      <a:pt x="170" y="901"/>
                    </a:cubicBezTo>
                    <a:cubicBezTo>
                      <a:pt x="196" y="895"/>
                      <a:pt x="218" y="883"/>
                      <a:pt x="245" y="881"/>
                    </a:cubicBezTo>
                    <a:cubicBezTo>
                      <a:pt x="277" y="878"/>
                      <a:pt x="302" y="872"/>
                      <a:pt x="332" y="862"/>
                    </a:cubicBezTo>
                    <a:cubicBezTo>
                      <a:pt x="345" y="858"/>
                      <a:pt x="354" y="853"/>
                      <a:pt x="368" y="855"/>
                    </a:cubicBezTo>
                    <a:cubicBezTo>
                      <a:pt x="384" y="858"/>
                      <a:pt x="389" y="867"/>
                      <a:pt x="404" y="871"/>
                    </a:cubicBezTo>
                    <a:cubicBezTo>
                      <a:pt x="436" y="878"/>
                      <a:pt x="452" y="839"/>
                      <a:pt x="479" y="828"/>
                    </a:cubicBezTo>
                    <a:cubicBezTo>
                      <a:pt x="508" y="816"/>
                      <a:pt x="528" y="832"/>
                      <a:pt x="551" y="802"/>
                    </a:cubicBezTo>
                    <a:cubicBezTo>
                      <a:pt x="560" y="791"/>
                      <a:pt x="562" y="776"/>
                      <a:pt x="567" y="763"/>
                    </a:cubicBezTo>
                    <a:cubicBezTo>
                      <a:pt x="572" y="751"/>
                      <a:pt x="578" y="739"/>
                      <a:pt x="583" y="725"/>
                    </a:cubicBezTo>
                    <a:cubicBezTo>
                      <a:pt x="593" y="695"/>
                      <a:pt x="583" y="671"/>
                      <a:pt x="570" y="646"/>
                    </a:cubicBezTo>
                    <a:cubicBezTo>
                      <a:pt x="557" y="619"/>
                      <a:pt x="561" y="604"/>
                      <a:pt x="567" y="576"/>
                    </a:cubicBezTo>
                    <a:cubicBezTo>
                      <a:pt x="573" y="550"/>
                      <a:pt x="570" y="566"/>
                      <a:pt x="552" y="549"/>
                    </a:cubicBezTo>
                    <a:cubicBezTo>
                      <a:pt x="538" y="536"/>
                      <a:pt x="537" y="535"/>
                      <a:pt x="547" y="515"/>
                    </a:cubicBezTo>
                    <a:cubicBezTo>
                      <a:pt x="562" y="486"/>
                      <a:pt x="581" y="459"/>
                      <a:pt x="590" y="426"/>
                    </a:cubicBezTo>
                    <a:cubicBezTo>
                      <a:pt x="595" y="409"/>
                      <a:pt x="597" y="348"/>
                      <a:pt x="621" y="345"/>
                    </a:cubicBezTo>
                    <a:cubicBezTo>
                      <a:pt x="626" y="344"/>
                      <a:pt x="629" y="346"/>
                      <a:pt x="632" y="349"/>
                    </a:cubicBezTo>
                    <a:cubicBezTo>
                      <a:pt x="636" y="337"/>
                      <a:pt x="640" y="325"/>
                      <a:pt x="637" y="3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38">
                <a:extLst>
                  <a:ext uri="{FF2B5EF4-FFF2-40B4-BE49-F238E27FC236}">
                    <a16:creationId xmlns:a16="http://schemas.microsoft.com/office/drawing/2014/main" id="{F5B4A60C-E1E2-7774-3E33-2DA56594E33C}"/>
                  </a:ext>
                </a:extLst>
              </p:cNvPr>
              <p:cNvSpPr>
                <a:spLocks/>
              </p:cNvSpPr>
              <p:nvPr/>
            </p:nvSpPr>
            <p:spPr bwMode="auto">
              <a:xfrm>
                <a:off x="3446300" y="7973357"/>
                <a:ext cx="633030" cy="699570"/>
              </a:xfrm>
              <a:custGeom>
                <a:avLst/>
                <a:gdLst>
                  <a:gd name="T0" fmla="*/ 1189 w 1200"/>
                  <a:gd name="T1" fmla="*/ 1287 h 1326"/>
                  <a:gd name="T2" fmla="*/ 1151 w 1200"/>
                  <a:gd name="T3" fmla="*/ 1176 h 1326"/>
                  <a:gd name="T4" fmla="*/ 1107 w 1200"/>
                  <a:gd name="T5" fmla="*/ 1147 h 1326"/>
                  <a:gd name="T6" fmla="*/ 1085 w 1200"/>
                  <a:gd name="T7" fmla="*/ 1106 h 1326"/>
                  <a:gd name="T8" fmla="*/ 1012 w 1200"/>
                  <a:gd name="T9" fmla="*/ 1083 h 1326"/>
                  <a:gd name="T10" fmla="*/ 987 w 1200"/>
                  <a:gd name="T11" fmla="*/ 973 h 1326"/>
                  <a:gd name="T12" fmla="*/ 990 w 1200"/>
                  <a:gd name="T13" fmla="*/ 860 h 1326"/>
                  <a:gd name="T14" fmla="*/ 979 w 1200"/>
                  <a:gd name="T15" fmla="*/ 667 h 1326"/>
                  <a:gd name="T16" fmla="*/ 925 w 1200"/>
                  <a:gd name="T17" fmla="*/ 563 h 1326"/>
                  <a:gd name="T18" fmla="*/ 861 w 1200"/>
                  <a:gd name="T19" fmla="*/ 534 h 1326"/>
                  <a:gd name="T20" fmla="*/ 741 w 1200"/>
                  <a:gd name="T21" fmla="*/ 513 h 1326"/>
                  <a:gd name="T22" fmla="*/ 643 w 1200"/>
                  <a:gd name="T23" fmla="*/ 438 h 1326"/>
                  <a:gd name="T24" fmla="*/ 612 w 1200"/>
                  <a:gd name="T25" fmla="*/ 356 h 1326"/>
                  <a:gd name="T26" fmla="*/ 634 w 1200"/>
                  <a:gd name="T27" fmla="*/ 276 h 1326"/>
                  <a:gd name="T28" fmla="*/ 606 w 1200"/>
                  <a:gd name="T29" fmla="*/ 254 h 1326"/>
                  <a:gd name="T30" fmla="*/ 620 w 1200"/>
                  <a:gd name="T31" fmla="*/ 221 h 1326"/>
                  <a:gd name="T32" fmla="*/ 569 w 1200"/>
                  <a:gd name="T33" fmla="*/ 247 h 1326"/>
                  <a:gd name="T34" fmla="*/ 479 w 1200"/>
                  <a:gd name="T35" fmla="*/ 297 h 1326"/>
                  <a:gd name="T36" fmla="*/ 399 w 1200"/>
                  <a:gd name="T37" fmla="*/ 310 h 1326"/>
                  <a:gd name="T38" fmla="*/ 418 w 1200"/>
                  <a:gd name="T39" fmla="*/ 264 h 1326"/>
                  <a:gd name="T40" fmla="*/ 374 w 1200"/>
                  <a:gd name="T41" fmla="*/ 211 h 1326"/>
                  <a:gd name="T42" fmla="*/ 441 w 1200"/>
                  <a:gd name="T43" fmla="*/ 140 h 1326"/>
                  <a:gd name="T44" fmla="*/ 402 w 1200"/>
                  <a:gd name="T45" fmla="*/ 36 h 1326"/>
                  <a:gd name="T46" fmla="*/ 314 w 1200"/>
                  <a:gd name="T47" fmla="*/ 31 h 1326"/>
                  <a:gd name="T48" fmla="*/ 157 w 1200"/>
                  <a:gd name="T49" fmla="*/ 103 h 1326"/>
                  <a:gd name="T50" fmla="*/ 9 w 1200"/>
                  <a:gd name="T51" fmla="*/ 157 h 1326"/>
                  <a:gd name="T52" fmla="*/ 8 w 1200"/>
                  <a:gd name="T53" fmla="*/ 214 h 1326"/>
                  <a:gd name="T54" fmla="*/ 46 w 1200"/>
                  <a:gd name="T55" fmla="*/ 284 h 1326"/>
                  <a:gd name="T56" fmla="*/ 106 w 1200"/>
                  <a:gd name="T57" fmla="*/ 318 h 1326"/>
                  <a:gd name="T58" fmla="*/ 165 w 1200"/>
                  <a:gd name="T59" fmla="*/ 305 h 1326"/>
                  <a:gd name="T60" fmla="*/ 187 w 1200"/>
                  <a:gd name="T61" fmla="*/ 448 h 1326"/>
                  <a:gd name="T62" fmla="*/ 120 w 1200"/>
                  <a:gd name="T63" fmla="*/ 487 h 1326"/>
                  <a:gd name="T64" fmla="*/ 69 w 1200"/>
                  <a:gd name="T65" fmla="*/ 571 h 1326"/>
                  <a:gd name="T66" fmla="*/ 176 w 1200"/>
                  <a:gd name="T67" fmla="*/ 625 h 1326"/>
                  <a:gd name="T68" fmla="*/ 253 w 1200"/>
                  <a:gd name="T69" fmla="*/ 636 h 1326"/>
                  <a:gd name="T70" fmla="*/ 299 w 1200"/>
                  <a:gd name="T71" fmla="*/ 676 h 1326"/>
                  <a:gd name="T72" fmla="*/ 330 w 1200"/>
                  <a:gd name="T73" fmla="*/ 740 h 1326"/>
                  <a:gd name="T74" fmla="*/ 384 w 1200"/>
                  <a:gd name="T75" fmla="*/ 752 h 1326"/>
                  <a:gd name="T76" fmla="*/ 534 w 1200"/>
                  <a:gd name="T77" fmla="*/ 869 h 1326"/>
                  <a:gd name="T78" fmla="*/ 506 w 1200"/>
                  <a:gd name="T79" fmla="*/ 901 h 1326"/>
                  <a:gd name="T80" fmla="*/ 539 w 1200"/>
                  <a:gd name="T81" fmla="*/ 949 h 1326"/>
                  <a:gd name="T82" fmla="*/ 625 w 1200"/>
                  <a:gd name="T83" fmla="*/ 966 h 1326"/>
                  <a:gd name="T84" fmla="*/ 670 w 1200"/>
                  <a:gd name="T85" fmla="*/ 1046 h 1326"/>
                  <a:gd name="T86" fmla="*/ 720 w 1200"/>
                  <a:gd name="T87" fmla="*/ 1041 h 1326"/>
                  <a:gd name="T88" fmla="*/ 733 w 1200"/>
                  <a:gd name="T89" fmla="*/ 998 h 1326"/>
                  <a:gd name="T90" fmla="*/ 795 w 1200"/>
                  <a:gd name="T91" fmla="*/ 1060 h 1326"/>
                  <a:gd name="T92" fmla="*/ 846 w 1200"/>
                  <a:gd name="T93" fmla="*/ 1152 h 1326"/>
                  <a:gd name="T94" fmla="*/ 880 w 1200"/>
                  <a:gd name="T95" fmla="*/ 1248 h 1326"/>
                  <a:gd name="T96" fmla="*/ 924 w 1200"/>
                  <a:gd name="T97" fmla="*/ 1302 h 1326"/>
                  <a:gd name="T98" fmla="*/ 965 w 1200"/>
                  <a:gd name="T99" fmla="*/ 1316 h 1326"/>
                  <a:gd name="T100" fmla="*/ 1117 w 1200"/>
                  <a:gd name="T101" fmla="*/ 1294 h 1326"/>
                  <a:gd name="T102" fmla="*/ 1192 w 1200"/>
                  <a:gd name="T103" fmla="*/ 1302 h 1326"/>
                  <a:gd name="T104" fmla="*/ 1199 w 1200"/>
                  <a:gd name="T105" fmla="*/ 1287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0" h="1326">
                    <a:moveTo>
                      <a:pt x="1199" y="1287"/>
                    </a:moveTo>
                    <a:cubicBezTo>
                      <a:pt x="1196" y="1287"/>
                      <a:pt x="1192" y="1287"/>
                      <a:pt x="1189" y="1287"/>
                    </a:cubicBezTo>
                    <a:cubicBezTo>
                      <a:pt x="1191" y="1266"/>
                      <a:pt x="1184" y="1250"/>
                      <a:pt x="1176" y="1231"/>
                    </a:cubicBezTo>
                    <a:cubicBezTo>
                      <a:pt x="1170" y="1218"/>
                      <a:pt x="1162" y="1186"/>
                      <a:pt x="1151" y="1176"/>
                    </a:cubicBezTo>
                    <a:cubicBezTo>
                      <a:pt x="1144" y="1169"/>
                      <a:pt x="1133" y="1176"/>
                      <a:pt x="1125" y="1170"/>
                    </a:cubicBezTo>
                    <a:cubicBezTo>
                      <a:pt x="1119" y="1167"/>
                      <a:pt x="1113" y="1152"/>
                      <a:pt x="1107" y="1147"/>
                    </a:cubicBezTo>
                    <a:cubicBezTo>
                      <a:pt x="1097" y="1137"/>
                      <a:pt x="1094" y="1144"/>
                      <a:pt x="1085" y="1131"/>
                    </a:cubicBezTo>
                    <a:cubicBezTo>
                      <a:pt x="1082" y="1127"/>
                      <a:pt x="1085" y="1111"/>
                      <a:pt x="1085" y="1106"/>
                    </a:cubicBezTo>
                    <a:cubicBezTo>
                      <a:pt x="1066" y="1102"/>
                      <a:pt x="1059" y="1122"/>
                      <a:pt x="1040" y="1120"/>
                    </a:cubicBezTo>
                    <a:cubicBezTo>
                      <a:pt x="1016" y="1118"/>
                      <a:pt x="1011" y="1100"/>
                      <a:pt x="1012" y="1083"/>
                    </a:cubicBezTo>
                    <a:cubicBezTo>
                      <a:pt x="1012" y="1067"/>
                      <a:pt x="1024" y="1050"/>
                      <a:pt x="1017" y="1033"/>
                    </a:cubicBezTo>
                    <a:cubicBezTo>
                      <a:pt x="1008" y="1008"/>
                      <a:pt x="983" y="1006"/>
                      <a:pt x="987" y="973"/>
                    </a:cubicBezTo>
                    <a:cubicBezTo>
                      <a:pt x="961" y="981"/>
                      <a:pt x="966" y="916"/>
                      <a:pt x="970" y="901"/>
                    </a:cubicBezTo>
                    <a:cubicBezTo>
                      <a:pt x="973" y="884"/>
                      <a:pt x="985" y="875"/>
                      <a:pt x="990" y="860"/>
                    </a:cubicBezTo>
                    <a:cubicBezTo>
                      <a:pt x="995" y="845"/>
                      <a:pt x="990" y="833"/>
                      <a:pt x="988" y="820"/>
                    </a:cubicBezTo>
                    <a:cubicBezTo>
                      <a:pt x="983" y="773"/>
                      <a:pt x="964" y="714"/>
                      <a:pt x="979" y="667"/>
                    </a:cubicBezTo>
                    <a:cubicBezTo>
                      <a:pt x="989" y="630"/>
                      <a:pt x="996" y="621"/>
                      <a:pt x="962" y="594"/>
                    </a:cubicBezTo>
                    <a:cubicBezTo>
                      <a:pt x="948" y="584"/>
                      <a:pt x="934" y="579"/>
                      <a:pt x="925" y="563"/>
                    </a:cubicBezTo>
                    <a:cubicBezTo>
                      <a:pt x="915" y="546"/>
                      <a:pt x="925" y="538"/>
                      <a:pt x="903" y="532"/>
                    </a:cubicBezTo>
                    <a:cubicBezTo>
                      <a:pt x="890" y="529"/>
                      <a:pt x="875" y="536"/>
                      <a:pt x="861" y="534"/>
                    </a:cubicBezTo>
                    <a:cubicBezTo>
                      <a:pt x="848" y="533"/>
                      <a:pt x="834" y="525"/>
                      <a:pt x="822" y="521"/>
                    </a:cubicBezTo>
                    <a:cubicBezTo>
                      <a:pt x="795" y="512"/>
                      <a:pt x="770" y="515"/>
                      <a:pt x="741" y="513"/>
                    </a:cubicBezTo>
                    <a:cubicBezTo>
                      <a:pt x="709" y="510"/>
                      <a:pt x="681" y="503"/>
                      <a:pt x="665" y="477"/>
                    </a:cubicBezTo>
                    <a:cubicBezTo>
                      <a:pt x="656" y="464"/>
                      <a:pt x="653" y="451"/>
                      <a:pt x="643" y="438"/>
                    </a:cubicBezTo>
                    <a:cubicBezTo>
                      <a:pt x="634" y="425"/>
                      <a:pt x="616" y="415"/>
                      <a:pt x="612" y="399"/>
                    </a:cubicBezTo>
                    <a:cubicBezTo>
                      <a:pt x="608" y="386"/>
                      <a:pt x="616" y="369"/>
                      <a:pt x="612" y="356"/>
                    </a:cubicBezTo>
                    <a:cubicBezTo>
                      <a:pt x="608" y="339"/>
                      <a:pt x="592" y="331"/>
                      <a:pt x="590" y="317"/>
                    </a:cubicBezTo>
                    <a:cubicBezTo>
                      <a:pt x="585" y="287"/>
                      <a:pt x="610" y="281"/>
                      <a:pt x="634" y="276"/>
                    </a:cubicBezTo>
                    <a:cubicBezTo>
                      <a:pt x="631" y="275"/>
                      <a:pt x="628" y="273"/>
                      <a:pt x="624" y="269"/>
                    </a:cubicBezTo>
                    <a:cubicBezTo>
                      <a:pt x="616" y="260"/>
                      <a:pt x="619" y="264"/>
                      <a:pt x="606" y="254"/>
                    </a:cubicBezTo>
                    <a:cubicBezTo>
                      <a:pt x="593" y="245"/>
                      <a:pt x="614" y="239"/>
                      <a:pt x="622" y="236"/>
                    </a:cubicBezTo>
                    <a:cubicBezTo>
                      <a:pt x="630" y="233"/>
                      <a:pt x="623" y="228"/>
                      <a:pt x="620" y="221"/>
                    </a:cubicBezTo>
                    <a:cubicBezTo>
                      <a:pt x="617" y="214"/>
                      <a:pt x="602" y="215"/>
                      <a:pt x="589" y="220"/>
                    </a:cubicBezTo>
                    <a:cubicBezTo>
                      <a:pt x="576" y="226"/>
                      <a:pt x="574" y="239"/>
                      <a:pt x="569" y="247"/>
                    </a:cubicBezTo>
                    <a:cubicBezTo>
                      <a:pt x="557" y="264"/>
                      <a:pt x="554" y="251"/>
                      <a:pt x="529" y="266"/>
                    </a:cubicBezTo>
                    <a:cubicBezTo>
                      <a:pt x="504" y="282"/>
                      <a:pt x="487" y="280"/>
                      <a:pt x="479" y="297"/>
                    </a:cubicBezTo>
                    <a:cubicBezTo>
                      <a:pt x="471" y="314"/>
                      <a:pt x="467" y="333"/>
                      <a:pt x="446" y="328"/>
                    </a:cubicBezTo>
                    <a:cubicBezTo>
                      <a:pt x="425" y="322"/>
                      <a:pt x="416" y="316"/>
                      <a:pt x="399" y="310"/>
                    </a:cubicBezTo>
                    <a:cubicBezTo>
                      <a:pt x="381" y="305"/>
                      <a:pt x="375" y="299"/>
                      <a:pt x="381" y="291"/>
                    </a:cubicBezTo>
                    <a:cubicBezTo>
                      <a:pt x="387" y="284"/>
                      <a:pt x="416" y="284"/>
                      <a:pt x="418" y="264"/>
                    </a:cubicBezTo>
                    <a:cubicBezTo>
                      <a:pt x="420" y="245"/>
                      <a:pt x="402" y="236"/>
                      <a:pt x="379" y="232"/>
                    </a:cubicBezTo>
                    <a:cubicBezTo>
                      <a:pt x="356" y="228"/>
                      <a:pt x="360" y="222"/>
                      <a:pt x="374" y="211"/>
                    </a:cubicBezTo>
                    <a:cubicBezTo>
                      <a:pt x="387" y="199"/>
                      <a:pt x="387" y="195"/>
                      <a:pt x="393" y="178"/>
                    </a:cubicBezTo>
                    <a:cubicBezTo>
                      <a:pt x="399" y="161"/>
                      <a:pt x="404" y="151"/>
                      <a:pt x="441" y="140"/>
                    </a:cubicBezTo>
                    <a:cubicBezTo>
                      <a:pt x="477" y="128"/>
                      <a:pt x="443" y="115"/>
                      <a:pt x="439" y="94"/>
                    </a:cubicBezTo>
                    <a:cubicBezTo>
                      <a:pt x="435" y="73"/>
                      <a:pt x="416" y="52"/>
                      <a:pt x="402" y="36"/>
                    </a:cubicBezTo>
                    <a:cubicBezTo>
                      <a:pt x="389" y="21"/>
                      <a:pt x="389" y="19"/>
                      <a:pt x="368" y="9"/>
                    </a:cubicBezTo>
                    <a:cubicBezTo>
                      <a:pt x="347" y="0"/>
                      <a:pt x="341" y="27"/>
                      <a:pt x="314" y="31"/>
                    </a:cubicBezTo>
                    <a:cubicBezTo>
                      <a:pt x="287" y="34"/>
                      <a:pt x="270" y="31"/>
                      <a:pt x="247" y="46"/>
                    </a:cubicBezTo>
                    <a:cubicBezTo>
                      <a:pt x="224" y="61"/>
                      <a:pt x="195" y="96"/>
                      <a:pt x="157" y="103"/>
                    </a:cubicBezTo>
                    <a:cubicBezTo>
                      <a:pt x="119" y="111"/>
                      <a:pt x="107" y="124"/>
                      <a:pt x="92" y="147"/>
                    </a:cubicBezTo>
                    <a:cubicBezTo>
                      <a:pt x="77" y="170"/>
                      <a:pt x="53" y="165"/>
                      <a:pt x="9" y="157"/>
                    </a:cubicBezTo>
                    <a:cubicBezTo>
                      <a:pt x="7" y="157"/>
                      <a:pt x="4" y="156"/>
                      <a:pt x="2" y="156"/>
                    </a:cubicBezTo>
                    <a:cubicBezTo>
                      <a:pt x="5" y="175"/>
                      <a:pt x="12" y="193"/>
                      <a:pt x="8" y="214"/>
                    </a:cubicBezTo>
                    <a:cubicBezTo>
                      <a:pt x="5" y="234"/>
                      <a:pt x="0" y="232"/>
                      <a:pt x="13" y="248"/>
                    </a:cubicBezTo>
                    <a:cubicBezTo>
                      <a:pt x="24" y="261"/>
                      <a:pt x="40" y="267"/>
                      <a:pt x="46" y="284"/>
                    </a:cubicBezTo>
                    <a:cubicBezTo>
                      <a:pt x="53" y="304"/>
                      <a:pt x="53" y="348"/>
                      <a:pt x="90" y="336"/>
                    </a:cubicBezTo>
                    <a:cubicBezTo>
                      <a:pt x="99" y="332"/>
                      <a:pt x="100" y="321"/>
                      <a:pt x="106" y="318"/>
                    </a:cubicBezTo>
                    <a:cubicBezTo>
                      <a:pt x="112" y="314"/>
                      <a:pt x="119" y="316"/>
                      <a:pt x="126" y="313"/>
                    </a:cubicBezTo>
                    <a:cubicBezTo>
                      <a:pt x="136" y="309"/>
                      <a:pt x="152" y="299"/>
                      <a:pt x="165" y="305"/>
                    </a:cubicBezTo>
                    <a:cubicBezTo>
                      <a:pt x="186" y="315"/>
                      <a:pt x="175" y="351"/>
                      <a:pt x="174" y="372"/>
                    </a:cubicBezTo>
                    <a:cubicBezTo>
                      <a:pt x="172" y="394"/>
                      <a:pt x="195" y="429"/>
                      <a:pt x="187" y="448"/>
                    </a:cubicBezTo>
                    <a:cubicBezTo>
                      <a:pt x="182" y="459"/>
                      <a:pt x="166" y="463"/>
                      <a:pt x="157" y="469"/>
                    </a:cubicBezTo>
                    <a:cubicBezTo>
                      <a:pt x="143" y="479"/>
                      <a:pt x="142" y="492"/>
                      <a:pt x="120" y="487"/>
                    </a:cubicBezTo>
                    <a:cubicBezTo>
                      <a:pt x="94" y="480"/>
                      <a:pt x="74" y="439"/>
                      <a:pt x="69" y="495"/>
                    </a:cubicBezTo>
                    <a:cubicBezTo>
                      <a:pt x="68" y="511"/>
                      <a:pt x="62" y="556"/>
                      <a:pt x="69" y="571"/>
                    </a:cubicBezTo>
                    <a:cubicBezTo>
                      <a:pt x="75" y="582"/>
                      <a:pt x="124" y="605"/>
                      <a:pt x="139" y="611"/>
                    </a:cubicBezTo>
                    <a:cubicBezTo>
                      <a:pt x="152" y="618"/>
                      <a:pt x="164" y="616"/>
                      <a:pt x="176" y="625"/>
                    </a:cubicBezTo>
                    <a:cubicBezTo>
                      <a:pt x="187" y="632"/>
                      <a:pt x="191" y="648"/>
                      <a:pt x="198" y="657"/>
                    </a:cubicBezTo>
                    <a:cubicBezTo>
                      <a:pt x="229" y="699"/>
                      <a:pt x="221" y="646"/>
                      <a:pt x="253" y="636"/>
                    </a:cubicBezTo>
                    <a:cubicBezTo>
                      <a:pt x="265" y="632"/>
                      <a:pt x="279" y="635"/>
                      <a:pt x="289" y="643"/>
                    </a:cubicBezTo>
                    <a:cubicBezTo>
                      <a:pt x="303" y="655"/>
                      <a:pt x="294" y="661"/>
                      <a:pt x="299" y="676"/>
                    </a:cubicBezTo>
                    <a:cubicBezTo>
                      <a:pt x="303" y="688"/>
                      <a:pt x="311" y="690"/>
                      <a:pt x="320" y="704"/>
                    </a:cubicBezTo>
                    <a:cubicBezTo>
                      <a:pt x="324" y="711"/>
                      <a:pt x="326" y="730"/>
                      <a:pt x="330" y="740"/>
                    </a:cubicBezTo>
                    <a:cubicBezTo>
                      <a:pt x="337" y="753"/>
                      <a:pt x="332" y="762"/>
                      <a:pt x="351" y="767"/>
                    </a:cubicBezTo>
                    <a:cubicBezTo>
                      <a:pt x="371" y="773"/>
                      <a:pt x="369" y="760"/>
                      <a:pt x="384" y="752"/>
                    </a:cubicBezTo>
                    <a:cubicBezTo>
                      <a:pt x="418" y="735"/>
                      <a:pt x="426" y="750"/>
                      <a:pt x="428" y="782"/>
                    </a:cubicBezTo>
                    <a:cubicBezTo>
                      <a:pt x="466" y="784"/>
                      <a:pt x="584" y="808"/>
                      <a:pt x="534" y="869"/>
                    </a:cubicBezTo>
                    <a:cubicBezTo>
                      <a:pt x="523" y="883"/>
                      <a:pt x="507" y="888"/>
                      <a:pt x="496" y="899"/>
                    </a:cubicBezTo>
                    <a:cubicBezTo>
                      <a:pt x="499" y="899"/>
                      <a:pt x="503" y="899"/>
                      <a:pt x="506" y="901"/>
                    </a:cubicBezTo>
                    <a:cubicBezTo>
                      <a:pt x="518" y="906"/>
                      <a:pt x="524" y="911"/>
                      <a:pt x="528" y="924"/>
                    </a:cubicBezTo>
                    <a:cubicBezTo>
                      <a:pt x="533" y="937"/>
                      <a:pt x="529" y="940"/>
                      <a:pt x="539" y="949"/>
                    </a:cubicBezTo>
                    <a:cubicBezTo>
                      <a:pt x="548" y="956"/>
                      <a:pt x="559" y="956"/>
                      <a:pt x="569" y="956"/>
                    </a:cubicBezTo>
                    <a:cubicBezTo>
                      <a:pt x="584" y="957"/>
                      <a:pt x="613" y="956"/>
                      <a:pt x="625" y="966"/>
                    </a:cubicBezTo>
                    <a:cubicBezTo>
                      <a:pt x="641" y="979"/>
                      <a:pt x="636" y="1013"/>
                      <a:pt x="646" y="1029"/>
                    </a:cubicBezTo>
                    <a:cubicBezTo>
                      <a:pt x="654" y="1041"/>
                      <a:pt x="659" y="1039"/>
                      <a:pt x="670" y="1046"/>
                    </a:cubicBezTo>
                    <a:cubicBezTo>
                      <a:pt x="682" y="1052"/>
                      <a:pt x="682" y="1065"/>
                      <a:pt x="690" y="1071"/>
                    </a:cubicBezTo>
                    <a:cubicBezTo>
                      <a:pt x="709" y="1087"/>
                      <a:pt x="729" y="1061"/>
                      <a:pt x="720" y="1041"/>
                    </a:cubicBezTo>
                    <a:cubicBezTo>
                      <a:pt x="715" y="1028"/>
                      <a:pt x="701" y="1034"/>
                      <a:pt x="703" y="1015"/>
                    </a:cubicBezTo>
                    <a:cubicBezTo>
                      <a:pt x="706" y="999"/>
                      <a:pt x="719" y="999"/>
                      <a:pt x="733" y="998"/>
                    </a:cubicBezTo>
                    <a:cubicBezTo>
                      <a:pt x="776" y="998"/>
                      <a:pt x="755" y="1019"/>
                      <a:pt x="766" y="1043"/>
                    </a:cubicBezTo>
                    <a:cubicBezTo>
                      <a:pt x="772" y="1055"/>
                      <a:pt x="787" y="1052"/>
                      <a:pt x="795" y="1060"/>
                    </a:cubicBezTo>
                    <a:cubicBezTo>
                      <a:pt x="805" y="1068"/>
                      <a:pt x="807" y="1083"/>
                      <a:pt x="811" y="1094"/>
                    </a:cubicBezTo>
                    <a:cubicBezTo>
                      <a:pt x="820" y="1116"/>
                      <a:pt x="835" y="1133"/>
                      <a:pt x="846" y="1152"/>
                    </a:cubicBezTo>
                    <a:cubicBezTo>
                      <a:pt x="858" y="1172"/>
                      <a:pt x="881" y="1186"/>
                      <a:pt x="885" y="1209"/>
                    </a:cubicBezTo>
                    <a:cubicBezTo>
                      <a:pt x="888" y="1224"/>
                      <a:pt x="884" y="1236"/>
                      <a:pt x="880" y="1248"/>
                    </a:cubicBezTo>
                    <a:cubicBezTo>
                      <a:pt x="886" y="1255"/>
                      <a:pt x="887" y="1268"/>
                      <a:pt x="890" y="1275"/>
                    </a:cubicBezTo>
                    <a:cubicBezTo>
                      <a:pt x="899" y="1298"/>
                      <a:pt x="898" y="1300"/>
                      <a:pt x="924" y="1302"/>
                    </a:cubicBezTo>
                    <a:cubicBezTo>
                      <a:pt x="931" y="1303"/>
                      <a:pt x="940" y="1300"/>
                      <a:pt x="947" y="1302"/>
                    </a:cubicBezTo>
                    <a:cubicBezTo>
                      <a:pt x="957" y="1305"/>
                      <a:pt x="956" y="1312"/>
                      <a:pt x="965" y="1316"/>
                    </a:cubicBezTo>
                    <a:cubicBezTo>
                      <a:pt x="980" y="1324"/>
                      <a:pt x="993" y="1326"/>
                      <a:pt x="1010" y="1322"/>
                    </a:cubicBezTo>
                    <a:cubicBezTo>
                      <a:pt x="1055" y="1314"/>
                      <a:pt x="1073" y="1261"/>
                      <a:pt x="1117" y="1294"/>
                    </a:cubicBezTo>
                    <a:cubicBezTo>
                      <a:pt x="1133" y="1307"/>
                      <a:pt x="1146" y="1326"/>
                      <a:pt x="1170" y="1320"/>
                    </a:cubicBezTo>
                    <a:cubicBezTo>
                      <a:pt x="1184" y="1316"/>
                      <a:pt x="1182" y="1311"/>
                      <a:pt x="1192" y="1302"/>
                    </a:cubicBezTo>
                    <a:cubicBezTo>
                      <a:pt x="1195" y="1299"/>
                      <a:pt x="1198" y="1297"/>
                      <a:pt x="1200" y="1294"/>
                    </a:cubicBezTo>
                    <a:cubicBezTo>
                      <a:pt x="1200" y="1292"/>
                      <a:pt x="1199" y="1290"/>
                      <a:pt x="1199" y="12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39">
                <a:extLst>
                  <a:ext uri="{FF2B5EF4-FFF2-40B4-BE49-F238E27FC236}">
                    <a16:creationId xmlns:a16="http://schemas.microsoft.com/office/drawing/2014/main" id="{D9A9B4B0-035A-D8ED-4E0D-329A0ABDAA7E}"/>
                  </a:ext>
                </a:extLst>
              </p:cNvPr>
              <p:cNvSpPr>
                <a:spLocks/>
              </p:cNvSpPr>
              <p:nvPr/>
            </p:nvSpPr>
            <p:spPr bwMode="auto">
              <a:xfrm>
                <a:off x="2602930" y="8250238"/>
                <a:ext cx="611370" cy="597749"/>
              </a:xfrm>
              <a:custGeom>
                <a:avLst/>
                <a:gdLst>
                  <a:gd name="T0" fmla="*/ 1065 w 1159"/>
                  <a:gd name="T1" fmla="*/ 184 h 1133"/>
                  <a:gd name="T2" fmla="*/ 951 w 1159"/>
                  <a:gd name="T3" fmla="*/ 207 h 1133"/>
                  <a:gd name="T4" fmla="*/ 897 w 1159"/>
                  <a:gd name="T5" fmla="*/ 183 h 1133"/>
                  <a:gd name="T6" fmla="*/ 884 w 1159"/>
                  <a:gd name="T7" fmla="*/ 122 h 1133"/>
                  <a:gd name="T8" fmla="*/ 748 w 1159"/>
                  <a:gd name="T9" fmla="*/ 13 h 1133"/>
                  <a:gd name="T10" fmla="*/ 650 w 1159"/>
                  <a:gd name="T11" fmla="*/ 66 h 1133"/>
                  <a:gd name="T12" fmla="*/ 550 w 1159"/>
                  <a:gd name="T13" fmla="*/ 115 h 1133"/>
                  <a:gd name="T14" fmla="*/ 510 w 1159"/>
                  <a:gd name="T15" fmla="*/ 59 h 1133"/>
                  <a:gd name="T16" fmla="*/ 302 w 1159"/>
                  <a:gd name="T17" fmla="*/ 54 h 1133"/>
                  <a:gd name="T18" fmla="*/ 271 w 1159"/>
                  <a:gd name="T19" fmla="*/ 138 h 1133"/>
                  <a:gd name="T20" fmla="*/ 250 w 1159"/>
                  <a:gd name="T21" fmla="*/ 176 h 1133"/>
                  <a:gd name="T22" fmla="*/ 211 w 1159"/>
                  <a:gd name="T23" fmla="*/ 217 h 1133"/>
                  <a:gd name="T24" fmla="*/ 129 w 1159"/>
                  <a:gd name="T25" fmla="*/ 242 h 1133"/>
                  <a:gd name="T26" fmla="*/ 93 w 1159"/>
                  <a:gd name="T27" fmla="*/ 296 h 1133"/>
                  <a:gd name="T28" fmla="*/ 12 w 1159"/>
                  <a:gd name="T29" fmla="*/ 351 h 1133"/>
                  <a:gd name="T30" fmla="*/ 7 w 1159"/>
                  <a:gd name="T31" fmla="*/ 381 h 1133"/>
                  <a:gd name="T32" fmla="*/ 20 w 1159"/>
                  <a:gd name="T33" fmla="*/ 534 h 1133"/>
                  <a:gd name="T34" fmla="*/ 68 w 1159"/>
                  <a:gd name="T35" fmla="*/ 644 h 1133"/>
                  <a:gd name="T36" fmla="*/ 108 w 1159"/>
                  <a:gd name="T37" fmla="*/ 807 h 1133"/>
                  <a:gd name="T38" fmla="*/ 123 w 1159"/>
                  <a:gd name="T39" fmla="*/ 925 h 1133"/>
                  <a:gd name="T40" fmla="*/ 194 w 1159"/>
                  <a:gd name="T41" fmla="*/ 1045 h 1133"/>
                  <a:gd name="T42" fmla="*/ 185 w 1159"/>
                  <a:gd name="T43" fmla="*/ 1103 h 1133"/>
                  <a:gd name="T44" fmla="*/ 258 w 1159"/>
                  <a:gd name="T45" fmla="*/ 1092 h 1133"/>
                  <a:gd name="T46" fmla="*/ 320 w 1159"/>
                  <a:gd name="T47" fmla="*/ 1072 h 1133"/>
                  <a:gd name="T48" fmla="*/ 495 w 1159"/>
                  <a:gd name="T49" fmla="*/ 1095 h 1133"/>
                  <a:gd name="T50" fmla="*/ 621 w 1159"/>
                  <a:gd name="T51" fmla="*/ 1107 h 1133"/>
                  <a:gd name="T52" fmla="*/ 729 w 1159"/>
                  <a:gd name="T53" fmla="*/ 1013 h 1133"/>
                  <a:gd name="T54" fmla="*/ 861 w 1159"/>
                  <a:gd name="T55" fmla="*/ 929 h 1133"/>
                  <a:gd name="T56" fmla="*/ 981 w 1159"/>
                  <a:gd name="T57" fmla="*/ 834 h 1133"/>
                  <a:gd name="T58" fmla="*/ 1045 w 1159"/>
                  <a:gd name="T59" fmla="*/ 785 h 1133"/>
                  <a:gd name="T60" fmla="*/ 1053 w 1159"/>
                  <a:gd name="T61" fmla="*/ 682 h 1133"/>
                  <a:gd name="T62" fmla="*/ 1009 w 1159"/>
                  <a:gd name="T63" fmla="*/ 567 h 1133"/>
                  <a:gd name="T64" fmla="*/ 984 w 1159"/>
                  <a:gd name="T65" fmla="*/ 519 h 1133"/>
                  <a:gd name="T66" fmla="*/ 1001 w 1159"/>
                  <a:gd name="T67" fmla="*/ 425 h 1133"/>
                  <a:gd name="T68" fmla="*/ 1053 w 1159"/>
                  <a:gd name="T69" fmla="*/ 333 h 1133"/>
                  <a:gd name="T70" fmla="*/ 1093 w 1159"/>
                  <a:gd name="T71" fmla="*/ 271 h 1133"/>
                  <a:gd name="T72" fmla="*/ 1137 w 1159"/>
                  <a:gd name="T73" fmla="*/ 238 h 1133"/>
                  <a:gd name="T74" fmla="*/ 1144 w 1159"/>
                  <a:gd name="T75" fmla="*/ 153 h 1133"/>
                  <a:gd name="T76" fmla="*/ 1128 w 1159"/>
                  <a:gd name="T77" fmla="*/ 14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9" h="1133">
                    <a:moveTo>
                      <a:pt x="1128" y="140"/>
                    </a:moveTo>
                    <a:cubicBezTo>
                      <a:pt x="1099" y="145"/>
                      <a:pt x="1089" y="177"/>
                      <a:pt x="1065" y="184"/>
                    </a:cubicBezTo>
                    <a:cubicBezTo>
                      <a:pt x="1043" y="191"/>
                      <a:pt x="1013" y="183"/>
                      <a:pt x="990" y="188"/>
                    </a:cubicBezTo>
                    <a:cubicBezTo>
                      <a:pt x="970" y="192"/>
                      <a:pt x="963" y="193"/>
                      <a:pt x="951" y="207"/>
                    </a:cubicBezTo>
                    <a:cubicBezTo>
                      <a:pt x="940" y="218"/>
                      <a:pt x="941" y="218"/>
                      <a:pt x="926" y="220"/>
                    </a:cubicBezTo>
                    <a:cubicBezTo>
                      <a:pt x="888" y="226"/>
                      <a:pt x="903" y="208"/>
                      <a:pt x="897" y="183"/>
                    </a:cubicBezTo>
                    <a:cubicBezTo>
                      <a:pt x="895" y="172"/>
                      <a:pt x="886" y="164"/>
                      <a:pt x="884" y="153"/>
                    </a:cubicBezTo>
                    <a:cubicBezTo>
                      <a:pt x="882" y="143"/>
                      <a:pt x="885" y="132"/>
                      <a:pt x="884" y="122"/>
                    </a:cubicBezTo>
                    <a:cubicBezTo>
                      <a:pt x="876" y="58"/>
                      <a:pt x="789" y="62"/>
                      <a:pt x="742" y="59"/>
                    </a:cubicBezTo>
                    <a:cubicBezTo>
                      <a:pt x="742" y="49"/>
                      <a:pt x="752" y="20"/>
                      <a:pt x="748" y="13"/>
                    </a:cubicBezTo>
                    <a:cubicBezTo>
                      <a:pt x="738" y="0"/>
                      <a:pt x="701" y="12"/>
                      <a:pt x="691" y="18"/>
                    </a:cubicBezTo>
                    <a:cubicBezTo>
                      <a:pt x="667" y="31"/>
                      <a:pt x="673" y="55"/>
                      <a:pt x="650" y="66"/>
                    </a:cubicBezTo>
                    <a:cubicBezTo>
                      <a:pt x="628" y="77"/>
                      <a:pt x="607" y="64"/>
                      <a:pt x="595" y="90"/>
                    </a:cubicBezTo>
                    <a:cubicBezTo>
                      <a:pt x="586" y="108"/>
                      <a:pt x="577" y="137"/>
                      <a:pt x="550" y="115"/>
                    </a:cubicBezTo>
                    <a:cubicBezTo>
                      <a:pt x="542" y="108"/>
                      <a:pt x="541" y="95"/>
                      <a:pt x="535" y="86"/>
                    </a:cubicBezTo>
                    <a:cubicBezTo>
                      <a:pt x="529" y="78"/>
                      <a:pt x="517" y="66"/>
                      <a:pt x="510" y="59"/>
                    </a:cubicBezTo>
                    <a:cubicBezTo>
                      <a:pt x="474" y="30"/>
                      <a:pt x="406" y="27"/>
                      <a:pt x="361" y="25"/>
                    </a:cubicBezTo>
                    <a:cubicBezTo>
                      <a:pt x="340" y="24"/>
                      <a:pt x="310" y="32"/>
                      <a:pt x="302" y="54"/>
                    </a:cubicBezTo>
                    <a:cubicBezTo>
                      <a:pt x="295" y="72"/>
                      <a:pt x="306" y="96"/>
                      <a:pt x="297" y="115"/>
                    </a:cubicBezTo>
                    <a:cubicBezTo>
                      <a:pt x="292" y="126"/>
                      <a:pt x="282" y="135"/>
                      <a:pt x="271" y="138"/>
                    </a:cubicBezTo>
                    <a:cubicBezTo>
                      <a:pt x="262" y="141"/>
                      <a:pt x="244" y="136"/>
                      <a:pt x="238" y="147"/>
                    </a:cubicBezTo>
                    <a:cubicBezTo>
                      <a:pt x="232" y="158"/>
                      <a:pt x="248" y="167"/>
                      <a:pt x="250" y="176"/>
                    </a:cubicBezTo>
                    <a:cubicBezTo>
                      <a:pt x="252" y="191"/>
                      <a:pt x="244" y="190"/>
                      <a:pt x="236" y="200"/>
                    </a:cubicBezTo>
                    <a:cubicBezTo>
                      <a:pt x="225" y="213"/>
                      <a:pt x="228" y="214"/>
                      <a:pt x="211" y="217"/>
                    </a:cubicBezTo>
                    <a:cubicBezTo>
                      <a:pt x="200" y="218"/>
                      <a:pt x="186" y="217"/>
                      <a:pt x="175" y="217"/>
                    </a:cubicBezTo>
                    <a:cubicBezTo>
                      <a:pt x="148" y="215"/>
                      <a:pt x="123" y="208"/>
                      <a:pt x="129" y="242"/>
                    </a:cubicBezTo>
                    <a:cubicBezTo>
                      <a:pt x="132" y="258"/>
                      <a:pt x="150" y="285"/>
                      <a:pt x="127" y="295"/>
                    </a:cubicBezTo>
                    <a:cubicBezTo>
                      <a:pt x="118" y="300"/>
                      <a:pt x="102" y="291"/>
                      <a:pt x="93" y="296"/>
                    </a:cubicBezTo>
                    <a:cubicBezTo>
                      <a:pt x="78" y="303"/>
                      <a:pt x="82" y="311"/>
                      <a:pt x="61" y="312"/>
                    </a:cubicBezTo>
                    <a:cubicBezTo>
                      <a:pt x="26" y="315"/>
                      <a:pt x="23" y="320"/>
                      <a:pt x="12" y="351"/>
                    </a:cubicBezTo>
                    <a:cubicBezTo>
                      <a:pt x="9" y="359"/>
                      <a:pt x="5" y="367"/>
                      <a:pt x="0" y="375"/>
                    </a:cubicBezTo>
                    <a:cubicBezTo>
                      <a:pt x="3" y="377"/>
                      <a:pt x="5" y="379"/>
                      <a:pt x="7" y="381"/>
                    </a:cubicBezTo>
                    <a:cubicBezTo>
                      <a:pt x="25" y="402"/>
                      <a:pt x="43" y="432"/>
                      <a:pt x="38" y="460"/>
                    </a:cubicBezTo>
                    <a:cubicBezTo>
                      <a:pt x="33" y="487"/>
                      <a:pt x="20" y="504"/>
                      <a:pt x="20" y="534"/>
                    </a:cubicBezTo>
                    <a:cubicBezTo>
                      <a:pt x="20" y="570"/>
                      <a:pt x="33" y="579"/>
                      <a:pt x="50" y="608"/>
                    </a:cubicBezTo>
                    <a:cubicBezTo>
                      <a:pt x="57" y="620"/>
                      <a:pt x="61" y="633"/>
                      <a:pt x="68" y="644"/>
                    </a:cubicBezTo>
                    <a:cubicBezTo>
                      <a:pt x="77" y="657"/>
                      <a:pt x="93" y="668"/>
                      <a:pt x="101" y="682"/>
                    </a:cubicBezTo>
                    <a:cubicBezTo>
                      <a:pt x="122" y="722"/>
                      <a:pt x="86" y="765"/>
                      <a:pt x="108" y="807"/>
                    </a:cubicBezTo>
                    <a:cubicBezTo>
                      <a:pt x="119" y="829"/>
                      <a:pt x="128" y="839"/>
                      <a:pt x="127" y="866"/>
                    </a:cubicBezTo>
                    <a:cubicBezTo>
                      <a:pt x="127" y="887"/>
                      <a:pt x="115" y="906"/>
                      <a:pt x="123" y="925"/>
                    </a:cubicBezTo>
                    <a:cubicBezTo>
                      <a:pt x="132" y="946"/>
                      <a:pt x="157" y="963"/>
                      <a:pt x="170" y="983"/>
                    </a:cubicBezTo>
                    <a:cubicBezTo>
                      <a:pt x="183" y="1006"/>
                      <a:pt x="193" y="1018"/>
                      <a:pt x="194" y="1045"/>
                    </a:cubicBezTo>
                    <a:cubicBezTo>
                      <a:pt x="195" y="1067"/>
                      <a:pt x="192" y="1083"/>
                      <a:pt x="185" y="1102"/>
                    </a:cubicBezTo>
                    <a:cubicBezTo>
                      <a:pt x="185" y="1102"/>
                      <a:pt x="185" y="1103"/>
                      <a:pt x="185" y="1103"/>
                    </a:cubicBezTo>
                    <a:cubicBezTo>
                      <a:pt x="197" y="1108"/>
                      <a:pt x="208" y="1117"/>
                      <a:pt x="216" y="1120"/>
                    </a:cubicBezTo>
                    <a:cubicBezTo>
                      <a:pt x="247" y="1133"/>
                      <a:pt x="238" y="1104"/>
                      <a:pt x="258" y="1092"/>
                    </a:cubicBezTo>
                    <a:cubicBezTo>
                      <a:pt x="266" y="1088"/>
                      <a:pt x="276" y="1090"/>
                      <a:pt x="285" y="1089"/>
                    </a:cubicBezTo>
                    <a:cubicBezTo>
                      <a:pt x="299" y="1087"/>
                      <a:pt x="310" y="1081"/>
                      <a:pt x="320" y="1072"/>
                    </a:cubicBezTo>
                    <a:cubicBezTo>
                      <a:pt x="358" y="1040"/>
                      <a:pt x="365" y="1051"/>
                      <a:pt x="405" y="1036"/>
                    </a:cubicBezTo>
                    <a:cubicBezTo>
                      <a:pt x="445" y="1021"/>
                      <a:pt x="474" y="1066"/>
                      <a:pt x="495" y="1095"/>
                    </a:cubicBezTo>
                    <a:cubicBezTo>
                      <a:pt x="516" y="1125"/>
                      <a:pt x="528" y="1113"/>
                      <a:pt x="541" y="1093"/>
                    </a:cubicBezTo>
                    <a:cubicBezTo>
                      <a:pt x="553" y="1072"/>
                      <a:pt x="588" y="1090"/>
                      <a:pt x="621" y="1107"/>
                    </a:cubicBezTo>
                    <a:cubicBezTo>
                      <a:pt x="655" y="1124"/>
                      <a:pt x="676" y="1107"/>
                      <a:pt x="707" y="1087"/>
                    </a:cubicBezTo>
                    <a:cubicBezTo>
                      <a:pt x="737" y="1067"/>
                      <a:pt x="732" y="1037"/>
                      <a:pt x="729" y="1013"/>
                    </a:cubicBezTo>
                    <a:cubicBezTo>
                      <a:pt x="726" y="989"/>
                      <a:pt x="749" y="979"/>
                      <a:pt x="770" y="956"/>
                    </a:cubicBezTo>
                    <a:cubicBezTo>
                      <a:pt x="796" y="927"/>
                      <a:pt x="838" y="936"/>
                      <a:pt x="861" y="929"/>
                    </a:cubicBezTo>
                    <a:cubicBezTo>
                      <a:pt x="884" y="921"/>
                      <a:pt x="905" y="916"/>
                      <a:pt x="916" y="880"/>
                    </a:cubicBezTo>
                    <a:cubicBezTo>
                      <a:pt x="926" y="843"/>
                      <a:pt x="940" y="841"/>
                      <a:pt x="981" y="834"/>
                    </a:cubicBezTo>
                    <a:cubicBezTo>
                      <a:pt x="1017" y="828"/>
                      <a:pt x="1025" y="816"/>
                      <a:pt x="1049" y="808"/>
                    </a:cubicBezTo>
                    <a:cubicBezTo>
                      <a:pt x="1047" y="801"/>
                      <a:pt x="1045" y="794"/>
                      <a:pt x="1045" y="785"/>
                    </a:cubicBezTo>
                    <a:cubicBezTo>
                      <a:pt x="1045" y="766"/>
                      <a:pt x="1053" y="751"/>
                      <a:pt x="1055" y="734"/>
                    </a:cubicBezTo>
                    <a:cubicBezTo>
                      <a:pt x="1057" y="720"/>
                      <a:pt x="1058" y="695"/>
                      <a:pt x="1053" y="682"/>
                    </a:cubicBezTo>
                    <a:cubicBezTo>
                      <a:pt x="1044" y="657"/>
                      <a:pt x="1029" y="664"/>
                      <a:pt x="1009" y="656"/>
                    </a:cubicBezTo>
                    <a:cubicBezTo>
                      <a:pt x="964" y="638"/>
                      <a:pt x="1006" y="597"/>
                      <a:pt x="1009" y="567"/>
                    </a:cubicBezTo>
                    <a:cubicBezTo>
                      <a:pt x="1010" y="558"/>
                      <a:pt x="1011" y="544"/>
                      <a:pt x="1007" y="537"/>
                    </a:cubicBezTo>
                    <a:cubicBezTo>
                      <a:pt x="1003" y="528"/>
                      <a:pt x="986" y="527"/>
                      <a:pt x="984" y="519"/>
                    </a:cubicBezTo>
                    <a:cubicBezTo>
                      <a:pt x="981" y="506"/>
                      <a:pt x="994" y="489"/>
                      <a:pt x="996" y="477"/>
                    </a:cubicBezTo>
                    <a:cubicBezTo>
                      <a:pt x="1000" y="459"/>
                      <a:pt x="996" y="442"/>
                      <a:pt x="1001" y="425"/>
                    </a:cubicBezTo>
                    <a:cubicBezTo>
                      <a:pt x="1008" y="398"/>
                      <a:pt x="1028" y="405"/>
                      <a:pt x="1040" y="386"/>
                    </a:cubicBezTo>
                    <a:cubicBezTo>
                      <a:pt x="1050" y="370"/>
                      <a:pt x="1037" y="348"/>
                      <a:pt x="1053" y="333"/>
                    </a:cubicBezTo>
                    <a:cubicBezTo>
                      <a:pt x="1071" y="315"/>
                      <a:pt x="1082" y="328"/>
                      <a:pt x="1088" y="296"/>
                    </a:cubicBezTo>
                    <a:cubicBezTo>
                      <a:pt x="1090" y="289"/>
                      <a:pt x="1089" y="278"/>
                      <a:pt x="1093" y="271"/>
                    </a:cubicBezTo>
                    <a:cubicBezTo>
                      <a:pt x="1103" y="255"/>
                      <a:pt x="1103" y="265"/>
                      <a:pt x="1118" y="256"/>
                    </a:cubicBezTo>
                    <a:cubicBezTo>
                      <a:pt x="1130" y="249"/>
                      <a:pt x="1137" y="256"/>
                      <a:pt x="1137" y="238"/>
                    </a:cubicBezTo>
                    <a:cubicBezTo>
                      <a:pt x="1137" y="220"/>
                      <a:pt x="1123" y="225"/>
                      <a:pt x="1116" y="214"/>
                    </a:cubicBezTo>
                    <a:cubicBezTo>
                      <a:pt x="1101" y="189"/>
                      <a:pt x="1118" y="159"/>
                      <a:pt x="1144" y="153"/>
                    </a:cubicBezTo>
                    <a:cubicBezTo>
                      <a:pt x="1149" y="152"/>
                      <a:pt x="1154" y="153"/>
                      <a:pt x="1159" y="153"/>
                    </a:cubicBezTo>
                    <a:cubicBezTo>
                      <a:pt x="1150" y="145"/>
                      <a:pt x="1141" y="138"/>
                      <a:pt x="1128" y="1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40">
                <a:extLst>
                  <a:ext uri="{FF2B5EF4-FFF2-40B4-BE49-F238E27FC236}">
                    <a16:creationId xmlns:a16="http://schemas.microsoft.com/office/drawing/2014/main" id="{01F16EC0-5DA3-65CF-15DA-EE064EC87FA4}"/>
                  </a:ext>
                </a:extLst>
              </p:cNvPr>
              <p:cNvSpPr>
                <a:spLocks/>
              </p:cNvSpPr>
              <p:nvPr/>
            </p:nvSpPr>
            <p:spPr bwMode="auto">
              <a:xfrm>
                <a:off x="2499994" y="8085226"/>
                <a:ext cx="760081" cy="362848"/>
              </a:xfrm>
              <a:custGeom>
                <a:avLst/>
                <a:gdLst>
                  <a:gd name="T0" fmla="*/ 1406 w 1441"/>
                  <a:gd name="T1" fmla="*/ 287 h 688"/>
                  <a:gd name="T2" fmla="*/ 1347 w 1441"/>
                  <a:gd name="T3" fmla="*/ 140 h 688"/>
                  <a:gd name="T4" fmla="*/ 1334 w 1441"/>
                  <a:gd name="T5" fmla="*/ 47 h 688"/>
                  <a:gd name="T6" fmla="*/ 1306 w 1441"/>
                  <a:gd name="T7" fmla="*/ 0 h 688"/>
                  <a:gd name="T8" fmla="*/ 1161 w 1441"/>
                  <a:gd name="T9" fmla="*/ 77 h 688"/>
                  <a:gd name="T10" fmla="*/ 778 w 1441"/>
                  <a:gd name="T11" fmla="*/ 133 h 688"/>
                  <a:gd name="T12" fmla="*/ 406 w 1441"/>
                  <a:gd name="T13" fmla="*/ 131 h 688"/>
                  <a:gd name="T14" fmla="*/ 299 w 1441"/>
                  <a:gd name="T15" fmla="*/ 183 h 688"/>
                  <a:gd name="T16" fmla="*/ 210 w 1441"/>
                  <a:gd name="T17" fmla="*/ 68 h 688"/>
                  <a:gd name="T18" fmla="*/ 131 w 1441"/>
                  <a:gd name="T19" fmla="*/ 152 h 688"/>
                  <a:gd name="T20" fmla="*/ 215 w 1441"/>
                  <a:gd name="T21" fmla="*/ 359 h 688"/>
                  <a:gd name="T22" fmla="*/ 116 w 1441"/>
                  <a:gd name="T23" fmla="*/ 457 h 688"/>
                  <a:gd name="T24" fmla="*/ 95 w 1441"/>
                  <a:gd name="T25" fmla="*/ 512 h 688"/>
                  <a:gd name="T26" fmla="*/ 134 w 1441"/>
                  <a:gd name="T27" fmla="*/ 665 h 688"/>
                  <a:gd name="T28" fmla="*/ 207 w 1441"/>
                  <a:gd name="T29" fmla="*/ 664 h 688"/>
                  <a:gd name="T30" fmla="*/ 288 w 1441"/>
                  <a:gd name="T31" fmla="*/ 609 h 688"/>
                  <a:gd name="T32" fmla="*/ 324 w 1441"/>
                  <a:gd name="T33" fmla="*/ 555 h 688"/>
                  <a:gd name="T34" fmla="*/ 406 w 1441"/>
                  <a:gd name="T35" fmla="*/ 530 h 688"/>
                  <a:gd name="T36" fmla="*/ 445 w 1441"/>
                  <a:gd name="T37" fmla="*/ 489 h 688"/>
                  <a:gd name="T38" fmla="*/ 466 w 1441"/>
                  <a:gd name="T39" fmla="*/ 451 h 688"/>
                  <a:gd name="T40" fmla="*/ 497 w 1441"/>
                  <a:gd name="T41" fmla="*/ 367 h 688"/>
                  <a:gd name="T42" fmla="*/ 705 w 1441"/>
                  <a:gd name="T43" fmla="*/ 372 h 688"/>
                  <a:gd name="T44" fmla="*/ 745 w 1441"/>
                  <a:gd name="T45" fmla="*/ 428 h 688"/>
                  <a:gd name="T46" fmla="*/ 845 w 1441"/>
                  <a:gd name="T47" fmla="*/ 379 h 688"/>
                  <a:gd name="T48" fmla="*/ 943 w 1441"/>
                  <a:gd name="T49" fmla="*/ 326 h 688"/>
                  <a:gd name="T50" fmla="*/ 1079 w 1441"/>
                  <a:gd name="T51" fmla="*/ 435 h 688"/>
                  <a:gd name="T52" fmla="*/ 1092 w 1441"/>
                  <a:gd name="T53" fmla="*/ 496 h 688"/>
                  <a:gd name="T54" fmla="*/ 1146 w 1441"/>
                  <a:gd name="T55" fmla="*/ 520 h 688"/>
                  <a:gd name="T56" fmla="*/ 1260 w 1441"/>
                  <a:gd name="T57" fmla="*/ 497 h 688"/>
                  <a:gd name="T58" fmla="*/ 1354 w 1441"/>
                  <a:gd name="T59" fmla="*/ 466 h 688"/>
                  <a:gd name="T60" fmla="*/ 1412 w 1441"/>
                  <a:gd name="T61" fmla="*/ 438 h 688"/>
                  <a:gd name="T62" fmla="*/ 1434 w 1441"/>
                  <a:gd name="T63" fmla="*/ 319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1" h="688">
                    <a:moveTo>
                      <a:pt x="1434" y="319"/>
                    </a:moveTo>
                    <a:cubicBezTo>
                      <a:pt x="1428" y="307"/>
                      <a:pt x="1411" y="300"/>
                      <a:pt x="1406" y="287"/>
                    </a:cubicBezTo>
                    <a:cubicBezTo>
                      <a:pt x="1397" y="258"/>
                      <a:pt x="1412" y="237"/>
                      <a:pt x="1391" y="211"/>
                    </a:cubicBezTo>
                    <a:cubicBezTo>
                      <a:pt x="1372" y="189"/>
                      <a:pt x="1356" y="170"/>
                      <a:pt x="1347" y="140"/>
                    </a:cubicBezTo>
                    <a:cubicBezTo>
                      <a:pt x="1337" y="111"/>
                      <a:pt x="1359" y="94"/>
                      <a:pt x="1348" y="65"/>
                    </a:cubicBezTo>
                    <a:cubicBezTo>
                      <a:pt x="1346" y="60"/>
                      <a:pt x="1337" y="53"/>
                      <a:pt x="1334" y="47"/>
                    </a:cubicBezTo>
                    <a:cubicBezTo>
                      <a:pt x="1332" y="42"/>
                      <a:pt x="1335" y="35"/>
                      <a:pt x="1333" y="29"/>
                    </a:cubicBezTo>
                    <a:cubicBezTo>
                      <a:pt x="1328" y="18"/>
                      <a:pt x="1317" y="9"/>
                      <a:pt x="1306" y="0"/>
                    </a:cubicBezTo>
                    <a:cubicBezTo>
                      <a:pt x="1288" y="5"/>
                      <a:pt x="1269" y="9"/>
                      <a:pt x="1253" y="14"/>
                    </a:cubicBezTo>
                    <a:cubicBezTo>
                      <a:pt x="1209" y="27"/>
                      <a:pt x="1207" y="58"/>
                      <a:pt x="1161" y="77"/>
                    </a:cubicBezTo>
                    <a:cubicBezTo>
                      <a:pt x="1115" y="96"/>
                      <a:pt x="1058" y="114"/>
                      <a:pt x="989" y="110"/>
                    </a:cubicBezTo>
                    <a:cubicBezTo>
                      <a:pt x="920" y="106"/>
                      <a:pt x="860" y="119"/>
                      <a:pt x="778" y="133"/>
                    </a:cubicBezTo>
                    <a:cubicBezTo>
                      <a:pt x="696" y="146"/>
                      <a:pt x="598" y="127"/>
                      <a:pt x="537" y="112"/>
                    </a:cubicBezTo>
                    <a:cubicBezTo>
                      <a:pt x="475" y="96"/>
                      <a:pt x="446" y="118"/>
                      <a:pt x="406" y="131"/>
                    </a:cubicBezTo>
                    <a:cubicBezTo>
                      <a:pt x="366" y="144"/>
                      <a:pt x="366" y="158"/>
                      <a:pt x="356" y="175"/>
                    </a:cubicBezTo>
                    <a:cubicBezTo>
                      <a:pt x="347" y="192"/>
                      <a:pt x="341" y="192"/>
                      <a:pt x="299" y="183"/>
                    </a:cubicBezTo>
                    <a:cubicBezTo>
                      <a:pt x="257" y="173"/>
                      <a:pt x="224" y="169"/>
                      <a:pt x="186" y="129"/>
                    </a:cubicBezTo>
                    <a:cubicBezTo>
                      <a:pt x="149" y="91"/>
                      <a:pt x="191" y="79"/>
                      <a:pt x="210" y="68"/>
                    </a:cubicBezTo>
                    <a:cubicBezTo>
                      <a:pt x="183" y="67"/>
                      <a:pt x="158" y="65"/>
                      <a:pt x="138" y="80"/>
                    </a:cubicBezTo>
                    <a:cubicBezTo>
                      <a:pt x="111" y="100"/>
                      <a:pt x="107" y="126"/>
                      <a:pt x="131" y="152"/>
                    </a:cubicBezTo>
                    <a:cubicBezTo>
                      <a:pt x="168" y="191"/>
                      <a:pt x="247" y="214"/>
                      <a:pt x="235" y="282"/>
                    </a:cubicBezTo>
                    <a:cubicBezTo>
                      <a:pt x="230" y="310"/>
                      <a:pt x="215" y="327"/>
                      <a:pt x="215" y="359"/>
                    </a:cubicBezTo>
                    <a:cubicBezTo>
                      <a:pt x="215" y="391"/>
                      <a:pt x="229" y="419"/>
                      <a:pt x="193" y="429"/>
                    </a:cubicBezTo>
                    <a:cubicBezTo>
                      <a:pt x="163" y="438"/>
                      <a:pt x="144" y="441"/>
                      <a:pt x="116" y="457"/>
                    </a:cubicBezTo>
                    <a:cubicBezTo>
                      <a:pt x="103" y="464"/>
                      <a:pt x="91" y="463"/>
                      <a:pt x="82" y="477"/>
                    </a:cubicBezTo>
                    <a:cubicBezTo>
                      <a:pt x="67" y="501"/>
                      <a:pt x="86" y="498"/>
                      <a:pt x="95" y="512"/>
                    </a:cubicBezTo>
                    <a:cubicBezTo>
                      <a:pt x="132" y="569"/>
                      <a:pt x="0" y="601"/>
                      <a:pt x="55" y="656"/>
                    </a:cubicBezTo>
                    <a:cubicBezTo>
                      <a:pt x="70" y="671"/>
                      <a:pt x="112" y="663"/>
                      <a:pt x="134" y="665"/>
                    </a:cubicBezTo>
                    <a:cubicBezTo>
                      <a:pt x="158" y="668"/>
                      <a:pt x="178" y="673"/>
                      <a:pt x="195" y="688"/>
                    </a:cubicBezTo>
                    <a:cubicBezTo>
                      <a:pt x="200" y="680"/>
                      <a:pt x="204" y="672"/>
                      <a:pt x="207" y="664"/>
                    </a:cubicBezTo>
                    <a:cubicBezTo>
                      <a:pt x="218" y="633"/>
                      <a:pt x="221" y="628"/>
                      <a:pt x="256" y="625"/>
                    </a:cubicBezTo>
                    <a:cubicBezTo>
                      <a:pt x="277" y="624"/>
                      <a:pt x="273" y="616"/>
                      <a:pt x="288" y="609"/>
                    </a:cubicBezTo>
                    <a:cubicBezTo>
                      <a:pt x="297" y="604"/>
                      <a:pt x="313" y="613"/>
                      <a:pt x="322" y="608"/>
                    </a:cubicBezTo>
                    <a:cubicBezTo>
                      <a:pt x="345" y="598"/>
                      <a:pt x="327" y="571"/>
                      <a:pt x="324" y="555"/>
                    </a:cubicBezTo>
                    <a:cubicBezTo>
                      <a:pt x="318" y="521"/>
                      <a:pt x="343" y="528"/>
                      <a:pt x="370" y="530"/>
                    </a:cubicBezTo>
                    <a:cubicBezTo>
                      <a:pt x="381" y="530"/>
                      <a:pt x="395" y="531"/>
                      <a:pt x="406" y="530"/>
                    </a:cubicBezTo>
                    <a:cubicBezTo>
                      <a:pt x="423" y="527"/>
                      <a:pt x="420" y="526"/>
                      <a:pt x="431" y="513"/>
                    </a:cubicBezTo>
                    <a:cubicBezTo>
                      <a:pt x="439" y="503"/>
                      <a:pt x="447" y="504"/>
                      <a:pt x="445" y="489"/>
                    </a:cubicBezTo>
                    <a:cubicBezTo>
                      <a:pt x="443" y="480"/>
                      <a:pt x="427" y="471"/>
                      <a:pt x="433" y="460"/>
                    </a:cubicBezTo>
                    <a:cubicBezTo>
                      <a:pt x="439" y="449"/>
                      <a:pt x="457" y="454"/>
                      <a:pt x="466" y="451"/>
                    </a:cubicBezTo>
                    <a:cubicBezTo>
                      <a:pt x="477" y="448"/>
                      <a:pt x="487" y="439"/>
                      <a:pt x="492" y="428"/>
                    </a:cubicBezTo>
                    <a:cubicBezTo>
                      <a:pt x="501" y="409"/>
                      <a:pt x="490" y="385"/>
                      <a:pt x="497" y="367"/>
                    </a:cubicBezTo>
                    <a:cubicBezTo>
                      <a:pt x="505" y="345"/>
                      <a:pt x="535" y="337"/>
                      <a:pt x="556" y="338"/>
                    </a:cubicBezTo>
                    <a:cubicBezTo>
                      <a:pt x="601" y="340"/>
                      <a:pt x="669" y="343"/>
                      <a:pt x="705" y="372"/>
                    </a:cubicBezTo>
                    <a:cubicBezTo>
                      <a:pt x="712" y="379"/>
                      <a:pt x="724" y="391"/>
                      <a:pt x="730" y="399"/>
                    </a:cubicBezTo>
                    <a:cubicBezTo>
                      <a:pt x="736" y="408"/>
                      <a:pt x="737" y="421"/>
                      <a:pt x="745" y="428"/>
                    </a:cubicBezTo>
                    <a:cubicBezTo>
                      <a:pt x="772" y="450"/>
                      <a:pt x="781" y="421"/>
                      <a:pt x="790" y="403"/>
                    </a:cubicBezTo>
                    <a:cubicBezTo>
                      <a:pt x="802" y="377"/>
                      <a:pt x="823" y="390"/>
                      <a:pt x="845" y="379"/>
                    </a:cubicBezTo>
                    <a:cubicBezTo>
                      <a:pt x="868" y="368"/>
                      <a:pt x="862" y="344"/>
                      <a:pt x="886" y="331"/>
                    </a:cubicBezTo>
                    <a:cubicBezTo>
                      <a:pt x="896" y="325"/>
                      <a:pt x="933" y="313"/>
                      <a:pt x="943" y="326"/>
                    </a:cubicBezTo>
                    <a:cubicBezTo>
                      <a:pt x="947" y="333"/>
                      <a:pt x="937" y="362"/>
                      <a:pt x="937" y="372"/>
                    </a:cubicBezTo>
                    <a:cubicBezTo>
                      <a:pt x="984" y="375"/>
                      <a:pt x="1071" y="371"/>
                      <a:pt x="1079" y="435"/>
                    </a:cubicBezTo>
                    <a:cubicBezTo>
                      <a:pt x="1080" y="445"/>
                      <a:pt x="1077" y="456"/>
                      <a:pt x="1079" y="466"/>
                    </a:cubicBezTo>
                    <a:cubicBezTo>
                      <a:pt x="1081" y="477"/>
                      <a:pt x="1090" y="485"/>
                      <a:pt x="1092" y="496"/>
                    </a:cubicBezTo>
                    <a:cubicBezTo>
                      <a:pt x="1098" y="521"/>
                      <a:pt x="1083" y="539"/>
                      <a:pt x="1121" y="533"/>
                    </a:cubicBezTo>
                    <a:cubicBezTo>
                      <a:pt x="1136" y="531"/>
                      <a:pt x="1135" y="531"/>
                      <a:pt x="1146" y="520"/>
                    </a:cubicBezTo>
                    <a:cubicBezTo>
                      <a:pt x="1158" y="506"/>
                      <a:pt x="1165" y="505"/>
                      <a:pt x="1185" y="501"/>
                    </a:cubicBezTo>
                    <a:cubicBezTo>
                      <a:pt x="1208" y="496"/>
                      <a:pt x="1238" y="504"/>
                      <a:pt x="1260" y="497"/>
                    </a:cubicBezTo>
                    <a:cubicBezTo>
                      <a:pt x="1284" y="490"/>
                      <a:pt x="1294" y="458"/>
                      <a:pt x="1323" y="453"/>
                    </a:cubicBezTo>
                    <a:cubicBezTo>
                      <a:pt x="1336" y="451"/>
                      <a:pt x="1345" y="458"/>
                      <a:pt x="1354" y="466"/>
                    </a:cubicBezTo>
                    <a:cubicBezTo>
                      <a:pt x="1362" y="467"/>
                      <a:pt x="1371" y="469"/>
                      <a:pt x="1378" y="467"/>
                    </a:cubicBezTo>
                    <a:cubicBezTo>
                      <a:pt x="1394" y="462"/>
                      <a:pt x="1401" y="449"/>
                      <a:pt x="1412" y="438"/>
                    </a:cubicBezTo>
                    <a:cubicBezTo>
                      <a:pt x="1435" y="413"/>
                      <a:pt x="1439" y="396"/>
                      <a:pt x="1439" y="362"/>
                    </a:cubicBezTo>
                    <a:cubicBezTo>
                      <a:pt x="1439" y="346"/>
                      <a:pt x="1441" y="333"/>
                      <a:pt x="1434" y="3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41">
                <a:extLst>
                  <a:ext uri="{FF2B5EF4-FFF2-40B4-BE49-F238E27FC236}">
                    <a16:creationId xmlns:a16="http://schemas.microsoft.com/office/drawing/2014/main" id="{9A8F70D1-CC68-4FF6-30B5-766E75AA93D7}"/>
                  </a:ext>
                </a:extLst>
              </p:cNvPr>
              <p:cNvSpPr>
                <a:spLocks/>
              </p:cNvSpPr>
              <p:nvPr/>
            </p:nvSpPr>
            <p:spPr bwMode="auto">
              <a:xfrm>
                <a:off x="1313203" y="8695927"/>
                <a:ext cx="743335" cy="524956"/>
              </a:xfrm>
              <a:custGeom>
                <a:avLst/>
                <a:gdLst>
                  <a:gd name="T0" fmla="*/ 1267 w 1409"/>
                  <a:gd name="T1" fmla="*/ 400 h 995"/>
                  <a:gd name="T2" fmla="*/ 1241 w 1409"/>
                  <a:gd name="T3" fmla="*/ 290 h 995"/>
                  <a:gd name="T4" fmla="*/ 1167 w 1409"/>
                  <a:gd name="T5" fmla="*/ 291 h 995"/>
                  <a:gd name="T6" fmla="*/ 1157 w 1409"/>
                  <a:gd name="T7" fmla="*/ 375 h 995"/>
                  <a:gd name="T8" fmla="*/ 1106 w 1409"/>
                  <a:gd name="T9" fmla="*/ 410 h 995"/>
                  <a:gd name="T10" fmla="*/ 1035 w 1409"/>
                  <a:gd name="T11" fmla="*/ 443 h 995"/>
                  <a:gd name="T12" fmla="*/ 959 w 1409"/>
                  <a:gd name="T13" fmla="*/ 430 h 995"/>
                  <a:gd name="T14" fmla="*/ 950 w 1409"/>
                  <a:gd name="T15" fmla="*/ 318 h 995"/>
                  <a:gd name="T16" fmla="*/ 856 w 1409"/>
                  <a:gd name="T17" fmla="*/ 269 h 995"/>
                  <a:gd name="T18" fmla="*/ 881 w 1409"/>
                  <a:gd name="T19" fmla="*/ 87 h 995"/>
                  <a:gd name="T20" fmla="*/ 860 w 1409"/>
                  <a:gd name="T21" fmla="*/ 34 h 995"/>
                  <a:gd name="T22" fmla="*/ 825 w 1409"/>
                  <a:gd name="T23" fmla="*/ 8 h 995"/>
                  <a:gd name="T24" fmla="*/ 786 w 1409"/>
                  <a:gd name="T25" fmla="*/ 1 h 995"/>
                  <a:gd name="T26" fmla="*/ 747 w 1409"/>
                  <a:gd name="T27" fmla="*/ 56 h 995"/>
                  <a:gd name="T28" fmla="*/ 717 w 1409"/>
                  <a:gd name="T29" fmla="*/ 95 h 995"/>
                  <a:gd name="T30" fmla="*/ 668 w 1409"/>
                  <a:gd name="T31" fmla="*/ 160 h 995"/>
                  <a:gd name="T32" fmla="*/ 629 w 1409"/>
                  <a:gd name="T33" fmla="*/ 208 h 995"/>
                  <a:gd name="T34" fmla="*/ 592 w 1409"/>
                  <a:gd name="T35" fmla="*/ 256 h 995"/>
                  <a:gd name="T36" fmla="*/ 567 w 1409"/>
                  <a:gd name="T37" fmla="*/ 285 h 995"/>
                  <a:gd name="T38" fmla="*/ 513 w 1409"/>
                  <a:gd name="T39" fmla="*/ 316 h 995"/>
                  <a:gd name="T40" fmla="*/ 378 w 1409"/>
                  <a:gd name="T41" fmla="*/ 364 h 995"/>
                  <a:gd name="T42" fmla="*/ 293 w 1409"/>
                  <a:gd name="T43" fmla="*/ 327 h 995"/>
                  <a:gd name="T44" fmla="*/ 191 w 1409"/>
                  <a:gd name="T45" fmla="*/ 315 h 995"/>
                  <a:gd name="T46" fmla="*/ 166 w 1409"/>
                  <a:gd name="T47" fmla="*/ 342 h 995"/>
                  <a:gd name="T48" fmla="*/ 69 w 1409"/>
                  <a:gd name="T49" fmla="*/ 388 h 995"/>
                  <a:gd name="T50" fmla="*/ 52 w 1409"/>
                  <a:gd name="T51" fmla="*/ 496 h 995"/>
                  <a:gd name="T52" fmla="*/ 75 w 1409"/>
                  <a:gd name="T53" fmla="*/ 630 h 995"/>
                  <a:gd name="T54" fmla="*/ 36 w 1409"/>
                  <a:gd name="T55" fmla="*/ 711 h 995"/>
                  <a:gd name="T56" fmla="*/ 79 w 1409"/>
                  <a:gd name="T57" fmla="*/ 758 h 995"/>
                  <a:gd name="T58" fmla="*/ 69 w 1409"/>
                  <a:gd name="T59" fmla="*/ 838 h 995"/>
                  <a:gd name="T60" fmla="*/ 80 w 1409"/>
                  <a:gd name="T61" fmla="*/ 860 h 995"/>
                  <a:gd name="T62" fmla="*/ 164 w 1409"/>
                  <a:gd name="T63" fmla="*/ 802 h 995"/>
                  <a:gd name="T64" fmla="*/ 239 w 1409"/>
                  <a:gd name="T65" fmla="*/ 772 h 995"/>
                  <a:gd name="T66" fmla="*/ 275 w 1409"/>
                  <a:gd name="T67" fmla="*/ 810 h 995"/>
                  <a:gd name="T68" fmla="*/ 315 w 1409"/>
                  <a:gd name="T69" fmla="*/ 845 h 995"/>
                  <a:gd name="T70" fmla="*/ 380 w 1409"/>
                  <a:gd name="T71" fmla="*/ 894 h 995"/>
                  <a:gd name="T72" fmla="*/ 489 w 1409"/>
                  <a:gd name="T73" fmla="*/ 859 h 995"/>
                  <a:gd name="T74" fmla="*/ 522 w 1409"/>
                  <a:gd name="T75" fmla="*/ 788 h 995"/>
                  <a:gd name="T76" fmla="*/ 582 w 1409"/>
                  <a:gd name="T77" fmla="*/ 828 h 995"/>
                  <a:gd name="T78" fmla="*/ 627 w 1409"/>
                  <a:gd name="T79" fmla="*/ 790 h 995"/>
                  <a:gd name="T80" fmla="*/ 718 w 1409"/>
                  <a:gd name="T81" fmla="*/ 817 h 995"/>
                  <a:gd name="T82" fmla="*/ 881 w 1409"/>
                  <a:gd name="T83" fmla="*/ 750 h 995"/>
                  <a:gd name="T84" fmla="*/ 870 w 1409"/>
                  <a:gd name="T85" fmla="*/ 818 h 995"/>
                  <a:gd name="T86" fmla="*/ 963 w 1409"/>
                  <a:gd name="T87" fmla="*/ 866 h 995"/>
                  <a:gd name="T88" fmla="*/ 1011 w 1409"/>
                  <a:gd name="T89" fmla="*/ 846 h 995"/>
                  <a:gd name="T90" fmla="*/ 1067 w 1409"/>
                  <a:gd name="T91" fmla="*/ 847 h 995"/>
                  <a:gd name="T92" fmla="*/ 1143 w 1409"/>
                  <a:gd name="T93" fmla="*/ 922 h 995"/>
                  <a:gd name="T94" fmla="*/ 1284 w 1409"/>
                  <a:gd name="T95" fmla="*/ 995 h 995"/>
                  <a:gd name="T96" fmla="*/ 1288 w 1409"/>
                  <a:gd name="T97" fmla="*/ 921 h 995"/>
                  <a:gd name="T98" fmla="*/ 1327 w 1409"/>
                  <a:gd name="T99" fmla="*/ 866 h 995"/>
                  <a:gd name="T100" fmla="*/ 1370 w 1409"/>
                  <a:gd name="T101" fmla="*/ 735 h 995"/>
                  <a:gd name="T102" fmla="*/ 1406 w 1409"/>
                  <a:gd name="T103" fmla="*/ 675 h 995"/>
                  <a:gd name="T104" fmla="*/ 1380 w 1409"/>
                  <a:gd name="T105" fmla="*/ 560 h 995"/>
                  <a:gd name="T106" fmla="*/ 1284 w 1409"/>
                  <a:gd name="T107" fmla="*/ 465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9" h="995">
                    <a:moveTo>
                      <a:pt x="1284" y="465"/>
                    </a:moveTo>
                    <a:cubicBezTo>
                      <a:pt x="1275" y="437"/>
                      <a:pt x="1291" y="424"/>
                      <a:pt x="1267" y="400"/>
                    </a:cubicBezTo>
                    <a:cubicBezTo>
                      <a:pt x="1246" y="379"/>
                      <a:pt x="1229" y="380"/>
                      <a:pt x="1233" y="347"/>
                    </a:cubicBezTo>
                    <a:cubicBezTo>
                      <a:pt x="1235" y="327"/>
                      <a:pt x="1240" y="309"/>
                      <a:pt x="1241" y="290"/>
                    </a:cubicBezTo>
                    <a:cubicBezTo>
                      <a:pt x="1242" y="267"/>
                      <a:pt x="1245" y="253"/>
                      <a:pt x="1219" y="254"/>
                    </a:cubicBezTo>
                    <a:cubicBezTo>
                      <a:pt x="1200" y="255"/>
                      <a:pt x="1171" y="272"/>
                      <a:pt x="1167" y="291"/>
                    </a:cubicBezTo>
                    <a:cubicBezTo>
                      <a:pt x="1163" y="307"/>
                      <a:pt x="1178" y="319"/>
                      <a:pt x="1177" y="336"/>
                    </a:cubicBezTo>
                    <a:cubicBezTo>
                      <a:pt x="1176" y="355"/>
                      <a:pt x="1167" y="359"/>
                      <a:pt x="1157" y="375"/>
                    </a:cubicBezTo>
                    <a:cubicBezTo>
                      <a:pt x="1151" y="384"/>
                      <a:pt x="1149" y="407"/>
                      <a:pt x="1141" y="414"/>
                    </a:cubicBezTo>
                    <a:cubicBezTo>
                      <a:pt x="1127" y="428"/>
                      <a:pt x="1120" y="413"/>
                      <a:pt x="1106" y="410"/>
                    </a:cubicBezTo>
                    <a:cubicBezTo>
                      <a:pt x="1099" y="408"/>
                      <a:pt x="1071" y="406"/>
                      <a:pt x="1065" y="409"/>
                    </a:cubicBezTo>
                    <a:cubicBezTo>
                      <a:pt x="1050" y="417"/>
                      <a:pt x="1053" y="437"/>
                      <a:pt x="1035" y="443"/>
                    </a:cubicBezTo>
                    <a:cubicBezTo>
                      <a:pt x="1022" y="447"/>
                      <a:pt x="1006" y="435"/>
                      <a:pt x="994" y="433"/>
                    </a:cubicBezTo>
                    <a:cubicBezTo>
                      <a:pt x="983" y="430"/>
                      <a:pt x="970" y="433"/>
                      <a:pt x="959" y="430"/>
                    </a:cubicBezTo>
                    <a:cubicBezTo>
                      <a:pt x="928" y="423"/>
                      <a:pt x="919" y="385"/>
                      <a:pt x="930" y="354"/>
                    </a:cubicBezTo>
                    <a:cubicBezTo>
                      <a:pt x="935" y="339"/>
                      <a:pt x="950" y="336"/>
                      <a:pt x="950" y="318"/>
                    </a:cubicBezTo>
                    <a:cubicBezTo>
                      <a:pt x="950" y="295"/>
                      <a:pt x="945" y="304"/>
                      <a:pt x="929" y="297"/>
                    </a:cubicBezTo>
                    <a:cubicBezTo>
                      <a:pt x="904" y="286"/>
                      <a:pt x="872" y="290"/>
                      <a:pt x="856" y="269"/>
                    </a:cubicBezTo>
                    <a:cubicBezTo>
                      <a:pt x="847" y="257"/>
                      <a:pt x="827" y="210"/>
                      <a:pt x="830" y="196"/>
                    </a:cubicBezTo>
                    <a:cubicBezTo>
                      <a:pt x="853" y="194"/>
                      <a:pt x="886" y="107"/>
                      <a:pt x="881" y="87"/>
                    </a:cubicBezTo>
                    <a:cubicBezTo>
                      <a:pt x="878" y="74"/>
                      <a:pt x="865" y="71"/>
                      <a:pt x="861" y="60"/>
                    </a:cubicBezTo>
                    <a:cubicBezTo>
                      <a:pt x="858" y="52"/>
                      <a:pt x="862" y="42"/>
                      <a:pt x="860" y="34"/>
                    </a:cubicBezTo>
                    <a:cubicBezTo>
                      <a:pt x="858" y="24"/>
                      <a:pt x="852" y="12"/>
                      <a:pt x="844" y="3"/>
                    </a:cubicBezTo>
                    <a:cubicBezTo>
                      <a:pt x="840" y="7"/>
                      <a:pt x="835" y="11"/>
                      <a:pt x="825" y="8"/>
                    </a:cubicBezTo>
                    <a:cubicBezTo>
                      <a:pt x="820" y="6"/>
                      <a:pt x="817" y="3"/>
                      <a:pt x="811" y="2"/>
                    </a:cubicBezTo>
                    <a:cubicBezTo>
                      <a:pt x="803" y="1"/>
                      <a:pt x="794" y="0"/>
                      <a:pt x="786" y="1"/>
                    </a:cubicBezTo>
                    <a:cubicBezTo>
                      <a:pt x="768" y="3"/>
                      <a:pt x="764" y="24"/>
                      <a:pt x="759" y="38"/>
                    </a:cubicBezTo>
                    <a:cubicBezTo>
                      <a:pt x="756" y="45"/>
                      <a:pt x="753" y="52"/>
                      <a:pt x="747" y="56"/>
                    </a:cubicBezTo>
                    <a:cubicBezTo>
                      <a:pt x="744" y="58"/>
                      <a:pt x="716" y="71"/>
                      <a:pt x="717" y="71"/>
                    </a:cubicBezTo>
                    <a:cubicBezTo>
                      <a:pt x="719" y="79"/>
                      <a:pt x="720" y="86"/>
                      <a:pt x="717" y="95"/>
                    </a:cubicBezTo>
                    <a:cubicBezTo>
                      <a:pt x="714" y="106"/>
                      <a:pt x="705" y="110"/>
                      <a:pt x="697" y="118"/>
                    </a:cubicBezTo>
                    <a:cubicBezTo>
                      <a:pt x="686" y="132"/>
                      <a:pt x="683" y="151"/>
                      <a:pt x="668" y="160"/>
                    </a:cubicBezTo>
                    <a:cubicBezTo>
                      <a:pt x="655" y="168"/>
                      <a:pt x="636" y="168"/>
                      <a:pt x="625" y="179"/>
                    </a:cubicBezTo>
                    <a:cubicBezTo>
                      <a:pt x="616" y="188"/>
                      <a:pt x="625" y="199"/>
                      <a:pt x="629" y="208"/>
                    </a:cubicBezTo>
                    <a:cubicBezTo>
                      <a:pt x="636" y="228"/>
                      <a:pt x="624" y="231"/>
                      <a:pt x="610" y="239"/>
                    </a:cubicBezTo>
                    <a:cubicBezTo>
                      <a:pt x="601" y="244"/>
                      <a:pt x="595" y="247"/>
                      <a:pt x="592" y="256"/>
                    </a:cubicBezTo>
                    <a:cubicBezTo>
                      <a:pt x="589" y="263"/>
                      <a:pt x="592" y="268"/>
                      <a:pt x="584" y="273"/>
                    </a:cubicBezTo>
                    <a:cubicBezTo>
                      <a:pt x="578" y="278"/>
                      <a:pt x="572" y="279"/>
                      <a:pt x="567" y="285"/>
                    </a:cubicBezTo>
                    <a:cubicBezTo>
                      <a:pt x="563" y="289"/>
                      <a:pt x="561" y="298"/>
                      <a:pt x="556" y="301"/>
                    </a:cubicBezTo>
                    <a:cubicBezTo>
                      <a:pt x="541" y="309"/>
                      <a:pt x="521" y="297"/>
                      <a:pt x="513" y="316"/>
                    </a:cubicBezTo>
                    <a:cubicBezTo>
                      <a:pt x="509" y="326"/>
                      <a:pt x="509" y="332"/>
                      <a:pt x="498" y="336"/>
                    </a:cubicBezTo>
                    <a:cubicBezTo>
                      <a:pt x="460" y="349"/>
                      <a:pt x="419" y="361"/>
                      <a:pt x="378" y="364"/>
                    </a:cubicBezTo>
                    <a:cubicBezTo>
                      <a:pt x="360" y="365"/>
                      <a:pt x="314" y="381"/>
                      <a:pt x="302" y="359"/>
                    </a:cubicBezTo>
                    <a:cubicBezTo>
                      <a:pt x="297" y="349"/>
                      <a:pt x="302" y="337"/>
                      <a:pt x="293" y="327"/>
                    </a:cubicBezTo>
                    <a:cubicBezTo>
                      <a:pt x="279" y="311"/>
                      <a:pt x="260" y="307"/>
                      <a:pt x="240" y="306"/>
                    </a:cubicBezTo>
                    <a:cubicBezTo>
                      <a:pt x="224" y="305"/>
                      <a:pt x="201" y="300"/>
                      <a:pt x="191" y="315"/>
                    </a:cubicBezTo>
                    <a:cubicBezTo>
                      <a:pt x="188" y="321"/>
                      <a:pt x="192" y="327"/>
                      <a:pt x="187" y="333"/>
                    </a:cubicBezTo>
                    <a:cubicBezTo>
                      <a:pt x="184" y="338"/>
                      <a:pt x="171" y="339"/>
                      <a:pt x="166" y="342"/>
                    </a:cubicBezTo>
                    <a:cubicBezTo>
                      <a:pt x="143" y="354"/>
                      <a:pt x="145" y="366"/>
                      <a:pt x="139" y="389"/>
                    </a:cubicBezTo>
                    <a:cubicBezTo>
                      <a:pt x="118" y="390"/>
                      <a:pt x="89" y="379"/>
                      <a:pt x="69" y="388"/>
                    </a:cubicBezTo>
                    <a:cubicBezTo>
                      <a:pt x="79" y="423"/>
                      <a:pt x="44" y="418"/>
                      <a:pt x="27" y="436"/>
                    </a:cubicBezTo>
                    <a:cubicBezTo>
                      <a:pt x="0" y="464"/>
                      <a:pt x="36" y="479"/>
                      <a:pt x="52" y="496"/>
                    </a:cubicBezTo>
                    <a:cubicBezTo>
                      <a:pt x="67" y="511"/>
                      <a:pt x="72" y="535"/>
                      <a:pt x="83" y="554"/>
                    </a:cubicBezTo>
                    <a:cubicBezTo>
                      <a:pt x="98" y="577"/>
                      <a:pt x="91" y="607"/>
                      <a:pt x="75" y="630"/>
                    </a:cubicBezTo>
                    <a:cubicBezTo>
                      <a:pt x="63" y="647"/>
                      <a:pt x="23" y="655"/>
                      <a:pt x="19" y="674"/>
                    </a:cubicBezTo>
                    <a:cubicBezTo>
                      <a:pt x="16" y="688"/>
                      <a:pt x="31" y="700"/>
                      <a:pt x="36" y="711"/>
                    </a:cubicBezTo>
                    <a:cubicBezTo>
                      <a:pt x="42" y="725"/>
                      <a:pt x="39" y="737"/>
                      <a:pt x="54" y="745"/>
                    </a:cubicBezTo>
                    <a:cubicBezTo>
                      <a:pt x="62" y="750"/>
                      <a:pt x="74" y="749"/>
                      <a:pt x="79" y="758"/>
                    </a:cubicBezTo>
                    <a:cubicBezTo>
                      <a:pt x="86" y="769"/>
                      <a:pt x="78" y="792"/>
                      <a:pt x="77" y="805"/>
                    </a:cubicBezTo>
                    <a:cubicBezTo>
                      <a:pt x="76" y="816"/>
                      <a:pt x="72" y="827"/>
                      <a:pt x="69" y="838"/>
                    </a:cubicBezTo>
                    <a:cubicBezTo>
                      <a:pt x="68" y="845"/>
                      <a:pt x="64" y="856"/>
                      <a:pt x="69" y="861"/>
                    </a:cubicBezTo>
                    <a:cubicBezTo>
                      <a:pt x="75" y="868"/>
                      <a:pt x="73" y="861"/>
                      <a:pt x="80" y="860"/>
                    </a:cubicBezTo>
                    <a:cubicBezTo>
                      <a:pt x="100" y="854"/>
                      <a:pt x="117" y="859"/>
                      <a:pt x="130" y="840"/>
                    </a:cubicBezTo>
                    <a:cubicBezTo>
                      <a:pt x="141" y="825"/>
                      <a:pt x="157" y="820"/>
                      <a:pt x="164" y="802"/>
                    </a:cubicBezTo>
                    <a:cubicBezTo>
                      <a:pt x="170" y="784"/>
                      <a:pt x="162" y="761"/>
                      <a:pt x="188" y="761"/>
                    </a:cubicBezTo>
                    <a:cubicBezTo>
                      <a:pt x="204" y="761"/>
                      <a:pt x="224" y="767"/>
                      <a:pt x="239" y="772"/>
                    </a:cubicBezTo>
                    <a:cubicBezTo>
                      <a:pt x="250" y="776"/>
                      <a:pt x="258" y="778"/>
                      <a:pt x="263" y="787"/>
                    </a:cubicBezTo>
                    <a:cubicBezTo>
                      <a:pt x="269" y="797"/>
                      <a:pt x="266" y="804"/>
                      <a:pt x="275" y="810"/>
                    </a:cubicBezTo>
                    <a:cubicBezTo>
                      <a:pt x="284" y="816"/>
                      <a:pt x="304" y="814"/>
                      <a:pt x="311" y="823"/>
                    </a:cubicBezTo>
                    <a:cubicBezTo>
                      <a:pt x="313" y="826"/>
                      <a:pt x="314" y="840"/>
                      <a:pt x="315" y="845"/>
                    </a:cubicBezTo>
                    <a:cubicBezTo>
                      <a:pt x="319" y="867"/>
                      <a:pt x="327" y="863"/>
                      <a:pt x="345" y="870"/>
                    </a:cubicBezTo>
                    <a:cubicBezTo>
                      <a:pt x="359" y="875"/>
                      <a:pt x="369" y="885"/>
                      <a:pt x="380" y="894"/>
                    </a:cubicBezTo>
                    <a:cubicBezTo>
                      <a:pt x="393" y="903"/>
                      <a:pt x="405" y="904"/>
                      <a:pt x="420" y="903"/>
                    </a:cubicBezTo>
                    <a:cubicBezTo>
                      <a:pt x="453" y="901"/>
                      <a:pt x="464" y="879"/>
                      <a:pt x="489" y="859"/>
                    </a:cubicBezTo>
                    <a:cubicBezTo>
                      <a:pt x="500" y="849"/>
                      <a:pt x="507" y="847"/>
                      <a:pt x="510" y="831"/>
                    </a:cubicBezTo>
                    <a:cubicBezTo>
                      <a:pt x="512" y="815"/>
                      <a:pt x="505" y="796"/>
                      <a:pt x="522" y="788"/>
                    </a:cubicBezTo>
                    <a:cubicBezTo>
                      <a:pt x="541" y="779"/>
                      <a:pt x="548" y="792"/>
                      <a:pt x="552" y="803"/>
                    </a:cubicBezTo>
                    <a:cubicBezTo>
                      <a:pt x="559" y="827"/>
                      <a:pt x="553" y="835"/>
                      <a:pt x="582" y="828"/>
                    </a:cubicBezTo>
                    <a:cubicBezTo>
                      <a:pt x="595" y="826"/>
                      <a:pt x="608" y="818"/>
                      <a:pt x="617" y="808"/>
                    </a:cubicBezTo>
                    <a:cubicBezTo>
                      <a:pt x="620" y="804"/>
                      <a:pt x="624" y="792"/>
                      <a:pt x="627" y="790"/>
                    </a:cubicBezTo>
                    <a:cubicBezTo>
                      <a:pt x="637" y="783"/>
                      <a:pt x="629" y="788"/>
                      <a:pt x="641" y="787"/>
                    </a:cubicBezTo>
                    <a:cubicBezTo>
                      <a:pt x="674" y="785"/>
                      <a:pt x="683" y="827"/>
                      <a:pt x="718" y="817"/>
                    </a:cubicBezTo>
                    <a:cubicBezTo>
                      <a:pt x="750" y="808"/>
                      <a:pt x="749" y="770"/>
                      <a:pt x="784" y="761"/>
                    </a:cubicBezTo>
                    <a:cubicBezTo>
                      <a:pt x="813" y="754"/>
                      <a:pt x="851" y="737"/>
                      <a:pt x="881" y="750"/>
                    </a:cubicBezTo>
                    <a:cubicBezTo>
                      <a:pt x="904" y="759"/>
                      <a:pt x="897" y="766"/>
                      <a:pt x="881" y="776"/>
                    </a:cubicBezTo>
                    <a:cubicBezTo>
                      <a:pt x="866" y="786"/>
                      <a:pt x="853" y="802"/>
                      <a:pt x="870" y="818"/>
                    </a:cubicBezTo>
                    <a:cubicBezTo>
                      <a:pt x="890" y="839"/>
                      <a:pt x="915" y="824"/>
                      <a:pt x="939" y="830"/>
                    </a:cubicBezTo>
                    <a:cubicBezTo>
                      <a:pt x="959" y="835"/>
                      <a:pt x="945" y="860"/>
                      <a:pt x="963" y="866"/>
                    </a:cubicBezTo>
                    <a:cubicBezTo>
                      <a:pt x="970" y="868"/>
                      <a:pt x="988" y="868"/>
                      <a:pt x="995" y="866"/>
                    </a:cubicBezTo>
                    <a:cubicBezTo>
                      <a:pt x="1009" y="863"/>
                      <a:pt x="1006" y="858"/>
                      <a:pt x="1011" y="846"/>
                    </a:cubicBezTo>
                    <a:cubicBezTo>
                      <a:pt x="1017" y="833"/>
                      <a:pt x="1021" y="834"/>
                      <a:pt x="1034" y="834"/>
                    </a:cubicBezTo>
                    <a:cubicBezTo>
                      <a:pt x="1049" y="834"/>
                      <a:pt x="1058" y="834"/>
                      <a:pt x="1067" y="847"/>
                    </a:cubicBezTo>
                    <a:cubicBezTo>
                      <a:pt x="1075" y="860"/>
                      <a:pt x="1078" y="875"/>
                      <a:pt x="1090" y="885"/>
                    </a:cubicBezTo>
                    <a:cubicBezTo>
                      <a:pt x="1105" y="898"/>
                      <a:pt x="1124" y="917"/>
                      <a:pt x="1143" y="922"/>
                    </a:cubicBezTo>
                    <a:cubicBezTo>
                      <a:pt x="1156" y="926"/>
                      <a:pt x="1169" y="922"/>
                      <a:pt x="1182" y="926"/>
                    </a:cubicBezTo>
                    <a:cubicBezTo>
                      <a:pt x="1220" y="938"/>
                      <a:pt x="1246" y="984"/>
                      <a:pt x="1284" y="995"/>
                    </a:cubicBezTo>
                    <a:cubicBezTo>
                      <a:pt x="1287" y="981"/>
                      <a:pt x="1279" y="973"/>
                      <a:pt x="1278" y="961"/>
                    </a:cubicBezTo>
                    <a:cubicBezTo>
                      <a:pt x="1276" y="945"/>
                      <a:pt x="1280" y="933"/>
                      <a:pt x="1288" y="921"/>
                    </a:cubicBezTo>
                    <a:cubicBezTo>
                      <a:pt x="1294" y="910"/>
                      <a:pt x="1300" y="904"/>
                      <a:pt x="1303" y="891"/>
                    </a:cubicBezTo>
                    <a:cubicBezTo>
                      <a:pt x="1308" y="869"/>
                      <a:pt x="1304" y="871"/>
                      <a:pt x="1327" y="866"/>
                    </a:cubicBezTo>
                    <a:cubicBezTo>
                      <a:pt x="1350" y="861"/>
                      <a:pt x="1374" y="832"/>
                      <a:pt x="1383" y="809"/>
                    </a:cubicBezTo>
                    <a:cubicBezTo>
                      <a:pt x="1392" y="785"/>
                      <a:pt x="1375" y="757"/>
                      <a:pt x="1370" y="735"/>
                    </a:cubicBezTo>
                    <a:cubicBezTo>
                      <a:pt x="1365" y="715"/>
                      <a:pt x="1368" y="692"/>
                      <a:pt x="1372" y="673"/>
                    </a:cubicBezTo>
                    <a:cubicBezTo>
                      <a:pt x="1384" y="672"/>
                      <a:pt x="1395" y="676"/>
                      <a:pt x="1406" y="675"/>
                    </a:cubicBezTo>
                    <a:cubicBezTo>
                      <a:pt x="1409" y="637"/>
                      <a:pt x="1380" y="602"/>
                      <a:pt x="1380" y="564"/>
                    </a:cubicBezTo>
                    <a:cubicBezTo>
                      <a:pt x="1380" y="562"/>
                      <a:pt x="1380" y="561"/>
                      <a:pt x="1380" y="560"/>
                    </a:cubicBezTo>
                    <a:cubicBezTo>
                      <a:pt x="1364" y="542"/>
                      <a:pt x="1343" y="542"/>
                      <a:pt x="1328" y="525"/>
                    </a:cubicBezTo>
                    <a:cubicBezTo>
                      <a:pt x="1316" y="511"/>
                      <a:pt x="1290" y="482"/>
                      <a:pt x="1284" y="4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42">
                <a:extLst>
                  <a:ext uri="{FF2B5EF4-FFF2-40B4-BE49-F238E27FC236}">
                    <a16:creationId xmlns:a16="http://schemas.microsoft.com/office/drawing/2014/main" id="{01CB638A-578A-F8A8-E2B2-3F57CD7E7DD1}"/>
                  </a:ext>
                </a:extLst>
              </p:cNvPr>
              <p:cNvSpPr>
                <a:spLocks/>
              </p:cNvSpPr>
              <p:nvPr/>
            </p:nvSpPr>
            <p:spPr bwMode="auto">
              <a:xfrm>
                <a:off x="1749514" y="8092594"/>
                <a:ext cx="880882" cy="839126"/>
              </a:xfrm>
              <a:custGeom>
                <a:avLst/>
                <a:gdLst>
                  <a:gd name="T0" fmla="*/ 434 w 1670"/>
                  <a:gd name="T1" fmla="*/ 1283 h 1591"/>
                  <a:gd name="T2" fmla="*/ 474 w 1670"/>
                  <a:gd name="T3" fmla="*/ 1158 h 1591"/>
                  <a:gd name="T4" fmla="*/ 509 w 1670"/>
                  <a:gd name="T5" fmla="*/ 1068 h 1591"/>
                  <a:gd name="T6" fmla="*/ 588 w 1670"/>
                  <a:gd name="T7" fmla="*/ 976 h 1591"/>
                  <a:gd name="T8" fmla="*/ 624 w 1670"/>
                  <a:gd name="T9" fmla="*/ 989 h 1591"/>
                  <a:gd name="T10" fmla="*/ 760 w 1670"/>
                  <a:gd name="T11" fmla="*/ 994 h 1591"/>
                  <a:gd name="T12" fmla="*/ 820 w 1670"/>
                  <a:gd name="T13" fmla="*/ 979 h 1591"/>
                  <a:gd name="T14" fmla="*/ 936 w 1670"/>
                  <a:gd name="T15" fmla="*/ 943 h 1591"/>
                  <a:gd name="T16" fmla="*/ 1045 w 1670"/>
                  <a:gd name="T17" fmla="*/ 895 h 1591"/>
                  <a:gd name="T18" fmla="*/ 1057 w 1670"/>
                  <a:gd name="T19" fmla="*/ 797 h 1591"/>
                  <a:gd name="T20" fmla="*/ 1138 w 1670"/>
                  <a:gd name="T21" fmla="*/ 695 h 1591"/>
                  <a:gd name="T22" fmla="*/ 1229 w 1670"/>
                  <a:gd name="T23" fmla="*/ 608 h 1591"/>
                  <a:gd name="T24" fmla="*/ 1301 w 1670"/>
                  <a:gd name="T25" fmla="*/ 639 h 1591"/>
                  <a:gd name="T26" fmla="*/ 1385 w 1670"/>
                  <a:gd name="T27" fmla="*/ 649 h 1591"/>
                  <a:gd name="T28" fmla="*/ 1468 w 1670"/>
                  <a:gd name="T29" fmla="*/ 628 h 1591"/>
                  <a:gd name="T30" fmla="*/ 1505 w 1670"/>
                  <a:gd name="T31" fmla="*/ 463 h 1591"/>
                  <a:gd name="T32" fmla="*/ 1616 w 1670"/>
                  <a:gd name="T33" fmla="*/ 415 h 1591"/>
                  <a:gd name="T34" fmla="*/ 1658 w 1670"/>
                  <a:gd name="T35" fmla="*/ 268 h 1591"/>
                  <a:gd name="T36" fmla="*/ 1561 w 1670"/>
                  <a:gd name="T37" fmla="*/ 66 h 1591"/>
                  <a:gd name="T38" fmla="*/ 1636 w 1670"/>
                  <a:gd name="T39" fmla="*/ 52 h 1591"/>
                  <a:gd name="T40" fmla="*/ 1575 w 1670"/>
                  <a:gd name="T41" fmla="*/ 28 h 1591"/>
                  <a:gd name="T42" fmla="*/ 1453 w 1670"/>
                  <a:gd name="T43" fmla="*/ 7 h 1591"/>
                  <a:gd name="T44" fmla="*/ 1362 w 1670"/>
                  <a:gd name="T45" fmla="*/ 71 h 1591"/>
                  <a:gd name="T46" fmla="*/ 1243 w 1670"/>
                  <a:gd name="T47" fmla="*/ 103 h 1591"/>
                  <a:gd name="T48" fmla="*/ 1086 w 1670"/>
                  <a:gd name="T49" fmla="*/ 172 h 1591"/>
                  <a:gd name="T50" fmla="*/ 973 w 1670"/>
                  <a:gd name="T51" fmla="*/ 220 h 1591"/>
                  <a:gd name="T52" fmla="*/ 1004 w 1670"/>
                  <a:gd name="T53" fmla="*/ 339 h 1591"/>
                  <a:gd name="T54" fmla="*/ 830 w 1670"/>
                  <a:gd name="T55" fmla="*/ 461 h 1591"/>
                  <a:gd name="T56" fmla="*/ 681 w 1670"/>
                  <a:gd name="T57" fmla="*/ 618 h 1591"/>
                  <a:gd name="T58" fmla="*/ 576 w 1670"/>
                  <a:gd name="T59" fmla="*/ 703 h 1591"/>
                  <a:gd name="T60" fmla="*/ 366 w 1670"/>
                  <a:gd name="T61" fmla="*/ 894 h 1591"/>
                  <a:gd name="T62" fmla="*/ 198 w 1670"/>
                  <a:gd name="T63" fmla="*/ 1061 h 1591"/>
                  <a:gd name="T64" fmla="*/ 34 w 1670"/>
                  <a:gd name="T65" fmla="*/ 1137 h 1591"/>
                  <a:gd name="T66" fmla="*/ 33 w 1670"/>
                  <a:gd name="T67" fmla="*/ 1178 h 1591"/>
                  <a:gd name="T68" fmla="*/ 54 w 1670"/>
                  <a:gd name="T69" fmla="*/ 1231 h 1591"/>
                  <a:gd name="T70" fmla="*/ 29 w 1670"/>
                  <a:gd name="T71" fmla="*/ 1413 h 1591"/>
                  <a:gd name="T72" fmla="*/ 123 w 1670"/>
                  <a:gd name="T73" fmla="*/ 1462 h 1591"/>
                  <a:gd name="T74" fmla="*/ 132 w 1670"/>
                  <a:gd name="T75" fmla="*/ 1574 h 1591"/>
                  <a:gd name="T76" fmla="*/ 208 w 1670"/>
                  <a:gd name="T77" fmla="*/ 1587 h 1591"/>
                  <a:gd name="T78" fmla="*/ 279 w 1670"/>
                  <a:gd name="T79" fmla="*/ 1554 h 1591"/>
                  <a:gd name="T80" fmla="*/ 330 w 1670"/>
                  <a:gd name="T81" fmla="*/ 1519 h 1591"/>
                  <a:gd name="T82" fmla="*/ 340 w 1670"/>
                  <a:gd name="T83" fmla="*/ 1435 h 1591"/>
                  <a:gd name="T84" fmla="*/ 404 w 1670"/>
                  <a:gd name="T85" fmla="*/ 139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0" h="1591">
                    <a:moveTo>
                      <a:pt x="390" y="1345"/>
                    </a:moveTo>
                    <a:cubicBezTo>
                      <a:pt x="371" y="1302"/>
                      <a:pt x="404" y="1307"/>
                      <a:pt x="434" y="1283"/>
                    </a:cubicBezTo>
                    <a:cubicBezTo>
                      <a:pt x="466" y="1257"/>
                      <a:pt x="467" y="1239"/>
                      <a:pt x="465" y="1201"/>
                    </a:cubicBezTo>
                    <a:cubicBezTo>
                      <a:pt x="464" y="1183"/>
                      <a:pt x="466" y="1173"/>
                      <a:pt x="474" y="1158"/>
                    </a:cubicBezTo>
                    <a:cubicBezTo>
                      <a:pt x="481" y="1143"/>
                      <a:pt x="501" y="1135"/>
                      <a:pt x="495" y="1115"/>
                    </a:cubicBezTo>
                    <a:cubicBezTo>
                      <a:pt x="447" y="1114"/>
                      <a:pt x="489" y="1076"/>
                      <a:pt x="509" y="1068"/>
                    </a:cubicBezTo>
                    <a:cubicBezTo>
                      <a:pt x="540" y="1057"/>
                      <a:pt x="563" y="1045"/>
                      <a:pt x="573" y="1012"/>
                    </a:cubicBezTo>
                    <a:cubicBezTo>
                      <a:pt x="577" y="996"/>
                      <a:pt x="569" y="985"/>
                      <a:pt x="588" y="976"/>
                    </a:cubicBezTo>
                    <a:cubicBezTo>
                      <a:pt x="593" y="973"/>
                      <a:pt x="604" y="972"/>
                      <a:pt x="609" y="974"/>
                    </a:cubicBezTo>
                    <a:cubicBezTo>
                      <a:pt x="622" y="978"/>
                      <a:pt x="618" y="986"/>
                      <a:pt x="624" y="989"/>
                    </a:cubicBezTo>
                    <a:cubicBezTo>
                      <a:pt x="645" y="1000"/>
                      <a:pt x="665" y="975"/>
                      <a:pt x="695" y="979"/>
                    </a:cubicBezTo>
                    <a:cubicBezTo>
                      <a:pt x="724" y="982"/>
                      <a:pt x="734" y="1017"/>
                      <a:pt x="760" y="994"/>
                    </a:cubicBezTo>
                    <a:cubicBezTo>
                      <a:pt x="770" y="986"/>
                      <a:pt x="768" y="961"/>
                      <a:pt x="788" y="961"/>
                    </a:cubicBezTo>
                    <a:cubicBezTo>
                      <a:pt x="793" y="961"/>
                      <a:pt x="810" y="977"/>
                      <a:pt x="820" y="979"/>
                    </a:cubicBezTo>
                    <a:cubicBezTo>
                      <a:pt x="838" y="982"/>
                      <a:pt x="886" y="981"/>
                      <a:pt x="902" y="972"/>
                    </a:cubicBezTo>
                    <a:cubicBezTo>
                      <a:pt x="916" y="965"/>
                      <a:pt x="923" y="950"/>
                      <a:pt x="936" y="943"/>
                    </a:cubicBezTo>
                    <a:cubicBezTo>
                      <a:pt x="947" y="937"/>
                      <a:pt x="964" y="930"/>
                      <a:pt x="976" y="928"/>
                    </a:cubicBezTo>
                    <a:cubicBezTo>
                      <a:pt x="998" y="924"/>
                      <a:pt x="1054" y="935"/>
                      <a:pt x="1045" y="895"/>
                    </a:cubicBezTo>
                    <a:cubicBezTo>
                      <a:pt x="1040" y="870"/>
                      <a:pt x="968" y="869"/>
                      <a:pt x="979" y="838"/>
                    </a:cubicBezTo>
                    <a:cubicBezTo>
                      <a:pt x="983" y="827"/>
                      <a:pt x="1046" y="803"/>
                      <a:pt x="1057" y="797"/>
                    </a:cubicBezTo>
                    <a:cubicBezTo>
                      <a:pt x="1086" y="781"/>
                      <a:pt x="1100" y="758"/>
                      <a:pt x="1118" y="731"/>
                    </a:cubicBezTo>
                    <a:cubicBezTo>
                      <a:pt x="1125" y="719"/>
                      <a:pt x="1128" y="706"/>
                      <a:pt x="1138" y="695"/>
                    </a:cubicBezTo>
                    <a:cubicBezTo>
                      <a:pt x="1150" y="682"/>
                      <a:pt x="1165" y="678"/>
                      <a:pt x="1176" y="665"/>
                    </a:cubicBezTo>
                    <a:cubicBezTo>
                      <a:pt x="1193" y="645"/>
                      <a:pt x="1190" y="606"/>
                      <a:pt x="1229" y="608"/>
                    </a:cubicBezTo>
                    <a:cubicBezTo>
                      <a:pt x="1248" y="609"/>
                      <a:pt x="1248" y="627"/>
                      <a:pt x="1262" y="635"/>
                    </a:cubicBezTo>
                    <a:cubicBezTo>
                      <a:pt x="1272" y="641"/>
                      <a:pt x="1288" y="640"/>
                      <a:pt x="1301" y="639"/>
                    </a:cubicBezTo>
                    <a:cubicBezTo>
                      <a:pt x="1315" y="638"/>
                      <a:pt x="1326" y="630"/>
                      <a:pt x="1337" y="629"/>
                    </a:cubicBezTo>
                    <a:cubicBezTo>
                      <a:pt x="1359" y="627"/>
                      <a:pt x="1363" y="644"/>
                      <a:pt x="1385" y="649"/>
                    </a:cubicBezTo>
                    <a:cubicBezTo>
                      <a:pt x="1406" y="654"/>
                      <a:pt x="1429" y="640"/>
                      <a:pt x="1449" y="633"/>
                    </a:cubicBezTo>
                    <a:cubicBezTo>
                      <a:pt x="1455" y="631"/>
                      <a:pt x="1461" y="630"/>
                      <a:pt x="1468" y="628"/>
                    </a:cubicBezTo>
                    <a:cubicBezTo>
                      <a:pt x="1444" y="582"/>
                      <a:pt x="1552" y="550"/>
                      <a:pt x="1518" y="498"/>
                    </a:cubicBezTo>
                    <a:cubicBezTo>
                      <a:pt x="1509" y="484"/>
                      <a:pt x="1490" y="487"/>
                      <a:pt x="1505" y="463"/>
                    </a:cubicBezTo>
                    <a:cubicBezTo>
                      <a:pt x="1514" y="449"/>
                      <a:pt x="1526" y="450"/>
                      <a:pt x="1539" y="443"/>
                    </a:cubicBezTo>
                    <a:cubicBezTo>
                      <a:pt x="1567" y="427"/>
                      <a:pt x="1586" y="424"/>
                      <a:pt x="1616" y="415"/>
                    </a:cubicBezTo>
                    <a:cubicBezTo>
                      <a:pt x="1652" y="405"/>
                      <a:pt x="1638" y="377"/>
                      <a:pt x="1638" y="345"/>
                    </a:cubicBezTo>
                    <a:cubicBezTo>
                      <a:pt x="1638" y="313"/>
                      <a:pt x="1653" y="296"/>
                      <a:pt x="1658" y="268"/>
                    </a:cubicBezTo>
                    <a:cubicBezTo>
                      <a:pt x="1670" y="200"/>
                      <a:pt x="1591" y="177"/>
                      <a:pt x="1554" y="138"/>
                    </a:cubicBezTo>
                    <a:cubicBezTo>
                      <a:pt x="1530" y="112"/>
                      <a:pt x="1534" y="86"/>
                      <a:pt x="1561" y="66"/>
                    </a:cubicBezTo>
                    <a:cubicBezTo>
                      <a:pt x="1581" y="51"/>
                      <a:pt x="1606" y="53"/>
                      <a:pt x="1633" y="54"/>
                    </a:cubicBezTo>
                    <a:cubicBezTo>
                      <a:pt x="1634" y="53"/>
                      <a:pt x="1635" y="52"/>
                      <a:pt x="1636" y="52"/>
                    </a:cubicBezTo>
                    <a:cubicBezTo>
                      <a:pt x="1659" y="36"/>
                      <a:pt x="1660" y="48"/>
                      <a:pt x="1649" y="35"/>
                    </a:cubicBezTo>
                    <a:cubicBezTo>
                      <a:pt x="1638" y="21"/>
                      <a:pt x="1604" y="26"/>
                      <a:pt x="1575" y="28"/>
                    </a:cubicBezTo>
                    <a:cubicBezTo>
                      <a:pt x="1546" y="30"/>
                      <a:pt x="1527" y="33"/>
                      <a:pt x="1497" y="33"/>
                    </a:cubicBezTo>
                    <a:cubicBezTo>
                      <a:pt x="1466" y="33"/>
                      <a:pt x="1477" y="13"/>
                      <a:pt x="1453" y="7"/>
                    </a:cubicBezTo>
                    <a:cubicBezTo>
                      <a:pt x="1429" y="0"/>
                      <a:pt x="1421" y="18"/>
                      <a:pt x="1407" y="33"/>
                    </a:cubicBezTo>
                    <a:cubicBezTo>
                      <a:pt x="1392" y="47"/>
                      <a:pt x="1381" y="69"/>
                      <a:pt x="1362" y="71"/>
                    </a:cubicBezTo>
                    <a:cubicBezTo>
                      <a:pt x="1344" y="73"/>
                      <a:pt x="1336" y="75"/>
                      <a:pt x="1319" y="87"/>
                    </a:cubicBezTo>
                    <a:cubicBezTo>
                      <a:pt x="1303" y="100"/>
                      <a:pt x="1290" y="101"/>
                      <a:pt x="1243" y="103"/>
                    </a:cubicBezTo>
                    <a:cubicBezTo>
                      <a:pt x="1196" y="104"/>
                      <a:pt x="1136" y="136"/>
                      <a:pt x="1115" y="146"/>
                    </a:cubicBezTo>
                    <a:cubicBezTo>
                      <a:pt x="1094" y="155"/>
                      <a:pt x="1089" y="157"/>
                      <a:pt x="1086" y="172"/>
                    </a:cubicBezTo>
                    <a:cubicBezTo>
                      <a:pt x="1084" y="186"/>
                      <a:pt x="1040" y="194"/>
                      <a:pt x="1009" y="193"/>
                    </a:cubicBezTo>
                    <a:cubicBezTo>
                      <a:pt x="977" y="192"/>
                      <a:pt x="954" y="206"/>
                      <a:pt x="973" y="220"/>
                    </a:cubicBezTo>
                    <a:cubicBezTo>
                      <a:pt x="993" y="233"/>
                      <a:pt x="990" y="232"/>
                      <a:pt x="1010" y="245"/>
                    </a:cubicBezTo>
                    <a:cubicBezTo>
                      <a:pt x="1030" y="259"/>
                      <a:pt x="1010" y="308"/>
                      <a:pt x="1004" y="339"/>
                    </a:cubicBezTo>
                    <a:cubicBezTo>
                      <a:pt x="998" y="371"/>
                      <a:pt x="947" y="391"/>
                      <a:pt x="919" y="403"/>
                    </a:cubicBezTo>
                    <a:cubicBezTo>
                      <a:pt x="891" y="416"/>
                      <a:pt x="855" y="443"/>
                      <a:pt x="830" y="461"/>
                    </a:cubicBezTo>
                    <a:cubicBezTo>
                      <a:pt x="804" y="479"/>
                      <a:pt x="766" y="500"/>
                      <a:pt x="741" y="539"/>
                    </a:cubicBezTo>
                    <a:cubicBezTo>
                      <a:pt x="717" y="577"/>
                      <a:pt x="695" y="594"/>
                      <a:pt x="681" y="618"/>
                    </a:cubicBezTo>
                    <a:cubicBezTo>
                      <a:pt x="667" y="642"/>
                      <a:pt x="649" y="673"/>
                      <a:pt x="626" y="682"/>
                    </a:cubicBezTo>
                    <a:cubicBezTo>
                      <a:pt x="603" y="692"/>
                      <a:pt x="597" y="690"/>
                      <a:pt x="576" y="703"/>
                    </a:cubicBezTo>
                    <a:cubicBezTo>
                      <a:pt x="555" y="717"/>
                      <a:pt x="500" y="763"/>
                      <a:pt x="479" y="783"/>
                    </a:cubicBezTo>
                    <a:cubicBezTo>
                      <a:pt x="458" y="803"/>
                      <a:pt x="384" y="873"/>
                      <a:pt x="366" y="894"/>
                    </a:cubicBezTo>
                    <a:cubicBezTo>
                      <a:pt x="348" y="915"/>
                      <a:pt x="281" y="990"/>
                      <a:pt x="257" y="1006"/>
                    </a:cubicBezTo>
                    <a:cubicBezTo>
                      <a:pt x="233" y="1023"/>
                      <a:pt x="209" y="1035"/>
                      <a:pt x="198" y="1061"/>
                    </a:cubicBezTo>
                    <a:cubicBezTo>
                      <a:pt x="188" y="1087"/>
                      <a:pt x="182" y="1096"/>
                      <a:pt x="150" y="1113"/>
                    </a:cubicBezTo>
                    <a:cubicBezTo>
                      <a:pt x="119" y="1129"/>
                      <a:pt x="73" y="1138"/>
                      <a:pt x="34" y="1137"/>
                    </a:cubicBezTo>
                    <a:cubicBezTo>
                      <a:pt x="26" y="1136"/>
                      <a:pt x="22" y="1142"/>
                      <a:pt x="17" y="1147"/>
                    </a:cubicBezTo>
                    <a:cubicBezTo>
                      <a:pt x="25" y="1156"/>
                      <a:pt x="31" y="1168"/>
                      <a:pt x="33" y="1178"/>
                    </a:cubicBezTo>
                    <a:cubicBezTo>
                      <a:pt x="35" y="1186"/>
                      <a:pt x="31" y="1196"/>
                      <a:pt x="34" y="1204"/>
                    </a:cubicBezTo>
                    <a:cubicBezTo>
                      <a:pt x="38" y="1215"/>
                      <a:pt x="51" y="1218"/>
                      <a:pt x="54" y="1231"/>
                    </a:cubicBezTo>
                    <a:cubicBezTo>
                      <a:pt x="59" y="1251"/>
                      <a:pt x="26" y="1338"/>
                      <a:pt x="3" y="1340"/>
                    </a:cubicBezTo>
                    <a:cubicBezTo>
                      <a:pt x="0" y="1354"/>
                      <a:pt x="20" y="1401"/>
                      <a:pt x="29" y="1413"/>
                    </a:cubicBezTo>
                    <a:cubicBezTo>
                      <a:pt x="45" y="1434"/>
                      <a:pt x="77" y="1430"/>
                      <a:pt x="102" y="1441"/>
                    </a:cubicBezTo>
                    <a:cubicBezTo>
                      <a:pt x="118" y="1448"/>
                      <a:pt x="123" y="1439"/>
                      <a:pt x="123" y="1462"/>
                    </a:cubicBezTo>
                    <a:cubicBezTo>
                      <a:pt x="123" y="1480"/>
                      <a:pt x="108" y="1483"/>
                      <a:pt x="103" y="1498"/>
                    </a:cubicBezTo>
                    <a:cubicBezTo>
                      <a:pt x="92" y="1529"/>
                      <a:pt x="101" y="1567"/>
                      <a:pt x="132" y="1574"/>
                    </a:cubicBezTo>
                    <a:cubicBezTo>
                      <a:pt x="143" y="1577"/>
                      <a:pt x="156" y="1574"/>
                      <a:pt x="167" y="1577"/>
                    </a:cubicBezTo>
                    <a:cubicBezTo>
                      <a:pt x="179" y="1579"/>
                      <a:pt x="195" y="1591"/>
                      <a:pt x="208" y="1587"/>
                    </a:cubicBezTo>
                    <a:cubicBezTo>
                      <a:pt x="226" y="1581"/>
                      <a:pt x="223" y="1561"/>
                      <a:pt x="238" y="1553"/>
                    </a:cubicBezTo>
                    <a:cubicBezTo>
                      <a:pt x="244" y="1550"/>
                      <a:pt x="272" y="1552"/>
                      <a:pt x="279" y="1554"/>
                    </a:cubicBezTo>
                    <a:cubicBezTo>
                      <a:pt x="293" y="1557"/>
                      <a:pt x="300" y="1572"/>
                      <a:pt x="314" y="1558"/>
                    </a:cubicBezTo>
                    <a:cubicBezTo>
                      <a:pt x="322" y="1551"/>
                      <a:pt x="324" y="1528"/>
                      <a:pt x="330" y="1519"/>
                    </a:cubicBezTo>
                    <a:cubicBezTo>
                      <a:pt x="340" y="1503"/>
                      <a:pt x="349" y="1499"/>
                      <a:pt x="350" y="1480"/>
                    </a:cubicBezTo>
                    <a:cubicBezTo>
                      <a:pt x="351" y="1463"/>
                      <a:pt x="336" y="1451"/>
                      <a:pt x="340" y="1435"/>
                    </a:cubicBezTo>
                    <a:cubicBezTo>
                      <a:pt x="344" y="1416"/>
                      <a:pt x="373" y="1399"/>
                      <a:pt x="392" y="1398"/>
                    </a:cubicBezTo>
                    <a:cubicBezTo>
                      <a:pt x="397" y="1398"/>
                      <a:pt x="400" y="1398"/>
                      <a:pt x="404" y="1399"/>
                    </a:cubicBezTo>
                    <a:cubicBezTo>
                      <a:pt x="404" y="1380"/>
                      <a:pt x="395" y="1355"/>
                      <a:pt x="390" y="13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43">
                <a:extLst>
                  <a:ext uri="{FF2B5EF4-FFF2-40B4-BE49-F238E27FC236}">
                    <a16:creationId xmlns:a16="http://schemas.microsoft.com/office/drawing/2014/main" id="{DBB4EB14-A82D-43D3-5BD6-C8AA569AD629}"/>
                  </a:ext>
                </a:extLst>
              </p:cNvPr>
              <p:cNvSpPr>
                <a:spLocks/>
              </p:cNvSpPr>
              <p:nvPr/>
            </p:nvSpPr>
            <p:spPr bwMode="auto">
              <a:xfrm>
                <a:off x="1945116" y="8412347"/>
                <a:ext cx="760751" cy="578992"/>
              </a:xfrm>
              <a:custGeom>
                <a:avLst/>
                <a:gdLst>
                  <a:gd name="T0" fmla="*/ 1417 w 1442"/>
                  <a:gd name="T1" fmla="*/ 676 h 1098"/>
                  <a:gd name="T2" fmla="*/ 1374 w 1442"/>
                  <a:gd name="T3" fmla="*/ 559 h 1098"/>
                  <a:gd name="T4" fmla="*/ 1348 w 1442"/>
                  <a:gd name="T5" fmla="*/ 375 h 1098"/>
                  <a:gd name="T6" fmla="*/ 1297 w 1442"/>
                  <a:gd name="T7" fmla="*/ 301 h 1098"/>
                  <a:gd name="T8" fmla="*/ 1285 w 1442"/>
                  <a:gd name="T9" fmla="*/ 153 h 1098"/>
                  <a:gd name="T10" fmla="*/ 1186 w 1442"/>
                  <a:gd name="T11" fmla="*/ 45 h 1098"/>
                  <a:gd name="T12" fmla="*/ 1097 w 1442"/>
                  <a:gd name="T13" fmla="*/ 22 h 1098"/>
                  <a:gd name="T14" fmla="*/ 1014 w 1442"/>
                  <a:gd name="T15" fmla="*/ 43 h 1098"/>
                  <a:gd name="T16" fmla="*/ 930 w 1442"/>
                  <a:gd name="T17" fmla="*/ 33 h 1098"/>
                  <a:gd name="T18" fmla="*/ 858 w 1442"/>
                  <a:gd name="T19" fmla="*/ 2 h 1098"/>
                  <a:gd name="T20" fmla="*/ 767 w 1442"/>
                  <a:gd name="T21" fmla="*/ 89 h 1098"/>
                  <a:gd name="T22" fmla="*/ 686 w 1442"/>
                  <a:gd name="T23" fmla="*/ 191 h 1098"/>
                  <a:gd name="T24" fmla="*/ 674 w 1442"/>
                  <a:gd name="T25" fmla="*/ 289 h 1098"/>
                  <a:gd name="T26" fmla="*/ 565 w 1442"/>
                  <a:gd name="T27" fmla="*/ 337 h 1098"/>
                  <a:gd name="T28" fmla="*/ 449 w 1442"/>
                  <a:gd name="T29" fmla="*/ 373 h 1098"/>
                  <a:gd name="T30" fmla="*/ 389 w 1442"/>
                  <a:gd name="T31" fmla="*/ 388 h 1098"/>
                  <a:gd name="T32" fmla="*/ 253 w 1442"/>
                  <a:gd name="T33" fmla="*/ 383 h 1098"/>
                  <a:gd name="T34" fmla="*/ 217 w 1442"/>
                  <a:gd name="T35" fmla="*/ 370 h 1098"/>
                  <a:gd name="T36" fmla="*/ 138 w 1442"/>
                  <a:gd name="T37" fmla="*/ 462 h 1098"/>
                  <a:gd name="T38" fmla="*/ 103 w 1442"/>
                  <a:gd name="T39" fmla="*/ 552 h 1098"/>
                  <a:gd name="T40" fmla="*/ 63 w 1442"/>
                  <a:gd name="T41" fmla="*/ 677 h 1098"/>
                  <a:gd name="T42" fmla="*/ 33 w 1442"/>
                  <a:gd name="T43" fmla="*/ 793 h 1098"/>
                  <a:gd name="T44" fmla="*/ 35 w 1442"/>
                  <a:gd name="T45" fmla="*/ 885 h 1098"/>
                  <a:gd name="T46" fmla="*/ 86 w 1442"/>
                  <a:gd name="T47" fmla="*/ 1003 h 1098"/>
                  <a:gd name="T48" fmla="*/ 182 w 1442"/>
                  <a:gd name="T49" fmla="*/ 1098 h 1098"/>
                  <a:gd name="T50" fmla="*/ 211 w 1442"/>
                  <a:gd name="T51" fmla="*/ 1000 h 1098"/>
                  <a:gd name="T52" fmla="*/ 294 w 1442"/>
                  <a:gd name="T53" fmla="*/ 928 h 1098"/>
                  <a:gd name="T54" fmla="*/ 395 w 1442"/>
                  <a:gd name="T55" fmla="*/ 925 h 1098"/>
                  <a:gd name="T56" fmla="*/ 471 w 1442"/>
                  <a:gd name="T57" fmla="*/ 954 h 1098"/>
                  <a:gd name="T58" fmla="*/ 500 w 1442"/>
                  <a:gd name="T59" fmla="*/ 1025 h 1098"/>
                  <a:gd name="T60" fmla="*/ 533 w 1442"/>
                  <a:gd name="T61" fmla="*/ 1057 h 1098"/>
                  <a:gd name="T62" fmla="*/ 620 w 1442"/>
                  <a:gd name="T63" fmla="*/ 1071 h 1098"/>
                  <a:gd name="T64" fmla="*/ 691 w 1442"/>
                  <a:gd name="T65" fmla="*/ 1052 h 1098"/>
                  <a:gd name="T66" fmla="*/ 715 w 1442"/>
                  <a:gd name="T67" fmla="*/ 1049 h 1098"/>
                  <a:gd name="T68" fmla="*/ 827 w 1442"/>
                  <a:gd name="T69" fmla="*/ 985 h 1098"/>
                  <a:gd name="T70" fmla="*/ 884 w 1442"/>
                  <a:gd name="T71" fmla="*/ 970 h 1098"/>
                  <a:gd name="T72" fmla="*/ 1018 w 1442"/>
                  <a:gd name="T73" fmla="*/ 977 h 1098"/>
                  <a:gd name="T74" fmla="*/ 1108 w 1442"/>
                  <a:gd name="T75" fmla="*/ 1046 h 1098"/>
                  <a:gd name="T76" fmla="*/ 1150 w 1442"/>
                  <a:gd name="T77" fmla="*/ 937 h 1098"/>
                  <a:gd name="T78" fmla="*/ 1205 w 1442"/>
                  <a:gd name="T79" fmla="*/ 849 h 1098"/>
                  <a:gd name="T80" fmla="*/ 1296 w 1442"/>
                  <a:gd name="T81" fmla="*/ 916 h 1098"/>
                  <a:gd name="T82" fmla="*/ 1338 w 1442"/>
                  <a:gd name="T83" fmla="*/ 876 h 1098"/>
                  <a:gd name="T84" fmla="*/ 1378 w 1442"/>
                  <a:gd name="T85" fmla="*/ 828 h 1098"/>
                  <a:gd name="T86" fmla="*/ 1412 w 1442"/>
                  <a:gd name="T87" fmla="*/ 794 h 1098"/>
                  <a:gd name="T88" fmla="*/ 1432 w 1442"/>
                  <a:gd name="T89" fmla="*/ 795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2" h="1098">
                    <a:moveTo>
                      <a:pt x="1441" y="738"/>
                    </a:moveTo>
                    <a:cubicBezTo>
                      <a:pt x="1440" y="711"/>
                      <a:pt x="1430" y="699"/>
                      <a:pt x="1417" y="676"/>
                    </a:cubicBezTo>
                    <a:cubicBezTo>
                      <a:pt x="1404" y="656"/>
                      <a:pt x="1379" y="639"/>
                      <a:pt x="1370" y="618"/>
                    </a:cubicBezTo>
                    <a:cubicBezTo>
                      <a:pt x="1362" y="599"/>
                      <a:pt x="1374" y="580"/>
                      <a:pt x="1374" y="559"/>
                    </a:cubicBezTo>
                    <a:cubicBezTo>
                      <a:pt x="1375" y="532"/>
                      <a:pt x="1366" y="522"/>
                      <a:pt x="1355" y="500"/>
                    </a:cubicBezTo>
                    <a:cubicBezTo>
                      <a:pt x="1333" y="458"/>
                      <a:pt x="1369" y="415"/>
                      <a:pt x="1348" y="375"/>
                    </a:cubicBezTo>
                    <a:cubicBezTo>
                      <a:pt x="1340" y="361"/>
                      <a:pt x="1324" y="350"/>
                      <a:pt x="1315" y="337"/>
                    </a:cubicBezTo>
                    <a:cubicBezTo>
                      <a:pt x="1308" y="326"/>
                      <a:pt x="1304" y="313"/>
                      <a:pt x="1297" y="301"/>
                    </a:cubicBezTo>
                    <a:cubicBezTo>
                      <a:pt x="1280" y="272"/>
                      <a:pt x="1267" y="263"/>
                      <a:pt x="1267" y="227"/>
                    </a:cubicBezTo>
                    <a:cubicBezTo>
                      <a:pt x="1267" y="197"/>
                      <a:pt x="1280" y="180"/>
                      <a:pt x="1285" y="153"/>
                    </a:cubicBezTo>
                    <a:cubicBezTo>
                      <a:pt x="1290" y="125"/>
                      <a:pt x="1272" y="95"/>
                      <a:pt x="1254" y="74"/>
                    </a:cubicBezTo>
                    <a:cubicBezTo>
                      <a:pt x="1236" y="54"/>
                      <a:pt x="1213" y="48"/>
                      <a:pt x="1186" y="45"/>
                    </a:cubicBezTo>
                    <a:cubicBezTo>
                      <a:pt x="1164" y="43"/>
                      <a:pt x="1122" y="51"/>
                      <a:pt x="1107" y="36"/>
                    </a:cubicBezTo>
                    <a:cubicBezTo>
                      <a:pt x="1102" y="31"/>
                      <a:pt x="1099" y="27"/>
                      <a:pt x="1097" y="22"/>
                    </a:cubicBezTo>
                    <a:cubicBezTo>
                      <a:pt x="1090" y="24"/>
                      <a:pt x="1084" y="25"/>
                      <a:pt x="1078" y="27"/>
                    </a:cubicBezTo>
                    <a:cubicBezTo>
                      <a:pt x="1058" y="34"/>
                      <a:pt x="1035" y="48"/>
                      <a:pt x="1014" y="43"/>
                    </a:cubicBezTo>
                    <a:cubicBezTo>
                      <a:pt x="992" y="38"/>
                      <a:pt x="988" y="21"/>
                      <a:pt x="966" y="23"/>
                    </a:cubicBezTo>
                    <a:cubicBezTo>
                      <a:pt x="955" y="24"/>
                      <a:pt x="944" y="32"/>
                      <a:pt x="930" y="33"/>
                    </a:cubicBezTo>
                    <a:cubicBezTo>
                      <a:pt x="917" y="34"/>
                      <a:pt x="901" y="35"/>
                      <a:pt x="891" y="29"/>
                    </a:cubicBezTo>
                    <a:cubicBezTo>
                      <a:pt x="877" y="21"/>
                      <a:pt x="877" y="3"/>
                      <a:pt x="858" y="2"/>
                    </a:cubicBezTo>
                    <a:cubicBezTo>
                      <a:pt x="819" y="0"/>
                      <a:pt x="822" y="39"/>
                      <a:pt x="805" y="59"/>
                    </a:cubicBezTo>
                    <a:cubicBezTo>
                      <a:pt x="794" y="72"/>
                      <a:pt x="779" y="76"/>
                      <a:pt x="767" y="89"/>
                    </a:cubicBezTo>
                    <a:cubicBezTo>
                      <a:pt x="757" y="100"/>
                      <a:pt x="754" y="113"/>
                      <a:pt x="747" y="125"/>
                    </a:cubicBezTo>
                    <a:cubicBezTo>
                      <a:pt x="729" y="152"/>
                      <a:pt x="715" y="175"/>
                      <a:pt x="686" y="191"/>
                    </a:cubicBezTo>
                    <a:cubicBezTo>
                      <a:pt x="675" y="197"/>
                      <a:pt x="612" y="221"/>
                      <a:pt x="608" y="232"/>
                    </a:cubicBezTo>
                    <a:cubicBezTo>
                      <a:pt x="597" y="263"/>
                      <a:pt x="669" y="264"/>
                      <a:pt x="674" y="289"/>
                    </a:cubicBezTo>
                    <a:cubicBezTo>
                      <a:pt x="683" y="329"/>
                      <a:pt x="627" y="318"/>
                      <a:pt x="605" y="322"/>
                    </a:cubicBezTo>
                    <a:cubicBezTo>
                      <a:pt x="593" y="324"/>
                      <a:pt x="576" y="331"/>
                      <a:pt x="565" y="337"/>
                    </a:cubicBezTo>
                    <a:cubicBezTo>
                      <a:pt x="552" y="344"/>
                      <a:pt x="545" y="359"/>
                      <a:pt x="531" y="366"/>
                    </a:cubicBezTo>
                    <a:cubicBezTo>
                      <a:pt x="515" y="375"/>
                      <a:pt x="467" y="376"/>
                      <a:pt x="449" y="373"/>
                    </a:cubicBezTo>
                    <a:cubicBezTo>
                      <a:pt x="439" y="371"/>
                      <a:pt x="422" y="355"/>
                      <a:pt x="417" y="355"/>
                    </a:cubicBezTo>
                    <a:cubicBezTo>
                      <a:pt x="397" y="355"/>
                      <a:pt x="399" y="380"/>
                      <a:pt x="389" y="388"/>
                    </a:cubicBezTo>
                    <a:cubicBezTo>
                      <a:pt x="363" y="411"/>
                      <a:pt x="353" y="376"/>
                      <a:pt x="324" y="373"/>
                    </a:cubicBezTo>
                    <a:cubicBezTo>
                      <a:pt x="294" y="369"/>
                      <a:pt x="274" y="394"/>
                      <a:pt x="253" y="383"/>
                    </a:cubicBezTo>
                    <a:cubicBezTo>
                      <a:pt x="247" y="380"/>
                      <a:pt x="251" y="372"/>
                      <a:pt x="238" y="368"/>
                    </a:cubicBezTo>
                    <a:cubicBezTo>
                      <a:pt x="233" y="366"/>
                      <a:pt x="222" y="367"/>
                      <a:pt x="217" y="370"/>
                    </a:cubicBezTo>
                    <a:cubicBezTo>
                      <a:pt x="198" y="379"/>
                      <a:pt x="206" y="390"/>
                      <a:pt x="202" y="406"/>
                    </a:cubicBezTo>
                    <a:cubicBezTo>
                      <a:pt x="192" y="439"/>
                      <a:pt x="169" y="451"/>
                      <a:pt x="138" y="462"/>
                    </a:cubicBezTo>
                    <a:cubicBezTo>
                      <a:pt x="118" y="470"/>
                      <a:pt x="76" y="508"/>
                      <a:pt x="124" y="509"/>
                    </a:cubicBezTo>
                    <a:cubicBezTo>
                      <a:pt x="130" y="529"/>
                      <a:pt x="110" y="537"/>
                      <a:pt x="103" y="552"/>
                    </a:cubicBezTo>
                    <a:cubicBezTo>
                      <a:pt x="95" y="567"/>
                      <a:pt x="93" y="577"/>
                      <a:pt x="94" y="595"/>
                    </a:cubicBezTo>
                    <a:cubicBezTo>
                      <a:pt x="96" y="633"/>
                      <a:pt x="95" y="651"/>
                      <a:pt x="63" y="677"/>
                    </a:cubicBezTo>
                    <a:cubicBezTo>
                      <a:pt x="33" y="701"/>
                      <a:pt x="0" y="696"/>
                      <a:pt x="19" y="739"/>
                    </a:cubicBezTo>
                    <a:cubicBezTo>
                      <a:pt x="24" y="749"/>
                      <a:pt x="33" y="774"/>
                      <a:pt x="33" y="793"/>
                    </a:cubicBezTo>
                    <a:cubicBezTo>
                      <a:pt x="46" y="797"/>
                      <a:pt x="44" y="809"/>
                      <a:pt x="43" y="828"/>
                    </a:cubicBezTo>
                    <a:cubicBezTo>
                      <a:pt x="42" y="847"/>
                      <a:pt x="37" y="865"/>
                      <a:pt x="35" y="885"/>
                    </a:cubicBezTo>
                    <a:cubicBezTo>
                      <a:pt x="31" y="918"/>
                      <a:pt x="48" y="917"/>
                      <a:pt x="69" y="938"/>
                    </a:cubicBezTo>
                    <a:cubicBezTo>
                      <a:pt x="93" y="962"/>
                      <a:pt x="77" y="975"/>
                      <a:pt x="86" y="1003"/>
                    </a:cubicBezTo>
                    <a:cubicBezTo>
                      <a:pt x="92" y="1020"/>
                      <a:pt x="118" y="1049"/>
                      <a:pt x="130" y="1063"/>
                    </a:cubicBezTo>
                    <a:cubicBezTo>
                      <a:pt x="145" y="1080"/>
                      <a:pt x="166" y="1080"/>
                      <a:pt x="182" y="1098"/>
                    </a:cubicBezTo>
                    <a:cubicBezTo>
                      <a:pt x="184" y="1077"/>
                      <a:pt x="198" y="1074"/>
                      <a:pt x="205" y="1055"/>
                    </a:cubicBezTo>
                    <a:cubicBezTo>
                      <a:pt x="211" y="1039"/>
                      <a:pt x="199" y="1015"/>
                      <a:pt x="211" y="1000"/>
                    </a:cubicBezTo>
                    <a:cubicBezTo>
                      <a:pt x="222" y="986"/>
                      <a:pt x="246" y="992"/>
                      <a:pt x="260" y="983"/>
                    </a:cubicBezTo>
                    <a:cubicBezTo>
                      <a:pt x="280" y="969"/>
                      <a:pt x="276" y="944"/>
                      <a:pt x="294" y="928"/>
                    </a:cubicBezTo>
                    <a:cubicBezTo>
                      <a:pt x="311" y="914"/>
                      <a:pt x="324" y="912"/>
                      <a:pt x="345" y="917"/>
                    </a:cubicBezTo>
                    <a:cubicBezTo>
                      <a:pt x="369" y="924"/>
                      <a:pt x="371" y="932"/>
                      <a:pt x="395" y="925"/>
                    </a:cubicBezTo>
                    <a:cubicBezTo>
                      <a:pt x="414" y="919"/>
                      <a:pt x="435" y="911"/>
                      <a:pt x="454" y="917"/>
                    </a:cubicBezTo>
                    <a:cubicBezTo>
                      <a:pt x="480" y="926"/>
                      <a:pt x="474" y="932"/>
                      <a:pt x="471" y="954"/>
                    </a:cubicBezTo>
                    <a:cubicBezTo>
                      <a:pt x="470" y="967"/>
                      <a:pt x="476" y="986"/>
                      <a:pt x="483" y="997"/>
                    </a:cubicBezTo>
                    <a:cubicBezTo>
                      <a:pt x="488" y="1007"/>
                      <a:pt x="495" y="1015"/>
                      <a:pt x="500" y="1025"/>
                    </a:cubicBezTo>
                    <a:cubicBezTo>
                      <a:pt x="502" y="1030"/>
                      <a:pt x="505" y="1043"/>
                      <a:pt x="508" y="1047"/>
                    </a:cubicBezTo>
                    <a:cubicBezTo>
                      <a:pt x="513" y="1052"/>
                      <a:pt x="526" y="1054"/>
                      <a:pt x="533" y="1057"/>
                    </a:cubicBezTo>
                    <a:cubicBezTo>
                      <a:pt x="540" y="1062"/>
                      <a:pt x="547" y="1067"/>
                      <a:pt x="555" y="1071"/>
                    </a:cubicBezTo>
                    <a:cubicBezTo>
                      <a:pt x="575" y="1079"/>
                      <a:pt x="600" y="1072"/>
                      <a:pt x="620" y="1071"/>
                    </a:cubicBezTo>
                    <a:cubicBezTo>
                      <a:pt x="633" y="1070"/>
                      <a:pt x="646" y="1068"/>
                      <a:pt x="658" y="1065"/>
                    </a:cubicBezTo>
                    <a:cubicBezTo>
                      <a:pt x="668" y="1063"/>
                      <a:pt x="683" y="1051"/>
                      <a:pt x="691" y="1052"/>
                    </a:cubicBezTo>
                    <a:cubicBezTo>
                      <a:pt x="693" y="1059"/>
                      <a:pt x="695" y="1076"/>
                      <a:pt x="707" y="1070"/>
                    </a:cubicBezTo>
                    <a:cubicBezTo>
                      <a:pt x="710" y="1069"/>
                      <a:pt x="714" y="1052"/>
                      <a:pt x="715" y="1049"/>
                    </a:cubicBezTo>
                    <a:cubicBezTo>
                      <a:pt x="725" y="1027"/>
                      <a:pt x="735" y="1012"/>
                      <a:pt x="760" y="1010"/>
                    </a:cubicBezTo>
                    <a:cubicBezTo>
                      <a:pt x="785" y="1009"/>
                      <a:pt x="807" y="999"/>
                      <a:pt x="827" y="985"/>
                    </a:cubicBezTo>
                    <a:cubicBezTo>
                      <a:pt x="839" y="976"/>
                      <a:pt x="868" y="948"/>
                      <a:pt x="885" y="955"/>
                    </a:cubicBezTo>
                    <a:cubicBezTo>
                      <a:pt x="884" y="960"/>
                      <a:pt x="883" y="965"/>
                      <a:pt x="884" y="970"/>
                    </a:cubicBezTo>
                    <a:cubicBezTo>
                      <a:pt x="909" y="968"/>
                      <a:pt x="932" y="963"/>
                      <a:pt x="958" y="964"/>
                    </a:cubicBezTo>
                    <a:cubicBezTo>
                      <a:pt x="977" y="965"/>
                      <a:pt x="1002" y="963"/>
                      <a:pt x="1018" y="977"/>
                    </a:cubicBezTo>
                    <a:cubicBezTo>
                      <a:pt x="1034" y="992"/>
                      <a:pt x="1036" y="1016"/>
                      <a:pt x="1049" y="1032"/>
                    </a:cubicBezTo>
                    <a:cubicBezTo>
                      <a:pt x="1062" y="1050"/>
                      <a:pt x="1087" y="1052"/>
                      <a:pt x="1108" y="1046"/>
                    </a:cubicBezTo>
                    <a:cubicBezTo>
                      <a:pt x="1141" y="1037"/>
                      <a:pt x="1161" y="1017"/>
                      <a:pt x="1156" y="983"/>
                    </a:cubicBezTo>
                    <a:cubicBezTo>
                      <a:pt x="1154" y="968"/>
                      <a:pt x="1152" y="952"/>
                      <a:pt x="1150" y="937"/>
                    </a:cubicBezTo>
                    <a:cubicBezTo>
                      <a:pt x="1146" y="918"/>
                      <a:pt x="1139" y="903"/>
                      <a:pt x="1148" y="884"/>
                    </a:cubicBezTo>
                    <a:cubicBezTo>
                      <a:pt x="1156" y="865"/>
                      <a:pt x="1185" y="852"/>
                      <a:pt x="1205" y="849"/>
                    </a:cubicBezTo>
                    <a:cubicBezTo>
                      <a:pt x="1234" y="846"/>
                      <a:pt x="1234" y="865"/>
                      <a:pt x="1241" y="885"/>
                    </a:cubicBezTo>
                    <a:cubicBezTo>
                      <a:pt x="1250" y="910"/>
                      <a:pt x="1271" y="916"/>
                      <a:pt x="1296" y="916"/>
                    </a:cubicBezTo>
                    <a:cubicBezTo>
                      <a:pt x="1307" y="916"/>
                      <a:pt x="1318" y="918"/>
                      <a:pt x="1327" y="910"/>
                    </a:cubicBezTo>
                    <a:cubicBezTo>
                      <a:pt x="1337" y="901"/>
                      <a:pt x="1334" y="887"/>
                      <a:pt x="1338" y="876"/>
                    </a:cubicBezTo>
                    <a:cubicBezTo>
                      <a:pt x="1342" y="864"/>
                      <a:pt x="1349" y="851"/>
                      <a:pt x="1355" y="840"/>
                    </a:cubicBezTo>
                    <a:cubicBezTo>
                      <a:pt x="1362" y="828"/>
                      <a:pt x="1365" y="827"/>
                      <a:pt x="1378" y="828"/>
                    </a:cubicBezTo>
                    <a:cubicBezTo>
                      <a:pt x="1389" y="828"/>
                      <a:pt x="1400" y="829"/>
                      <a:pt x="1405" y="818"/>
                    </a:cubicBezTo>
                    <a:cubicBezTo>
                      <a:pt x="1409" y="808"/>
                      <a:pt x="1401" y="800"/>
                      <a:pt x="1412" y="794"/>
                    </a:cubicBezTo>
                    <a:cubicBezTo>
                      <a:pt x="1418" y="792"/>
                      <a:pt x="1425" y="793"/>
                      <a:pt x="1432" y="796"/>
                    </a:cubicBezTo>
                    <a:cubicBezTo>
                      <a:pt x="1432" y="796"/>
                      <a:pt x="1432" y="795"/>
                      <a:pt x="1432" y="795"/>
                    </a:cubicBezTo>
                    <a:cubicBezTo>
                      <a:pt x="1439" y="776"/>
                      <a:pt x="1442" y="760"/>
                      <a:pt x="1441" y="7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44">
                <a:extLst>
                  <a:ext uri="{FF2B5EF4-FFF2-40B4-BE49-F238E27FC236}">
                    <a16:creationId xmlns:a16="http://schemas.microsoft.com/office/drawing/2014/main" id="{6770967B-5B04-2C20-6092-2BE2E0F9893F}"/>
                  </a:ext>
                </a:extLst>
              </p:cNvPr>
              <p:cNvSpPr>
                <a:spLocks/>
              </p:cNvSpPr>
              <p:nvPr/>
            </p:nvSpPr>
            <p:spPr bwMode="auto">
              <a:xfrm>
                <a:off x="3341354" y="8730314"/>
                <a:ext cx="196719" cy="272192"/>
              </a:xfrm>
              <a:custGeom>
                <a:avLst/>
                <a:gdLst>
                  <a:gd name="T0" fmla="*/ 44 w 373"/>
                  <a:gd name="T1" fmla="*/ 464 h 516"/>
                  <a:gd name="T2" fmla="*/ 0 w 373"/>
                  <a:gd name="T3" fmla="*/ 405 h 516"/>
                  <a:gd name="T4" fmla="*/ 40 w 373"/>
                  <a:gd name="T5" fmla="*/ 357 h 516"/>
                  <a:gd name="T6" fmla="*/ 90 w 373"/>
                  <a:gd name="T7" fmla="*/ 280 h 516"/>
                  <a:gd name="T8" fmla="*/ 141 w 373"/>
                  <a:gd name="T9" fmla="*/ 192 h 516"/>
                  <a:gd name="T10" fmla="*/ 207 w 373"/>
                  <a:gd name="T11" fmla="*/ 133 h 516"/>
                  <a:gd name="T12" fmla="*/ 254 w 373"/>
                  <a:gd name="T13" fmla="*/ 87 h 516"/>
                  <a:gd name="T14" fmla="*/ 306 w 373"/>
                  <a:gd name="T15" fmla="*/ 27 h 516"/>
                  <a:gd name="T16" fmla="*/ 362 w 373"/>
                  <a:gd name="T17" fmla="*/ 25 h 516"/>
                  <a:gd name="T18" fmla="*/ 346 w 373"/>
                  <a:gd name="T19" fmla="*/ 71 h 516"/>
                  <a:gd name="T20" fmla="*/ 325 w 373"/>
                  <a:gd name="T21" fmla="*/ 117 h 516"/>
                  <a:gd name="T22" fmla="*/ 293 w 373"/>
                  <a:gd name="T23" fmla="*/ 161 h 516"/>
                  <a:gd name="T24" fmla="*/ 249 w 373"/>
                  <a:gd name="T25" fmla="*/ 223 h 516"/>
                  <a:gd name="T26" fmla="*/ 237 w 373"/>
                  <a:gd name="T27" fmla="*/ 307 h 516"/>
                  <a:gd name="T28" fmla="*/ 256 w 373"/>
                  <a:gd name="T29" fmla="*/ 363 h 516"/>
                  <a:gd name="T30" fmla="*/ 283 w 373"/>
                  <a:gd name="T31" fmla="*/ 428 h 516"/>
                  <a:gd name="T32" fmla="*/ 193 w 373"/>
                  <a:gd name="T33" fmla="*/ 468 h 516"/>
                  <a:gd name="T34" fmla="*/ 107 w 373"/>
                  <a:gd name="T35" fmla="*/ 514 h 516"/>
                  <a:gd name="T36" fmla="*/ 44 w 373"/>
                  <a:gd name="T37" fmla="*/ 46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 h="516">
                    <a:moveTo>
                      <a:pt x="44" y="464"/>
                    </a:moveTo>
                    <a:cubicBezTo>
                      <a:pt x="23" y="444"/>
                      <a:pt x="0" y="432"/>
                      <a:pt x="0" y="405"/>
                    </a:cubicBezTo>
                    <a:cubicBezTo>
                      <a:pt x="0" y="378"/>
                      <a:pt x="1" y="367"/>
                      <a:pt x="40" y="357"/>
                    </a:cubicBezTo>
                    <a:cubicBezTo>
                      <a:pt x="78" y="347"/>
                      <a:pt x="72" y="299"/>
                      <a:pt x="90" y="280"/>
                    </a:cubicBezTo>
                    <a:cubicBezTo>
                      <a:pt x="107" y="261"/>
                      <a:pt x="126" y="207"/>
                      <a:pt x="141" y="192"/>
                    </a:cubicBezTo>
                    <a:cubicBezTo>
                      <a:pt x="157" y="177"/>
                      <a:pt x="199" y="165"/>
                      <a:pt x="207" y="133"/>
                    </a:cubicBezTo>
                    <a:cubicBezTo>
                      <a:pt x="214" y="100"/>
                      <a:pt x="235" y="98"/>
                      <a:pt x="254" y="87"/>
                    </a:cubicBezTo>
                    <a:cubicBezTo>
                      <a:pt x="274" y="75"/>
                      <a:pt x="299" y="39"/>
                      <a:pt x="306" y="27"/>
                    </a:cubicBezTo>
                    <a:cubicBezTo>
                      <a:pt x="314" y="16"/>
                      <a:pt x="350" y="0"/>
                      <a:pt x="362" y="25"/>
                    </a:cubicBezTo>
                    <a:cubicBezTo>
                      <a:pt x="373" y="50"/>
                      <a:pt x="362" y="54"/>
                      <a:pt x="346" y="71"/>
                    </a:cubicBezTo>
                    <a:cubicBezTo>
                      <a:pt x="331" y="89"/>
                      <a:pt x="329" y="100"/>
                      <a:pt x="325" y="117"/>
                    </a:cubicBezTo>
                    <a:cubicBezTo>
                      <a:pt x="322" y="135"/>
                      <a:pt x="306" y="144"/>
                      <a:pt x="293" y="161"/>
                    </a:cubicBezTo>
                    <a:cubicBezTo>
                      <a:pt x="279" y="179"/>
                      <a:pt x="260" y="192"/>
                      <a:pt x="249" y="223"/>
                    </a:cubicBezTo>
                    <a:cubicBezTo>
                      <a:pt x="237" y="253"/>
                      <a:pt x="237" y="290"/>
                      <a:pt x="237" y="307"/>
                    </a:cubicBezTo>
                    <a:cubicBezTo>
                      <a:pt x="237" y="324"/>
                      <a:pt x="245" y="344"/>
                      <a:pt x="256" y="363"/>
                    </a:cubicBezTo>
                    <a:cubicBezTo>
                      <a:pt x="268" y="382"/>
                      <a:pt x="323" y="407"/>
                      <a:pt x="283" y="428"/>
                    </a:cubicBezTo>
                    <a:cubicBezTo>
                      <a:pt x="243" y="449"/>
                      <a:pt x="220" y="445"/>
                      <a:pt x="193" y="468"/>
                    </a:cubicBezTo>
                    <a:cubicBezTo>
                      <a:pt x="166" y="491"/>
                      <a:pt x="139" y="516"/>
                      <a:pt x="107" y="514"/>
                    </a:cubicBezTo>
                    <a:cubicBezTo>
                      <a:pt x="74" y="512"/>
                      <a:pt x="59" y="480"/>
                      <a:pt x="44" y="4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45">
                <a:extLst>
                  <a:ext uri="{FF2B5EF4-FFF2-40B4-BE49-F238E27FC236}">
                    <a16:creationId xmlns:a16="http://schemas.microsoft.com/office/drawing/2014/main" id="{394743EF-0F92-B245-F747-91884975E467}"/>
                  </a:ext>
                </a:extLst>
              </p:cNvPr>
              <p:cNvSpPr>
                <a:spLocks/>
              </p:cNvSpPr>
              <p:nvPr/>
            </p:nvSpPr>
            <p:spPr bwMode="auto">
              <a:xfrm>
                <a:off x="2765933" y="8880141"/>
                <a:ext cx="457299" cy="237358"/>
              </a:xfrm>
              <a:custGeom>
                <a:avLst/>
                <a:gdLst>
                  <a:gd name="T0" fmla="*/ 151 w 867"/>
                  <a:gd name="T1" fmla="*/ 413 h 450"/>
                  <a:gd name="T2" fmla="*/ 235 w 867"/>
                  <a:gd name="T3" fmla="*/ 370 h 450"/>
                  <a:gd name="T4" fmla="*/ 299 w 867"/>
                  <a:gd name="T5" fmla="*/ 332 h 450"/>
                  <a:gd name="T6" fmla="*/ 370 w 867"/>
                  <a:gd name="T7" fmla="*/ 342 h 450"/>
                  <a:gd name="T8" fmla="*/ 397 w 867"/>
                  <a:gd name="T9" fmla="*/ 365 h 450"/>
                  <a:gd name="T10" fmla="*/ 436 w 867"/>
                  <a:gd name="T11" fmla="*/ 367 h 450"/>
                  <a:gd name="T12" fmla="*/ 468 w 867"/>
                  <a:gd name="T13" fmla="*/ 334 h 450"/>
                  <a:gd name="T14" fmla="*/ 508 w 867"/>
                  <a:gd name="T15" fmla="*/ 324 h 450"/>
                  <a:gd name="T16" fmla="*/ 567 w 867"/>
                  <a:gd name="T17" fmla="*/ 278 h 450"/>
                  <a:gd name="T18" fmla="*/ 629 w 867"/>
                  <a:gd name="T19" fmla="*/ 248 h 450"/>
                  <a:gd name="T20" fmla="*/ 789 w 867"/>
                  <a:gd name="T21" fmla="*/ 245 h 450"/>
                  <a:gd name="T22" fmla="*/ 856 w 867"/>
                  <a:gd name="T23" fmla="*/ 248 h 450"/>
                  <a:gd name="T24" fmla="*/ 867 w 867"/>
                  <a:gd name="T25" fmla="*/ 207 h 450"/>
                  <a:gd name="T26" fmla="*/ 846 w 867"/>
                  <a:gd name="T27" fmla="*/ 191 h 450"/>
                  <a:gd name="T28" fmla="*/ 779 w 867"/>
                  <a:gd name="T29" fmla="*/ 150 h 450"/>
                  <a:gd name="T30" fmla="*/ 682 w 867"/>
                  <a:gd name="T31" fmla="*/ 117 h 450"/>
                  <a:gd name="T32" fmla="*/ 687 w 867"/>
                  <a:gd name="T33" fmla="*/ 46 h 450"/>
                  <a:gd name="T34" fmla="*/ 618 w 867"/>
                  <a:gd name="T35" fmla="*/ 56 h 450"/>
                  <a:gd name="T36" fmla="*/ 583 w 867"/>
                  <a:gd name="T37" fmla="*/ 56 h 450"/>
                  <a:gd name="T38" fmla="*/ 516 w 867"/>
                  <a:gd name="T39" fmla="*/ 30 h 450"/>
                  <a:gd name="T40" fmla="*/ 396 w 867"/>
                  <a:gd name="T41" fmla="*/ 15 h 450"/>
                  <a:gd name="T42" fmla="*/ 332 w 867"/>
                  <a:gd name="T43" fmla="*/ 20 h 450"/>
                  <a:gd name="T44" fmla="*/ 255 w 867"/>
                  <a:gd name="T45" fmla="*/ 74 h 450"/>
                  <a:gd name="T46" fmla="*/ 133 w 867"/>
                  <a:gd name="T47" fmla="*/ 168 h 450"/>
                  <a:gd name="T48" fmla="*/ 38 w 867"/>
                  <a:gd name="T49" fmla="*/ 173 h 450"/>
                  <a:gd name="T50" fmla="*/ 59 w 867"/>
                  <a:gd name="T51" fmla="*/ 237 h 450"/>
                  <a:gd name="T52" fmla="*/ 56 w 867"/>
                  <a:gd name="T53" fmla="*/ 398 h 450"/>
                  <a:gd name="T54" fmla="*/ 35 w 867"/>
                  <a:gd name="T55" fmla="*/ 417 h 450"/>
                  <a:gd name="T56" fmla="*/ 76 w 867"/>
                  <a:gd name="T57" fmla="*/ 429 h 450"/>
                  <a:gd name="T58" fmla="*/ 110 w 867"/>
                  <a:gd name="T59" fmla="*/ 450 h 450"/>
                  <a:gd name="T60" fmla="*/ 119 w 867"/>
                  <a:gd name="T61" fmla="*/ 444 h 450"/>
                  <a:gd name="T62" fmla="*/ 151 w 867"/>
                  <a:gd name="T63" fmla="*/ 413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7" h="450">
                    <a:moveTo>
                      <a:pt x="151" y="413"/>
                    </a:moveTo>
                    <a:cubicBezTo>
                      <a:pt x="164" y="387"/>
                      <a:pt x="202" y="367"/>
                      <a:pt x="235" y="370"/>
                    </a:cubicBezTo>
                    <a:cubicBezTo>
                      <a:pt x="243" y="344"/>
                      <a:pt x="276" y="339"/>
                      <a:pt x="299" y="332"/>
                    </a:cubicBezTo>
                    <a:cubicBezTo>
                      <a:pt x="325" y="325"/>
                      <a:pt x="353" y="326"/>
                      <a:pt x="370" y="342"/>
                    </a:cubicBezTo>
                    <a:cubicBezTo>
                      <a:pt x="382" y="354"/>
                      <a:pt x="379" y="359"/>
                      <a:pt x="397" y="365"/>
                    </a:cubicBezTo>
                    <a:cubicBezTo>
                      <a:pt x="406" y="368"/>
                      <a:pt x="427" y="371"/>
                      <a:pt x="436" y="367"/>
                    </a:cubicBezTo>
                    <a:cubicBezTo>
                      <a:pt x="449" y="361"/>
                      <a:pt x="456" y="342"/>
                      <a:pt x="468" y="334"/>
                    </a:cubicBezTo>
                    <a:cubicBezTo>
                      <a:pt x="483" y="325"/>
                      <a:pt x="492" y="326"/>
                      <a:pt x="508" y="324"/>
                    </a:cubicBezTo>
                    <a:cubicBezTo>
                      <a:pt x="545" y="319"/>
                      <a:pt x="553" y="308"/>
                      <a:pt x="567" y="278"/>
                    </a:cubicBezTo>
                    <a:cubicBezTo>
                      <a:pt x="579" y="251"/>
                      <a:pt x="600" y="252"/>
                      <a:pt x="629" y="248"/>
                    </a:cubicBezTo>
                    <a:cubicBezTo>
                      <a:pt x="675" y="241"/>
                      <a:pt x="743" y="236"/>
                      <a:pt x="789" y="245"/>
                    </a:cubicBezTo>
                    <a:cubicBezTo>
                      <a:pt x="815" y="250"/>
                      <a:pt x="837" y="280"/>
                      <a:pt x="856" y="248"/>
                    </a:cubicBezTo>
                    <a:cubicBezTo>
                      <a:pt x="864" y="234"/>
                      <a:pt x="864" y="219"/>
                      <a:pt x="867" y="207"/>
                    </a:cubicBezTo>
                    <a:cubicBezTo>
                      <a:pt x="860" y="204"/>
                      <a:pt x="853" y="199"/>
                      <a:pt x="846" y="191"/>
                    </a:cubicBezTo>
                    <a:cubicBezTo>
                      <a:pt x="818" y="158"/>
                      <a:pt x="800" y="158"/>
                      <a:pt x="779" y="150"/>
                    </a:cubicBezTo>
                    <a:cubicBezTo>
                      <a:pt x="759" y="143"/>
                      <a:pt x="710" y="130"/>
                      <a:pt x="682" y="117"/>
                    </a:cubicBezTo>
                    <a:cubicBezTo>
                      <a:pt x="654" y="104"/>
                      <a:pt x="695" y="66"/>
                      <a:pt x="687" y="46"/>
                    </a:cubicBezTo>
                    <a:cubicBezTo>
                      <a:pt x="680" y="25"/>
                      <a:pt x="631" y="38"/>
                      <a:pt x="618" y="56"/>
                    </a:cubicBezTo>
                    <a:cubicBezTo>
                      <a:pt x="606" y="74"/>
                      <a:pt x="593" y="107"/>
                      <a:pt x="583" y="56"/>
                    </a:cubicBezTo>
                    <a:cubicBezTo>
                      <a:pt x="572" y="5"/>
                      <a:pt x="547" y="15"/>
                      <a:pt x="516" y="30"/>
                    </a:cubicBezTo>
                    <a:cubicBezTo>
                      <a:pt x="485" y="46"/>
                      <a:pt x="422" y="28"/>
                      <a:pt x="396" y="15"/>
                    </a:cubicBezTo>
                    <a:cubicBezTo>
                      <a:pt x="370" y="2"/>
                      <a:pt x="342" y="0"/>
                      <a:pt x="332" y="20"/>
                    </a:cubicBezTo>
                    <a:cubicBezTo>
                      <a:pt x="322" y="40"/>
                      <a:pt x="286" y="58"/>
                      <a:pt x="255" y="74"/>
                    </a:cubicBezTo>
                    <a:cubicBezTo>
                      <a:pt x="225" y="89"/>
                      <a:pt x="158" y="153"/>
                      <a:pt x="133" y="168"/>
                    </a:cubicBezTo>
                    <a:cubicBezTo>
                      <a:pt x="107" y="183"/>
                      <a:pt x="77" y="181"/>
                      <a:pt x="38" y="173"/>
                    </a:cubicBezTo>
                    <a:cubicBezTo>
                      <a:pt x="0" y="166"/>
                      <a:pt x="54" y="204"/>
                      <a:pt x="59" y="237"/>
                    </a:cubicBezTo>
                    <a:cubicBezTo>
                      <a:pt x="64" y="270"/>
                      <a:pt x="61" y="380"/>
                      <a:pt x="56" y="398"/>
                    </a:cubicBezTo>
                    <a:cubicBezTo>
                      <a:pt x="54" y="406"/>
                      <a:pt x="46" y="411"/>
                      <a:pt x="35" y="417"/>
                    </a:cubicBezTo>
                    <a:cubicBezTo>
                      <a:pt x="49" y="419"/>
                      <a:pt x="62" y="422"/>
                      <a:pt x="76" y="429"/>
                    </a:cubicBezTo>
                    <a:cubicBezTo>
                      <a:pt x="87" y="434"/>
                      <a:pt x="102" y="439"/>
                      <a:pt x="110" y="450"/>
                    </a:cubicBezTo>
                    <a:cubicBezTo>
                      <a:pt x="114" y="448"/>
                      <a:pt x="117" y="445"/>
                      <a:pt x="119" y="444"/>
                    </a:cubicBezTo>
                    <a:cubicBezTo>
                      <a:pt x="139" y="434"/>
                      <a:pt x="141" y="433"/>
                      <a:pt x="151" y="4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46">
                <a:extLst>
                  <a:ext uri="{FF2B5EF4-FFF2-40B4-BE49-F238E27FC236}">
                    <a16:creationId xmlns:a16="http://schemas.microsoft.com/office/drawing/2014/main" id="{D2A9A35B-1141-8A81-1FEB-D4AA57EDE0DB}"/>
                  </a:ext>
                </a:extLst>
              </p:cNvPr>
              <p:cNvSpPr>
                <a:spLocks/>
              </p:cNvSpPr>
              <p:nvPr/>
            </p:nvSpPr>
            <p:spPr bwMode="auto">
              <a:xfrm>
                <a:off x="2806572" y="8982408"/>
                <a:ext cx="573858" cy="439882"/>
              </a:xfrm>
              <a:custGeom>
                <a:avLst/>
                <a:gdLst>
                  <a:gd name="T0" fmla="*/ 1055 w 1088"/>
                  <a:gd name="T1" fmla="*/ 455 h 834"/>
                  <a:gd name="T2" fmla="*/ 1035 w 1088"/>
                  <a:gd name="T3" fmla="*/ 396 h 834"/>
                  <a:gd name="T4" fmla="*/ 1063 w 1088"/>
                  <a:gd name="T5" fmla="*/ 357 h 834"/>
                  <a:gd name="T6" fmla="*/ 1017 w 1088"/>
                  <a:gd name="T7" fmla="*/ 291 h 834"/>
                  <a:gd name="T8" fmla="*/ 953 w 1088"/>
                  <a:gd name="T9" fmla="*/ 283 h 834"/>
                  <a:gd name="T10" fmla="*/ 966 w 1088"/>
                  <a:gd name="T11" fmla="*/ 94 h 834"/>
                  <a:gd name="T12" fmla="*/ 958 w 1088"/>
                  <a:gd name="T13" fmla="*/ 23 h 834"/>
                  <a:gd name="T14" fmla="*/ 863 w 1088"/>
                  <a:gd name="T15" fmla="*/ 5 h 834"/>
                  <a:gd name="T16" fmla="*/ 790 w 1088"/>
                  <a:gd name="T17" fmla="*/ 13 h 834"/>
                  <a:gd name="T18" fmla="*/ 779 w 1088"/>
                  <a:gd name="T19" fmla="*/ 54 h 834"/>
                  <a:gd name="T20" fmla="*/ 712 w 1088"/>
                  <a:gd name="T21" fmla="*/ 51 h 834"/>
                  <a:gd name="T22" fmla="*/ 552 w 1088"/>
                  <a:gd name="T23" fmla="*/ 54 h 834"/>
                  <a:gd name="T24" fmla="*/ 490 w 1088"/>
                  <a:gd name="T25" fmla="*/ 84 h 834"/>
                  <a:gd name="T26" fmla="*/ 431 w 1088"/>
                  <a:gd name="T27" fmla="*/ 130 h 834"/>
                  <a:gd name="T28" fmla="*/ 391 w 1088"/>
                  <a:gd name="T29" fmla="*/ 140 h 834"/>
                  <a:gd name="T30" fmla="*/ 359 w 1088"/>
                  <a:gd name="T31" fmla="*/ 173 h 834"/>
                  <a:gd name="T32" fmla="*/ 320 w 1088"/>
                  <a:gd name="T33" fmla="*/ 171 h 834"/>
                  <a:gd name="T34" fmla="*/ 293 w 1088"/>
                  <a:gd name="T35" fmla="*/ 148 h 834"/>
                  <a:gd name="T36" fmla="*/ 222 w 1088"/>
                  <a:gd name="T37" fmla="*/ 138 h 834"/>
                  <a:gd name="T38" fmla="*/ 158 w 1088"/>
                  <a:gd name="T39" fmla="*/ 176 h 834"/>
                  <a:gd name="T40" fmla="*/ 74 w 1088"/>
                  <a:gd name="T41" fmla="*/ 219 h 834"/>
                  <a:gd name="T42" fmla="*/ 42 w 1088"/>
                  <a:gd name="T43" fmla="*/ 250 h 834"/>
                  <a:gd name="T44" fmla="*/ 33 w 1088"/>
                  <a:gd name="T45" fmla="*/ 256 h 834"/>
                  <a:gd name="T46" fmla="*/ 35 w 1088"/>
                  <a:gd name="T47" fmla="*/ 258 h 834"/>
                  <a:gd name="T48" fmla="*/ 30 w 1088"/>
                  <a:gd name="T49" fmla="*/ 296 h 834"/>
                  <a:gd name="T50" fmla="*/ 25 w 1088"/>
                  <a:gd name="T51" fmla="*/ 370 h 834"/>
                  <a:gd name="T52" fmla="*/ 25 w 1088"/>
                  <a:gd name="T53" fmla="*/ 441 h 834"/>
                  <a:gd name="T54" fmla="*/ 102 w 1088"/>
                  <a:gd name="T55" fmla="*/ 460 h 834"/>
                  <a:gd name="T56" fmla="*/ 151 w 1088"/>
                  <a:gd name="T57" fmla="*/ 475 h 834"/>
                  <a:gd name="T58" fmla="*/ 193 w 1088"/>
                  <a:gd name="T59" fmla="*/ 475 h 834"/>
                  <a:gd name="T60" fmla="*/ 219 w 1088"/>
                  <a:gd name="T61" fmla="*/ 505 h 834"/>
                  <a:gd name="T62" fmla="*/ 261 w 1088"/>
                  <a:gd name="T63" fmla="*/ 513 h 834"/>
                  <a:gd name="T64" fmla="*/ 312 w 1088"/>
                  <a:gd name="T65" fmla="*/ 472 h 834"/>
                  <a:gd name="T66" fmla="*/ 388 w 1088"/>
                  <a:gd name="T67" fmla="*/ 500 h 834"/>
                  <a:gd name="T68" fmla="*/ 391 w 1088"/>
                  <a:gd name="T69" fmla="*/ 536 h 834"/>
                  <a:gd name="T70" fmla="*/ 409 w 1088"/>
                  <a:gd name="T71" fmla="*/ 575 h 834"/>
                  <a:gd name="T72" fmla="*/ 424 w 1088"/>
                  <a:gd name="T73" fmla="*/ 639 h 834"/>
                  <a:gd name="T74" fmla="*/ 505 w 1088"/>
                  <a:gd name="T75" fmla="*/ 652 h 834"/>
                  <a:gd name="T76" fmla="*/ 529 w 1088"/>
                  <a:gd name="T77" fmla="*/ 682 h 834"/>
                  <a:gd name="T78" fmla="*/ 511 w 1088"/>
                  <a:gd name="T79" fmla="*/ 711 h 834"/>
                  <a:gd name="T80" fmla="*/ 529 w 1088"/>
                  <a:gd name="T81" fmla="*/ 779 h 834"/>
                  <a:gd name="T82" fmla="*/ 559 w 1088"/>
                  <a:gd name="T83" fmla="*/ 808 h 834"/>
                  <a:gd name="T84" fmla="*/ 600 w 1088"/>
                  <a:gd name="T85" fmla="*/ 810 h 834"/>
                  <a:gd name="T86" fmla="*/ 642 w 1088"/>
                  <a:gd name="T87" fmla="*/ 834 h 834"/>
                  <a:gd name="T88" fmla="*/ 677 w 1088"/>
                  <a:gd name="T89" fmla="*/ 792 h 834"/>
                  <a:gd name="T90" fmla="*/ 764 w 1088"/>
                  <a:gd name="T91" fmla="*/ 690 h 834"/>
                  <a:gd name="T92" fmla="*/ 891 w 1088"/>
                  <a:gd name="T93" fmla="*/ 605 h 834"/>
                  <a:gd name="T94" fmla="*/ 1035 w 1088"/>
                  <a:gd name="T95" fmla="*/ 503 h 834"/>
                  <a:gd name="T96" fmla="*/ 1055 w 1088"/>
                  <a:gd name="T97" fmla="*/ 455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8" h="834">
                    <a:moveTo>
                      <a:pt x="1055" y="455"/>
                    </a:moveTo>
                    <a:cubicBezTo>
                      <a:pt x="1027" y="452"/>
                      <a:pt x="1014" y="416"/>
                      <a:pt x="1035" y="396"/>
                    </a:cubicBezTo>
                    <a:cubicBezTo>
                      <a:pt x="1055" y="375"/>
                      <a:pt x="1088" y="373"/>
                      <a:pt x="1063" y="357"/>
                    </a:cubicBezTo>
                    <a:cubicBezTo>
                      <a:pt x="1037" y="342"/>
                      <a:pt x="1035" y="314"/>
                      <a:pt x="1017" y="291"/>
                    </a:cubicBezTo>
                    <a:cubicBezTo>
                      <a:pt x="999" y="268"/>
                      <a:pt x="978" y="288"/>
                      <a:pt x="953" y="283"/>
                    </a:cubicBezTo>
                    <a:cubicBezTo>
                      <a:pt x="927" y="278"/>
                      <a:pt x="950" y="140"/>
                      <a:pt x="966" y="94"/>
                    </a:cubicBezTo>
                    <a:cubicBezTo>
                      <a:pt x="981" y="48"/>
                      <a:pt x="983" y="41"/>
                      <a:pt x="958" y="23"/>
                    </a:cubicBezTo>
                    <a:cubicBezTo>
                      <a:pt x="932" y="5"/>
                      <a:pt x="902" y="0"/>
                      <a:pt x="863" y="5"/>
                    </a:cubicBezTo>
                    <a:cubicBezTo>
                      <a:pt x="834" y="9"/>
                      <a:pt x="811" y="21"/>
                      <a:pt x="790" y="13"/>
                    </a:cubicBezTo>
                    <a:cubicBezTo>
                      <a:pt x="787" y="25"/>
                      <a:pt x="787" y="40"/>
                      <a:pt x="779" y="54"/>
                    </a:cubicBezTo>
                    <a:cubicBezTo>
                      <a:pt x="760" y="86"/>
                      <a:pt x="738" y="56"/>
                      <a:pt x="712" y="51"/>
                    </a:cubicBezTo>
                    <a:cubicBezTo>
                      <a:pt x="666" y="42"/>
                      <a:pt x="598" y="47"/>
                      <a:pt x="552" y="54"/>
                    </a:cubicBezTo>
                    <a:cubicBezTo>
                      <a:pt x="523" y="58"/>
                      <a:pt x="502" y="57"/>
                      <a:pt x="490" y="84"/>
                    </a:cubicBezTo>
                    <a:cubicBezTo>
                      <a:pt x="476" y="114"/>
                      <a:pt x="468" y="125"/>
                      <a:pt x="431" y="130"/>
                    </a:cubicBezTo>
                    <a:cubicBezTo>
                      <a:pt x="415" y="132"/>
                      <a:pt x="406" y="131"/>
                      <a:pt x="391" y="140"/>
                    </a:cubicBezTo>
                    <a:cubicBezTo>
                      <a:pt x="379" y="148"/>
                      <a:pt x="372" y="167"/>
                      <a:pt x="359" y="173"/>
                    </a:cubicBezTo>
                    <a:cubicBezTo>
                      <a:pt x="350" y="177"/>
                      <a:pt x="329" y="174"/>
                      <a:pt x="320" y="171"/>
                    </a:cubicBezTo>
                    <a:cubicBezTo>
                      <a:pt x="302" y="165"/>
                      <a:pt x="305" y="160"/>
                      <a:pt x="293" y="148"/>
                    </a:cubicBezTo>
                    <a:cubicBezTo>
                      <a:pt x="276" y="132"/>
                      <a:pt x="248" y="131"/>
                      <a:pt x="222" y="138"/>
                    </a:cubicBezTo>
                    <a:cubicBezTo>
                      <a:pt x="199" y="145"/>
                      <a:pt x="166" y="150"/>
                      <a:pt x="158" y="176"/>
                    </a:cubicBezTo>
                    <a:cubicBezTo>
                      <a:pt x="125" y="173"/>
                      <a:pt x="87" y="193"/>
                      <a:pt x="74" y="219"/>
                    </a:cubicBezTo>
                    <a:cubicBezTo>
                      <a:pt x="64" y="239"/>
                      <a:pt x="62" y="240"/>
                      <a:pt x="42" y="250"/>
                    </a:cubicBezTo>
                    <a:cubicBezTo>
                      <a:pt x="40" y="251"/>
                      <a:pt x="37" y="254"/>
                      <a:pt x="33" y="256"/>
                    </a:cubicBezTo>
                    <a:cubicBezTo>
                      <a:pt x="34" y="257"/>
                      <a:pt x="35" y="257"/>
                      <a:pt x="35" y="258"/>
                    </a:cubicBezTo>
                    <a:cubicBezTo>
                      <a:pt x="47" y="277"/>
                      <a:pt x="37" y="281"/>
                      <a:pt x="30" y="296"/>
                    </a:cubicBezTo>
                    <a:cubicBezTo>
                      <a:pt x="18" y="324"/>
                      <a:pt x="24" y="341"/>
                      <a:pt x="25" y="370"/>
                    </a:cubicBezTo>
                    <a:cubicBezTo>
                      <a:pt x="26" y="402"/>
                      <a:pt x="0" y="416"/>
                      <a:pt x="25" y="441"/>
                    </a:cubicBezTo>
                    <a:cubicBezTo>
                      <a:pt x="48" y="464"/>
                      <a:pt x="74" y="455"/>
                      <a:pt x="102" y="460"/>
                    </a:cubicBezTo>
                    <a:cubicBezTo>
                      <a:pt x="121" y="463"/>
                      <a:pt x="131" y="475"/>
                      <a:pt x="151" y="475"/>
                    </a:cubicBezTo>
                    <a:cubicBezTo>
                      <a:pt x="171" y="475"/>
                      <a:pt x="174" y="464"/>
                      <a:pt x="193" y="475"/>
                    </a:cubicBezTo>
                    <a:cubicBezTo>
                      <a:pt x="205" y="482"/>
                      <a:pt x="208" y="499"/>
                      <a:pt x="219" y="505"/>
                    </a:cubicBezTo>
                    <a:cubicBezTo>
                      <a:pt x="229" y="511"/>
                      <a:pt x="250" y="512"/>
                      <a:pt x="261" y="513"/>
                    </a:cubicBezTo>
                    <a:cubicBezTo>
                      <a:pt x="307" y="518"/>
                      <a:pt x="283" y="485"/>
                      <a:pt x="312" y="472"/>
                    </a:cubicBezTo>
                    <a:cubicBezTo>
                      <a:pt x="330" y="464"/>
                      <a:pt x="380" y="486"/>
                      <a:pt x="388" y="500"/>
                    </a:cubicBezTo>
                    <a:cubicBezTo>
                      <a:pt x="393" y="508"/>
                      <a:pt x="388" y="526"/>
                      <a:pt x="391" y="536"/>
                    </a:cubicBezTo>
                    <a:cubicBezTo>
                      <a:pt x="396" y="550"/>
                      <a:pt x="406" y="559"/>
                      <a:pt x="409" y="575"/>
                    </a:cubicBezTo>
                    <a:cubicBezTo>
                      <a:pt x="414" y="603"/>
                      <a:pt x="397" y="624"/>
                      <a:pt x="424" y="639"/>
                    </a:cubicBezTo>
                    <a:cubicBezTo>
                      <a:pt x="447" y="651"/>
                      <a:pt x="480" y="639"/>
                      <a:pt x="505" y="652"/>
                    </a:cubicBezTo>
                    <a:cubicBezTo>
                      <a:pt x="519" y="660"/>
                      <a:pt x="527" y="666"/>
                      <a:pt x="529" y="682"/>
                    </a:cubicBezTo>
                    <a:cubicBezTo>
                      <a:pt x="531" y="705"/>
                      <a:pt x="522" y="698"/>
                      <a:pt x="511" y="711"/>
                    </a:cubicBezTo>
                    <a:cubicBezTo>
                      <a:pt x="484" y="742"/>
                      <a:pt x="508" y="752"/>
                      <a:pt x="529" y="779"/>
                    </a:cubicBezTo>
                    <a:cubicBezTo>
                      <a:pt x="541" y="796"/>
                      <a:pt x="539" y="802"/>
                      <a:pt x="559" y="808"/>
                    </a:cubicBezTo>
                    <a:cubicBezTo>
                      <a:pt x="573" y="812"/>
                      <a:pt x="586" y="808"/>
                      <a:pt x="600" y="810"/>
                    </a:cubicBezTo>
                    <a:cubicBezTo>
                      <a:pt x="618" y="812"/>
                      <a:pt x="631" y="822"/>
                      <a:pt x="642" y="834"/>
                    </a:cubicBezTo>
                    <a:cubicBezTo>
                      <a:pt x="655" y="818"/>
                      <a:pt x="667" y="802"/>
                      <a:pt x="677" y="792"/>
                    </a:cubicBezTo>
                    <a:cubicBezTo>
                      <a:pt x="700" y="766"/>
                      <a:pt x="728" y="723"/>
                      <a:pt x="764" y="690"/>
                    </a:cubicBezTo>
                    <a:cubicBezTo>
                      <a:pt x="799" y="656"/>
                      <a:pt x="856" y="636"/>
                      <a:pt x="891" y="605"/>
                    </a:cubicBezTo>
                    <a:cubicBezTo>
                      <a:pt x="927" y="575"/>
                      <a:pt x="986" y="529"/>
                      <a:pt x="1035" y="503"/>
                    </a:cubicBezTo>
                    <a:cubicBezTo>
                      <a:pt x="1082" y="478"/>
                      <a:pt x="1083" y="457"/>
                      <a:pt x="1055" y="4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47">
                <a:extLst>
                  <a:ext uri="{FF2B5EF4-FFF2-40B4-BE49-F238E27FC236}">
                    <a16:creationId xmlns:a16="http://schemas.microsoft.com/office/drawing/2014/main" id="{C799E35D-57FD-5718-BEFD-B4A158F0B095}"/>
                  </a:ext>
                </a:extLst>
              </p:cNvPr>
              <p:cNvSpPr>
                <a:spLocks/>
              </p:cNvSpPr>
              <p:nvPr/>
            </p:nvSpPr>
            <p:spPr bwMode="auto">
              <a:xfrm>
                <a:off x="1981513" y="9040463"/>
                <a:ext cx="849845" cy="777498"/>
              </a:xfrm>
              <a:custGeom>
                <a:avLst/>
                <a:gdLst>
                  <a:gd name="T0" fmla="*/ 566 w 1611"/>
                  <a:gd name="T1" fmla="*/ 1295 h 1474"/>
                  <a:gd name="T2" fmla="*/ 533 w 1611"/>
                  <a:gd name="T3" fmla="*/ 1205 h 1474"/>
                  <a:gd name="T4" fmla="*/ 577 w 1611"/>
                  <a:gd name="T5" fmla="*/ 1183 h 1474"/>
                  <a:gd name="T6" fmla="*/ 663 w 1611"/>
                  <a:gd name="T7" fmla="*/ 1123 h 1474"/>
                  <a:gd name="T8" fmla="*/ 719 w 1611"/>
                  <a:gd name="T9" fmla="*/ 1029 h 1474"/>
                  <a:gd name="T10" fmla="*/ 757 w 1611"/>
                  <a:gd name="T11" fmla="*/ 919 h 1474"/>
                  <a:gd name="T12" fmla="*/ 724 w 1611"/>
                  <a:gd name="T13" fmla="*/ 796 h 1474"/>
                  <a:gd name="T14" fmla="*/ 916 w 1611"/>
                  <a:gd name="T15" fmla="*/ 783 h 1474"/>
                  <a:gd name="T16" fmla="*/ 968 w 1611"/>
                  <a:gd name="T17" fmla="*/ 708 h 1474"/>
                  <a:gd name="T18" fmla="*/ 967 w 1611"/>
                  <a:gd name="T19" fmla="*/ 643 h 1474"/>
                  <a:gd name="T20" fmla="*/ 1000 w 1611"/>
                  <a:gd name="T21" fmla="*/ 578 h 1474"/>
                  <a:gd name="T22" fmla="*/ 1051 w 1611"/>
                  <a:gd name="T23" fmla="*/ 507 h 1474"/>
                  <a:gd name="T24" fmla="*/ 1159 w 1611"/>
                  <a:gd name="T25" fmla="*/ 403 h 1474"/>
                  <a:gd name="T26" fmla="*/ 1225 w 1611"/>
                  <a:gd name="T27" fmla="*/ 378 h 1474"/>
                  <a:gd name="T28" fmla="*/ 1314 w 1611"/>
                  <a:gd name="T29" fmla="*/ 361 h 1474"/>
                  <a:gd name="T30" fmla="*/ 1378 w 1611"/>
                  <a:gd name="T31" fmla="*/ 350 h 1474"/>
                  <a:gd name="T32" fmla="*/ 1483 w 1611"/>
                  <a:gd name="T33" fmla="*/ 306 h 1474"/>
                  <a:gd name="T34" fmla="*/ 1582 w 1611"/>
                  <a:gd name="T35" fmla="*/ 293 h 1474"/>
                  <a:gd name="T36" fmla="*/ 1594 w 1611"/>
                  <a:gd name="T37" fmla="*/ 186 h 1474"/>
                  <a:gd name="T38" fmla="*/ 1563 w 1611"/>
                  <a:gd name="T39" fmla="*/ 125 h 1474"/>
                  <a:gd name="T40" fmla="*/ 1464 w 1611"/>
                  <a:gd name="T41" fmla="*/ 161 h 1474"/>
                  <a:gd name="T42" fmla="*/ 1121 w 1611"/>
                  <a:gd name="T43" fmla="*/ 217 h 1474"/>
                  <a:gd name="T44" fmla="*/ 909 w 1611"/>
                  <a:gd name="T45" fmla="*/ 71 h 1474"/>
                  <a:gd name="T46" fmla="*/ 817 w 1611"/>
                  <a:gd name="T47" fmla="*/ 71 h 1474"/>
                  <a:gd name="T48" fmla="*/ 627 w 1611"/>
                  <a:gd name="T49" fmla="*/ 285 h 1474"/>
                  <a:gd name="T50" fmla="*/ 493 w 1611"/>
                  <a:gd name="T51" fmla="*/ 575 h 1474"/>
                  <a:gd name="T52" fmla="*/ 223 w 1611"/>
                  <a:gd name="T53" fmla="*/ 765 h 1474"/>
                  <a:gd name="T54" fmla="*/ 145 w 1611"/>
                  <a:gd name="T55" fmla="*/ 843 h 1474"/>
                  <a:gd name="T56" fmla="*/ 306 w 1611"/>
                  <a:gd name="T57" fmla="*/ 858 h 1474"/>
                  <a:gd name="T58" fmla="*/ 291 w 1611"/>
                  <a:gd name="T59" fmla="*/ 968 h 1474"/>
                  <a:gd name="T60" fmla="*/ 414 w 1611"/>
                  <a:gd name="T61" fmla="*/ 989 h 1474"/>
                  <a:gd name="T62" fmla="*/ 393 w 1611"/>
                  <a:gd name="T63" fmla="*/ 1157 h 1474"/>
                  <a:gd name="T64" fmla="*/ 467 w 1611"/>
                  <a:gd name="T65" fmla="*/ 1446 h 1474"/>
                  <a:gd name="T66" fmla="*/ 544 w 1611"/>
                  <a:gd name="T67" fmla="*/ 1461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11" h="1474">
                    <a:moveTo>
                      <a:pt x="585" y="1410"/>
                    </a:moveTo>
                    <a:cubicBezTo>
                      <a:pt x="596" y="1370"/>
                      <a:pt x="572" y="1333"/>
                      <a:pt x="566" y="1295"/>
                    </a:cubicBezTo>
                    <a:cubicBezTo>
                      <a:pt x="564" y="1281"/>
                      <a:pt x="571" y="1250"/>
                      <a:pt x="565" y="1238"/>
                    </a:cubicBezTo>
                    <a:cubicBezTo>
                      <a:pt x="556" y="1223"/>
                      <a:pt x="540" y="1222"/>
                      <a:pt x="533" y="1205"/>
                    </a:cubicBezTo>
                    <a:cubicBezTo>
                      <a:pt x="529" y="1194"/>
                      <a:pt x="515" y="1161"/>
                      <a:pt x="523" y="1151"/>
                    </a:cubicBezTo>
                    <a:cubicBezTo>
                      <a:pt x="540" y="1128"/>
                      <a:pt x="565" y="1176"/>
                      <a:pt x="577" y="1183"/>
                    </a:cubicBezTo>
                    <a:cubicBezTo>
                      <a:pt x="603" y="1201"/>
                      <a:pt x="607" y="1188"/>
                      <a:pt x="620" y="1168"/>
                    </a:cubicBezTo>
                    <a:cubicBezTo>
                      <a:pt x="632" y="1150"/>
                      <a:pt x="646" y="1134"/>
                      <a:pt x="663" y="1123"/>
                    </a:cubicBezTo>
                    <a:cubicBezTo>
                      <a:pt x="687" y="1106"/>
                      <a:pt x="682" y="1095"/>
                      <a:pt x="682" y="1068"/>
                    </a:cubicBezTo>
                    <a:cubicBezTo>
                      <a:pt x="682" y="1043"/>
                      <a:pt x="697" y="1037"/>
                      <a:pt x="719" y="1029"/>
                    </a:cubicBezTo>
                    <a:cubicBezTo>
                      <a:pt x="756" y="1014"/>
                      <a:pt x="817" y="1011"/>
                      <a:pt x="807" y="955"/>
                    </a:cubicBezTo>
                    <a:cubicBezTo>
                      <a:pt x="801" y="927"/>
                      <a:pt x="775" y="937"/>
                      <a:pt x="757" y="919"/>
                    </a:cubicBezTo>
                    <a:cubicBezTo>
                      <a:pt x="739" y="902"/>
                      <a:pt x="743" y="874"/>
                      <a:pt x="730" y="853"/>
                    </a:cubicBezTo>
                    <a:cubicBezTo>
                      <a:pt x="720" y="837"/>
                      <a:pt x="702" y="811"/>
                      <a:pt x="724" y="796"/>
                    </a:cubicBezTo>
                    <a:cubicBezTo>
                      <a:pt x="739" y="786"/>
                      <a:pt x="764" y="795"/>
                      <a:pt x="780" y="797"/>
                    </a:cubicBezTo>
                    <a:cubicBezTo>
                      <a:pt x="816" y="802"/>
                      <a:pt x="890" y="818"/>
                      <a:pt x="916" y="783"/>
                    </a:cubicBezTo>
                    <a:cubicBezTo>
                      <a:pt x="926" y="769"/>
                      <a:pt x="937" y="757"/>
                      <a:pt x="948" y="745"/>
                    </a:cubicBezTo>
                    <a:cubicBezTo>
                      <a:pt x="957" y="735"/>
                      <a:pt x="969" y="723"/>
                      <a:pt x="968" y="708"/>
                    </a:cubicBezTo>
                    <a:cubicBezTo>
                      <a:pt x="966" y="693"/>
                      <a:pt x="953" y="688"/>
                      <a:pt x="949" y="673"/>
                    </a:cubicBezTo>
                    <a:cubicBezTo>
                      <a:pt x="943" y="654"/>
                      <a:pt x="953" y="652"/>
                      <a:pt x="967" y="643"/>
                    </a:cubicBezTo>
                    <a:cubicBezTo>
                      <a:pt x="984" y="633"/>
                      <a:pt x="983" y="632"/>
                      <a:pt x="978" y="614"/>
                    </a:cubicBezTo>
                    <a:cubicBezTo>
                      <a:pt x="971" y="583"/>
                      <a:pt x="973" y="587"/>
                      <a:pt x="1000" y="578"/>
                    </a:cubicBezTo>
                    <a:cubicBezTo>
                      <a:pt x="1017" y="572"/>
                      <a:pt x="1019" y="557"/>
                      <a:pt x="1025" y="541"/>
                    </a:cubicBezTo>
                    <a:cubicBezTo>
                      <a:pt x="1031" y="523"/>
                      <a:pt x="1038" y="520"/>
                      <a:pt x="1051" y="507"/>
                    </a:cubicBezTo>
                    <a:cubicBezTo>
                      <a:pt x="1072" y="485"/>
                      <a:pt x="1070" y="424"/>
                      <a:pt x="1104" y="413"/>
                    </a:cubicBezTo>
                    <a:cubicBezTo>
                      <a:pt x="1128" y="405"/>
                      <a:pt x="1143" y="430"/>
                      <a:pt x="1159" y="403"/>
                    </a:cubicBezTo>
                    <a:cubicBezTo>
                      <a:pt x="1169" y="386"/>
                      <a:pt x="1168" y="363"/>
                      <a:pt x="1197" y="369"/>
                    </a:cubicBezTo>
                    <a:cubicBezTo>
                      <a:pt x="1208" y="371"/>
                      <a:pt x="1213" y="377"/>
                      <a:pt x="1225" y="378"/>
                    </a:cubicBezTo>
                    <a:cubicBezTo>
                      <a:pt x="1240" y="380"/>
                      <a:pt x="1246" y="374"/>
                      <a:pt x="1256" y="367"/>
                    </a:cubicBezTo>
                    <a:cubicBezTo>
                      <a:pt x="1281" y="350"/>
                      <a:pt x="1289" y="368"/>
                      <a:pt x="1314" y="361"/>
                    </a:cubicBezTo>
                    <a:cubicBezTo>
                      <a:pt x="1325" y="359"/>
                      <a:pt x="1330" y="352"/>
                      <a:pt x="1342" y="350"/>
                    </a:cubicBezTo>
                    <a:cubicBezTo>
                      <a:pt x="1354" y="348"/>
                      <a:pt x="1366" y="350"/>
                      <a:pt x="1378" y="350"/>
                    </a:cubicBezTo>
                    <a:cubicBezTo>
                      <a:pt x="1409" y="350"/>
                      <a:pt x="1412" y="348"/>
                      <a:pt x="1429" y="325"/>
                    </a:cubicBezTo>
                    <a:cubicBezTo>
                      <a:pt x="1444" y="305"/>
                      <a:pt x="1459" y="306"/>
                      <a:pt x="1483" y="306"/>
                    </a:cubicBezTo>
                    <a:cubicBezTo>
                      <a:pt x="1507" y="306"/>
                      <a:pt x="1532" y="307"/>
                      <a:pt x="1554" y="302"/>
                    </a:cubicBezTo>
                    <a:cubicBezTo>
                      <a:pt x="1564" y="300"/>
                      <a:pt x="1573" y="296"/>
                      <a:pt x="1582" y="293"/>
                    </a:cubicBezTo>
                    <a:cubicBezTo>
                      <a:pt x="1585" y="284"/>
                      <a:pt x="1590" y="274"/>
                      <a:pt x="1589" y="260"/>
                    </a:cubicBezTo>
                    <a:cubicBezTo>
                      <a:pt x="1588" y="231"/>
                      <a:pt x="1582" y="214"/>
                      <a:pt x="1594" y="186"/>
                    </a:cubicBezTo>
                    <a:cubicBezTo>
                      <a:pt x="1601" y="171"/>
                      <a:pt x="1611" y="167"/>
                      <a:pt x="1599" y="148"/>
                    </a:cubicBezTo>
                    <a:cubicBezTo>
                      <a:pt x="1591" y="135"/>
                      <a:pt x="1574" y="131"/>
                      <a:pt x="1563" y="125"/>
                    </a:cubicBezTo>
                    <a:cubicBezTo>
                      <a:pt x="1549" y="118"/>
                      <a:pt x="1536" y="115"/>
                      <a:pt x="1522" y="113"/>
                    </a:cubicBezTo>
                    <a:cubicBezTo>
                      <a:pt x="1508" y="122"/>
                      <a:pt x="1487" y="134"/>
                      <a:pt x="1464" y="161"/>
                    </a:cubicBezTo>
                    <a:cubicBezTo>
                      <a:pt x="1423" y="207"/>
                      <a:pt x="1364" y="191"/>
                      <a:pt x="1323" y="176"/>
                    </a:cubicBezTo>
                    <a:cubicBezTo>
                      <a:pt x="1282" y="161"/>
                      <a:pt x="1180" y="194"/>
                      <a:pt x="1121" y="217"/>
                    </a:cubicBezTo>
                    <a:cubicBezTo>
                      <a:pt x="1063" y="240"/>
                      <a:pt x="1035" y="245"/>
                      <a:pt x="1001" y="227"/>
                    </a:cubicBezTo>
                    <a:cubicBezTo>
                      <a:pt x="968" y="209"/>
                      <a:pt x="925" y="89"/>
                      <a:pt x="909" y="71"/>
                    </a:cubicBezTo>
                    <a:cubicBezTo>
                      <a:pt x="894" y="53"/>
                      <a:pt x="863" y="0"/>
                      <a:pt x="851" y="0"/>
                    </a:cubicBezTo>
                    <a:cubicBezTo>
                      <a:pt x="838" y="0"/>
                      <a:pt x="830" y="46"/>
                      <a:pt x="817" y="71"/>
                    </a:cubicBezTo>
                    <a:cubicBezTo>
                      <a:pt x="805" y="97"/>
                      <a:pt x="692" y="145"/>
                      <a:pt x="682" y="161"/>
                    </a:cubicBezTo>
                    <a:cubicBezTo>
                      <a:pt x="672" y="176"/>
                      <a:pt x="664" y="259"/>
                      <a:pt x="627" y="285"/>
                    </a:cubicBezTo>
                    <a:cubicBezTo>
                      <a:pt x="590" y="310"/>
                      <a:pt x="593" y="390"/>
                      <a:pt x="599" y="447"/>
                    </a:cubicBezTo>
                    <a:cubicBezTo>
                      <a:pt x="604" y="504"/>
                      <a:pt x="536" y="555"/>
                      <a:pt x="493" y="575"/>
                    </a:cubicBezTo>
                    <a:cubicBezTo>
                      <a:pt x="451" y="595"/>
                      <a:pt x="397" y="612"/>
                      <a:pt x="362" y="640"/>
                    </a:cubicBezTo>
                    <a:cubicBezTo>
                      <a:pt x="328" y="669"/>
                      <a:pt x="311" y="735"/>
                      <a:pt x="223" y="765"/>
                    </a:cubicBezTo>
                    <a:cubicBezTo>
                      <a:pt x="153" y="790"/>
                      <a:pt x="158" y="805"/>
                      <a:pt x="79" y="828"/>
                    </a:cubicBezTo>
                    <a:cubicBezTo>
                      <a:pt x="0" y="851"/>
                      <a:pt x="79" y="874"/>
                      <a:pt x="145" y="843"/>
                    </a:cubicBezTo>
                    <a:cubicBezTo>
                      <a:pt x="212" y="812"/>
                      <a:pt x="224" y="802"/>
                      <a:pt x="281" y="815"/>
                    </a:cubicBezTo>
                    <a:cubicBezTo>
                      <a:pt x="337" y="828"/>
                      <a:pt x="332" y="828"/>
                      <a:pt x="306" y="858"/>
                    </a:cubicBezTo>
                    <a:cubicBezTo>
                      <a:pt x="281" y="889"/>
                      <a:pt x="286" y="879"/>
                      <a:pt x="301" y="925"/>
                    </a:cubicBezTo>
                    <a:cubicBezTo>
                      <a:pt x="316" y="971"/>
                      <a:pt x="309" y="940"/>
                      <a:pt x="291" y="968"/>
                    </a:cubicBezTo>
                    <a:cubicBezTo>
                      <a:pt x="273" y="996"/>
                      <a:pt x="322" y="989"/>
                      <a:pt x="365" y="984"/>
                    </a:cubicBezTo>
                    <a:cubicBezTo>
                      <a:pt x="408" y="978"/>
                      <a:pt x="419" y="973"/>
                      <a:pt x="414" y="989"/>
                    </a:cubicBezTo>
                    <a:cubicBezTo>
                      <a:pt x="408" y="1004"/>
                      <a:pt x="403" y="1012"/>
                      <a:pt x="411" y="1050"/>
                    </a:cubicBezTo>
                    <a:cubicBezTo>
                      <a:pt x="419" y="1088"/>
                      <a:pt x="431" y="1104"/>
                      <a:pt x="393" y="1157"/>
                    </a:cubicBezTo>
                    <a:cubicBezTo>
                      <a:pt x="355" y="1211"/>
                      <a:pt x="375" y="1239"/>
                      <a:pt x="375" y="1288"/>
                    </a:cubicBezTo>
                    <a:cubicBezTo>
                      <a:pt x="375" y="1336"/>
                      <a:pt x="434" y="1405"/>
                      <a:pt x="467" y="1446"/>
                    </a:cubicBezTo>
                    <a:cubicBezTo>
                      <a:pt x="490" y="1474"/>
                      <a:pt x="506" y="1466"/>
                      <a:pt x="540" y="1466"/>
                    </a:cubicBezTo>
                    <a:cubicBezTo>
                      <a:pt x="541" y="1464"/>
                      <a:pt x="543" y="1462"/>
                      <a:pt x="544" y="1461"/>
                    </a:cubicBezTo>
                    <a:cubicBezTo>
                      <a:pt x="558" y="1445"/>
                      <a:pt x="579" y="1431"/>
                      <a:pt x="585" y="14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48">
                <a:extLst>
                  <a:ext uri="{FF2B5EF4-FFF2-40B4-BE49-F238E27FC236}">
                    <a16:creationId xmlns:a16="http://schemas.microsoft.com/office/drawing/2014/main" id="{63405008-7EE5-3ABF-2420-0282A9410621}"/>
                  </a:ext>
                </a:extLst>
              </p:cNvPr>
              <p:cNvSpPr>
                <a:spLocks/>
              </p:cNvSpPr>
              <p:nvPr/>
            </p:nvSpPr>
            <p:spPr bwMode="auto">
              <a:xfrm>
                <a:off x="2253258" y="9194981"/>
                <a:ext cx="891823" cy="744228"/>
              </a:xfrm>
              <a:custGeom>
                <a:avLst/>
                <a:gdLst>
                  <a:gd name="T0" fmla="*/ 1608 w 1691"/>
                  <a:gd name="T1" fmla="*/ 405 h 1411"/>
                  <a:gd name="T2" fmla="*/ 1560 w 1691"/>
                  <a:gd name="T3" fmla="*/ 308 h 1411"/>
                  <a:gd name="T4" fmla="*/ 1554 w 1691"/>
                  <a:gd name="T5" fmla="*/ 249 h 1411"/>
                  <a:gd name="T6" fmla="*/ 1458 w 1691"/>
                  <a:gd name="T7" fmla="*/ 172 h 1411"/>
                  <a:gd name="T8" fmla="*/ 1437 w 1691"/>
                  <a:gd name="T9" fmla="*/ 97 h 1411"/>
                  <a:gd name="T10" fmla="*/ 1310 w 1691"/>
                  <a:gd name="T11" fmla="*/ 110 h 1411"/>
                  <a:gd name="T12" fmla="*/ 1242 w 1691"/>
                  <a:gd name="T13" fmla="*/ 72 h 1411"/>
                  <a:gd name="T14" fmla="*/ 1151 w 1691"/>
                  <a:gd name="T15" fmla="*/ 57 h 1411"/>
                  <a:gd name="T16" fmla="*/ 1067 w 1691"/>
                  <a:gd name="T17" fmla="*/ 0 h 1411"/>
                  <a:gd name="T18" fmla="*/ 968 w 1691"/>
                  <a:gd name="T19" fmla="*/ 13 h 1411"/>
                  <a:gd name="T20" fmla="*/ 863 w 1691"/>
                  <a:gd name="T21" fmla="*/ 57 h 1411"/>
                  <a:gd name="T22" fmla="*/ 799 w 1691"/>
                  <a:gd name="T23" fmla="*/ 68 h 1411"/>
                  <a:gd name="T24" fmla="*/ 710 w 1691"/>
                  <a:gd name="T25" fmla="*/ 85 h 1411"/>
                  <a:gd name="T26" fmla="*/ 644 w 1691"/>
                  <a:gd name="T27" fmla="*/ 110 h 1411"/>
                  <a:gd name="T28" fmla="*/ 536 w 1691"/>
                  <a:gd name="T29" fmla="*/ 214 h 1411"/>
                  <a:gd name="T30" fmla="*/ 485 w 1691"/>
                  <a:gd name="T31" fmla="*/ 285 h 1411"/>
                  <a:gd name="T32" fmla="*/ 452 w 1691"/>
                  <a:gd name="T33" fmla="*/ 350 h 1411"/>
                  <a:gd name="T34" fmla="*/ 453 w 1691"/>
                  <a:gd name="T35" fmla="*/ 415 h 1411"/>
                  <a:gd name="T36" fmla="*/ 401 w 1691"/>
                  <a:gd name="T37" fmla="*/ 490 h 1411"/>
                  <a:gd name="T38" fmla="*/ 209 w 1691"/>
                  <a:gd name="T39" fmla="*/ 503 h 1411"/>
                  <a:gd name="T40" fmla="*/ 242 w 1691"/>
                  <a:gd name="T41" fmla="*/ 626 h 1411"/>
                  <a:gd name="T42" fmla="*/ 204 w 1691"/>
                  <a:gd name="T43" fmla="*/ 736 h 1411"/>
                  <a:gd name="T44" fmla="*/ 148 w 1691"/>
                  <a:gd name="T45" fmla="*/ 830 h 1411"/>
                  <a:gd name="T46" fmla="*/ 62 w 1691"/>
                  <a:gd name="T47" fmla="*/ 890 h 1411"/>
                  <a:gd name="T48" fmla="*/ 18 w 1691"/>
                  <a:gd name="T49" fmla="*/ 912 h 1411"/>
                  <a:gd name="T50" fmla="*/ 51 w 1691"/>
                  <a:gd name="T51" fmla="*/ 1002 h 1411"/>
                  <a:gd name="T52" fmla="*/ 29 w 1691"/>
                  <a:gd name="T53" fmla="*/ 1168 h 1411"/>
                  <a:gd name="T54" fmla="*/ 85 w 1691"/>
                  <a:gd name="T55" fmla="*/ 1181 h 1411"/>
                  <a:gd name="T56" fmla="*/ 57 w 1691"/>
                  <a:gd name="T57" fmla="*/ 1322 h 1411"/>
                  <a:gd name="T58" fmla="*/ 228 w 1691"/>
                  <a:gd name="T59" fmla="*/ 1345 h 1411"/>
                  <a:gd name="T60" fmla="*/ 343 w 1691"/>
                  <a:gd name="T61" fmla="*/ 1375 h 1411"/>
                  <a:gd name="T62" fmla="*/ 379 w 1691"/>
                  <a:gd name="T63" fmla="*/ 1327 h 1411"/>
                  <a:gd name="T64" fmla="*/ 369 w 1691"/>
                  <a:gd name="T65" fmla="*/ 1230 h 1411"/>
                  <a:gd name="T66" fmla="*/ 387 w 1691"/>
                  <a:gd name="T67" fmla="*/ 1107 h 1411"/>
                  <a:gd name="T68" fmla="*/ 481 w 1691"/>
                  <a:gd name="T69" fmla="*/ 1036 h 1411"/>
                  <a:gd name="T70" fmla="*/ 571 w 1691"/>
                  <a:gd name="T71" fmla="*/ 890 h 1411"/>
                  <a:gd name="T72" fmla="*/ 640 w 1691"/>
                  <a:gd name="T73" fmla="*/ 685 h 1411"/>
                  <a:gd name="T74" fmla="*/ 801 w 1691"/>
                  <a:gd name="T75" fmla="*/ 560 h 1411"/>
                  <a:gd name="T76" fmla="*/ 1161 w 1691"/>
                  <a:gd name="T77" fmla="*/ 445 h 1411"/>
                  <a:gd name="T78" fmla="*/ 1345 w 1691"/>
                  <a:gd name="T79" fmla="*/ 540 h 1411"/>
                  <a:gd name="T80" fmla="*/ 1542 w 1691"/>
                  <a:gd name="T81" fmla="*/ 731 h 1411"/>
                  <a:gd name="T82" fmla="*/ 1644 w 1691"/>
                  <a:gd name="T83" fmla="*/ 499 h 1411"/>
                  <a:gd name="T84" fmla="*/ 1649 w 1691"/>
                  <a:gd name="T85" fmla="*/ 407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1" h="1411">
                    <a:moveTo>
                      <a:pt x="1649" y="407"/>
                    </a:moveTo>
                    <a:cubicBezTo>
                      <a:pt x="1635" y="405"/>
                      <a:pt x="1622" y="409"/>
                      <a:pt x="1608" y="405"/>
                    </a:cubicBezTo>
                    <a:cubicBezTo>
                      <a:pt x="1588" y="399"/>
                      <a:pt x="1590" y="393"/>
                      <a:pt x="1578" y="376"/>
                    </a:cubicBezTo>
                    <a:cubicBezTo>
                      <a:pt x="1557" y="349"/>
                      <a:pt x="1533" y="339"/>
                      <a:pt x="1560" y="308"/>
                    </a:cubicBezTo>
                    <a:cubicBezTo>
                      <a:pt x="1571" y="295"/>
                      <a:pt x="1580" y="302"/>
                      <a:pt x="1578" y="279"/>
                    </a:cubicBezTo>
                    <a:cubicBezTo>
                      <a:pt x="1576" y="263"/>
                      <a:pt x="1568" y="257"/>
                      <a:pt x="1554" y="249"/>
                    </a:cubicBezTo>
                    <a:cubicBezTo>
                      <a:pt x="1529" y="236"/>
                      <a:pt x="1496" y="248"/>
                      <a:pt x="1473" y="236"/>
                    </a:cubicBezTo>
                    <a:cubicBezTo>
                      <a:pt x="1446" y="221"/>
                      <a:pt x="1463" y="200"/>
                      <a:pt x="1458" y="172"/>
                    </a:cubicBezTo>
                    <a:cubicBezTo>
                      <a:pt x="1455" y="156"/>
                      <a:pt x="1445" y="147"/>
                      <a:pt x="1440" y="133"/>
                    </a:cubicBezTo>
                    <a:cubicBezTo>
                      <a:pt x="1437" y="123"/>
                      <a:pt x="1442" y="105"/>
                      <a:pt x="1437" y="97"/>
                    </a:cubicBezTo>
                    <a:cubicBezTo>
                      <a:pt x="1429" y="83"/>
                      <a:pt x="1379" y="61"/>
                      <a:pt x="1361" y="69"/>
                    </a:cubicBezTo>
                    <a:cubicBezTo>
                      <a:pt x="1332" y="82"/>
                      <a:pt x="1356" y="115"/>
                      <a:pt x="1310" y="110"/>
                    </a:cubicBezTo>
                    <a:cubicBezTo>
                      <a:pt x="1299" y="109"/>
                      <a:pt x="1278" y="108"/>
                      <a:pt x="1268" y="102"/>
                    </a:cubicBezTo>
                    <a:cubicBezTo>
                      <a:pt x="1257" y="96"/>
                      <a:pt x="1254" y="79"/>
                      <a:pt x="1242" y="72"/>
                    </a:cubicBezTo>
                    <a:cubicBezTo>
                      <a:pt x="1223" y="61"/>
                      <a:pt x="1220" y="72"/>
                      <a:pt x="1200" y="72"/>
                    </a:cubicBezTo>
                    <a:cubicBezTo>
                      <a:pt x="1180" y="72"/>
                      <a:pt x="1170" y="60"/>
                      <a:pt x="1151" y="57"/>
                    </a:cubicBezTo>
                    <a:cubicBezTo>
                      <a:pt x="1123" y="52"/>
                      <a:pt x="1097" y="61"/>
                      <a:pt x="1074" y="38"/>
                    </a:cubicBezTo>
                    <a:cubicBezTo>
                      <a:pt x="1059" y="24"/>
                      <a:pt x="1062" y="13"/>
                      <a:pt x="1067" y="0"/>
                    </a:cubicBezTo>
                    <a:cubicBezTo>
                      <a:pt x="1058" y="3"/>
                      <a:pt x="1049" y="7"/>
                      <a:pt x="1039" y="9"/>
                    </a:cubicBezTo>
                    <a:cubicBezTo>
                      <a:pt x="1017" y="14"/>
                      <a:pt x="992" y="13"/>
                      <a:pt x="968" y="13"/>
                    </a:cubicBezTo>
                    <a:cubicBezTo>
                      <a:pt x="944" y="13"/>
                      <a:pt x="929" y="12"/>
                      <a:pt x="914" y="32"/>
                    </a:cubicBezTo>
                    <a:cubicBezTo>
                      <a:pt x="897" y="55"/>
                      <a:pt x="894" y="57"/>
                      <a:pt x="863" y="57"/>
                    </a:cubicBezTo>
                    <a:cubicBezTo>
                      <a:pt x="851" y="57"/>
                      <a:pt x="839" y="55"/>
                      <a:pt x="827" y="57"/>
                    </a:cubicBezTo>
                    <a:cubicBezTo>
                      <a:pt x="815" y="59"/>
                      <a:pt x="810" y="66"/>
                      <a:pt x="799" y="68"/>
                    </a:cubicBezTo>
                    <a:cubicBezTo>
                      <a:pt x="774" y="75"/>
                      <a:pt x="766" y="57"/>
                      <a:pt x="741" y="74"/>
                    </a:cubicBezTo>
                    <a:cubicBezTo>
                      <a:pt x="731" y="81"/>
                      <a:pt x="725" y="87"/>
                      <a:pt x="710" y="85"/>
                    </a:cubicBezTo>
                    <a:cubicBezTo>
                      <a:pt x="698" y="84"/>
                      <a:pt x="693" y="78"/>
                      <a:pt x="682" y="76"/>
                    </a:cubicBezTo>
                    <a:cubicBezTo>
                      <a:pt x="653" y="70"/>
                      <a:pt x="654" y="93"/>
                      <a:pt x="644" y="110"/>
                    </a:cubicBezTo>
                    <a:cubicBezTo>
                      <a:pt x="628" y="137"/>
                      <a:pt x="613" y="112"/>
                      <a:pt x="589" y="120"/>
                    </a:cubicBezTo>
                    <a:cubicBezTo>
                      <a:pt x="555" y="131"/>
                      <a:pt x="557" y="192"/>
                      <a:pt x="536" y="214"/>
                    </a:cubicBezTo>
                    <a:cubicBezTo>
                      <a:pt x="523" y="227"/>
                      <a:pt x="516" y="230"/>
                      <a:pt x="510" y="248"/>
                    </a:cubicBezTo>
                    <a:cubicBezTo>
                      <a:pt x="504" y="264"/>
                      <a:pt x="502" y="279"/>
                      <a:pt x="485" y="285"/>
                    </a:cubicBezTo>
                    <a:cubicBezTo>
                      <a:pt x="458" y="294"/>
                      <a:pt x="456" y="290"/>
                      <a:pt x="463" y="321"/>
                    </a:cubicBezTo>
                    <a:cubicBezTo>
                      <a:pt x="468" y="339"/>
                      <a:pt x="469" y="340"/>
                      <a:pt x="452" y="350"/>
                    </a:cubicBezTo>
                    <a:cubicBezTo>
                      <a:pt x="438" y="359"/>
                      <a:pt x="428" y="361"/>
                      <a:pt x="434" y="380"/>
                    </a:cubicBezTo>
                    <a:cubicBezTo>
                      <a:pt x="438" y="395"/>
                      <a:pt x="451" y="400"/>
                      <a:pt x="453" y="415"/>
                    </a:cubicBezTo>
                    <a:cubicBezTo>
                      <a:pt x="454" y="430"/>
                      <a:pt x="442" y="442"/>
                      <a:pt x="433" y="452"/>
                    </a:cubicBezTo>
                    <a:cubicBezTo>
                      <a:pt x="422" y="464"/>
                      <a:pt x="411" y="476"/>
                      <a:pt x="401" y="490"/>
                    </a:cubicBezTo>
                    <a:cubicBezTo>
                      <a:pt x="375" y="525"/>
                      <a:pt x="301" y="509"/>
                      <a:pt x="265" y="504"/>
                    </a:cubicBezTo>
                    <a:cubicBezTo>
                      <a:pt x="249" y="502"/>
                      <a:pt x="224" y="493"/>
                      <a:pt x="209" y="503"/>
                    </a:cubicBezTo>
                    <a:cubicBezTo>
                      <a:pt x="187" y="518"/>
                      <a:pt x="205" y="544"/>
                      <a:pt x="215" y="560"/>
                    </a:cubicBezTo>
                    <a:cubicBezTo>
                      <a:pt x="228" y="581"/>
                      <a:pt x="224" y="609"/>
                      <a:pt x="242" y="626"/>
                    </a:cubicBezTo>
                    <a:cubicBezTo>
                      <a:pt x="260" y="644"/>
                      <a:pt x="286" y="634"/>
                      <a:pt x="292" y="662"/>
                    </a:cubicBezTo>
                    <a:cubicBezTo>
                      <a:pt x="302" y="718"/>
                      <a:pt x="241" y="721"/>
                      <a:pt x="204" y="736"/>
                    </a:cubicBezTo>
                    <a:cubicBezTo>
                      <a:pt x="182" y="744"/>
                      <a:pt x="167" y="750"/>
                      <a:pt x="167" y="775"/>
                    </a:cubicBezTo>
                    <a:cubicBezTo>
                      <a:pt x="167" y="802"/>
                      <a:pt x="172" y="813"/>
                      <a:pt x="148" y="830"/>
                    </a:cubicBezTo>
                    <a:cubicBezTo>
                      <a:pt x="131" y="841"/>
                      <a:pt x="117" y="857"/>
                      <a:pt x="105" y="875"/>
                    </a:cubicBezTo>
                    <a:cubicBezTo>
                      <a:pt x="92" y="895"/>
                      <a:pt x="88" y="908"/>
                      <a:pt x="62" y="890"/>
                    </a:cubicBezTo>
                    <a:cubicBezTo>
                      <a:pt x="50" y="883"/>
                      <a:pt x="25" y="835"/>
                      <a:pt x="8" y="858"/>
                    </a:cubicBezTo>
                    <a:cubicBezTo>
                      <a:pt x="0" y="868"/>
                      <a:pt x="14" y="901"/>
                      <a:pt x="18" y="912"/>
                    </a:cubicBezTo>
                    <a:cubicBezTo>
                      <a:pt x="25" y="929"/>
                      <a:pt x="41" y="930"/>
                      <a:pt x="50" y="945"/>
                    </a:cubicBezTo>
                    <a:cubicBezTo>
                      <a:pt x="56" y="957"/>
                      <a:pt x="49" y="988"/>
                      <a:pt x="51" y="1002"/>
                    </a:cubicBezTo>
                    <a:cubicBezTo>
                      <a:pt x="57" y="1040"/>
                      <a:pt x="81" y="1077"/>
                      <a:pt x="70" y="1117"/>
                    </a:cubicBezTo>
                    <a:cubicBezTo>
                      <a:pt x="64" y="1138"/>
                      <a:pt x="43" y="1152"/>
                      <a:pt x="29" y="1168"/>
                    </a:cubicBezTo>
                    <a:cubicBezTo>
                      <a:pt x="28" y="1169"/>
                      <a:pt x="26" y="1171"/>
                      <a:pt x="25" y="1173"/>
                    </a:cubicBezTo>
                    <a:cubicBezTo>
                      <a:pt x="40" y="1173"/>
                      <a:pt x="60" y="1174"/>
                      <a:pt x="85" y="1181"/>
                    </a:cubicBezTo>
                    <a:cubicBezTo>
                      <a:pt x="167" y="1204"/>
                      <a:pt x="52" y="1255"/>
                      <a:pt x="39" y="1281"/>
                    </a:cubicBezTo>
                    <a:cubicBezTo>
                      <a:pt x="18" y="1324"/>
                      <a:pt x="26" y="1350"/>
                      <a:pt x="57" y="1322"/>
                    </a:cubicBezTo>
                    <a:cubicBezTo>
                      <a:pt x="59" y="1320"/>
                      <a:pt x="103" y="1317"/>
                      <a:pt x="131" y="1352"/>
                    </a:cubicBezTo>
                    <a:cubicBezTo>
                      <a:pt x="162" y="1391"/>
                      <a:pt x="180" y="1363"/>
                      <a:pt x="228" y="1345"/>
                    </a:cubicBezTo>
                    <a:cubicBezTo>
                      <a:pt x="277" y="1327"/>
                      <a:pt x="261" y="1329"/>
                      <a:pt x="287" y="1337"/>
                    </a:cubicBezTo>
                    <a:cubicBezTo>
                      <a:pt x="313" y="1345"/>
                      <a:pt x="328" y="1350"/>
                      <a:pt x="343" y="1375"/>
                    </a:cubicBezTo>
                    <a:cubicBezTo>
                      <a:pt x="359" y="1401"/>
                      <a:pt x="371" y="1411"/>
                      <a:pt x="399" y="1393"/>
                    </a:cubicBezTo>
                    <a:cubicBezTo>
                      <a:pt x="428" y="1375"/>
                      <a:pt x="402" y="1347"/>
                      <a:pt x="379" y="1327"/>
                    </a:cubicBezTo>
                    <a:cubicBezTo>
                      <a:pt x="356" y="1306"/>
                      <a:pt x="338" y="1289"/>
                      <a:pt x="333" y="1258"/>
                    </a:cubicBezTo>
                    <a:cubicBezTo>
                      <a:pt x="328" y="1227"/>
                      <a:pt x="346" y="1237"/>
                      <a:pt x="369" y="1230"/>
                    </a:cubicBezTo>
                    <a:cubicBezTo>
                      <a:pt x="392" y="1222"/>
                      <a:pt x="399" y="1209"/>
                      <a:pt x="392" y="1184"/>
                    </a:cubicBezTo>
                    <a:cubicBezTo>
                      <a:pt x="384" y="1158"/>
                      <a:pt x="376" y="1140"/>
                      <a:pt x="387" y="1107"/>
                    </a:cubicBezTo>
                    <a:cubicBezTo>
                      <a:pt x="397" y="1074"/>
                      <a:pt x="402" y="1046"/>
                      <a:pt x="433" y="1038"/>
                    </a:cubicBezTo>
                    <a:cubicBezTo>
                      <a:pt x="463" y="1030"/>
                      <a:pt x="479" y="1051"/>
                      <a:pt x="481" y="1036"/>
                    </a:cubicBezTo>
                    <a:cubicBezTo>
                      <a:pt x="484" y="1020"/>
                      <a:pt x="481" y="1007"/>
                      <a:pt x="502" y="979"/>
                    </a:cubicBezTo>
                    <a:cubicBezTo>
                      <a:pt x="522" y="951"/>
                      <a:pt x="537" y="926"/>
                      <a:pt x="571" y="890"/>
                    </a:cubicBezTo>
                    <a:cubicBezTo>
                      <a:pt x="604" y="854"/>
                      <a:pt x="622" y="823"/>
                      <a:pt x="637" y="803"/>
                    </a:cubicBezTo>
                    <a:cubicBezTo>
                      <a:pt x="652" y="782"/>
                      <a:pt x="640" y="734"/>
                      <a:pt x="640" y="685"/>
                    </a:cubicBezTo>
                    <a:cubicBezTo>
                      <a:pt x="640" y="637"/>
                      <a:pt x="652" y="632"/>
                      <a:pt x="673" y="614"/>
                    </a:cubicBezTo>
                    <a:cubicBezTo>
                      <a:pt x="693" y="596"/>
                      <a:pt x="732" y="588"/>
                      <a:pt x="801" y="560"/>
                    </a:cubicBezTo>
                    <a:cubicBezTo>
                      <a:pt x="870" y="532"/>
                      <a:pt x="934" y="486"/>
                      <a:pt x="992" y="458"/>
                    </a:cubicBezTo>
                    <a:cubicBezTo>
                      <a:pt x="1051" y="430"/>
                      <a:pt x="1133" y="432"/>
                      <a:pt x="1161" y="445"/>
                    </a:cubicBezTo>
                    <a:cubicBezTo>
                      <a:pt x="1189" y="458"/>
                      <a:pt x="1279" y="473"/>
                      <a:pt x="1312" y="481"/>
                    </a:cubicBezTo>
                    <a:cubicBezTo>
                      <a:pt x="1345" y="489"/>
                      <a:pt x="1340" y="517"/>
                      <a:pt x="1345" y="540"/>
                    </a:cubicBezTo>
                    <a:cubicBezTo>
                      <a:pt x="1350" y="563"/>
                      <a:pt x="1399" y="550"/>
                      <a:pt x="1422" y="591"/>
                    </a:cubicBezTo>
                    <a:cubicBezTo>
                      <a:pt x="1445" y="632"/>
                      <a:pt x="1498" y="683"/>
                      <a:pt x="1542" y="731"/>
                    </a:cubicBezTo>
                    <a:cubicBezTo>
                      <a:pt x="1585" y="780"/>
                      <a:pt x="1585" y="767"/>
                      <a:pt x="1585" y="721"/>
                    </a:cubicBezTo>
                    <a:cubicBezTo>
                      <a:pt x="1585" y="675"/>
                      <a:pt x="1626" y="529"/>
                      <a:pt x="1644" y="499"/>
                    </a:cubicBezTo>
                    <a:cubicBezTo>
                      <a:pt x="1655" y="481"/>
                      <a:pt x="1673" y="455"/>
                      <a:pt x="1691" y="431"/>
                    </a:cubicBezTo>
                    <a:cubicBezTo>
                      <a:pt x="1680" y="419"/>
                      <a:pt x="1667" y="409"/>
                      <a:pt x="1649" y="4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49">
                <a:extLst>
                  <a:ext uri="{FF2B5EF4-FFF2-40B4-BE49-F238E27FC236}">
                    <a16:creationId xmlns:a16="http://schemas.microsoft.com/office/drawing/2014/main" id="{5D00FDAE-36BB-4906-FF15-8126B3A9C8CD}"/>
                  </a:ext>
                </a:extLst>
              </p:cNvPr>
              <p:cNvSpPr>
                <a:spLocks/>
              </p:cNvSpPr>
              <p:nvPr/>
            </p:nvSpPr>
            <p:spPr bwMode="auto">
              <a:xfrm>
                <a:off x="844293" y="10045719"/>
                <a:ext cx="264376" cy="232222"/>
              </a:xfrm>
              <a:custGeom>
                <a:avLst/>
                <a:gdLst>
                  <a:gd name="T0" fmla="*/ 43 w 501"/>
                  <a:gd name="T1" fmla="*/ 155 h 440"/>
                  <a:gd name="T2" fmla="*/ 79 w 501"/>
                  <a:gd name="T3" fmla="*/ 68 h 440"/>
                  <a:gd name="T4" fmla="*/ 110 w 501"/>
                  <a:gd name="T5" fmla="*/ 37 h 440"/>
                  <a:gd name="T6" fmla="*/ 147 w 501"/>
                  <a:gd name="T7" fmla="*/ 14 h 440"/>
                  <a:gd name="T8" fmla="*/ 202 w 501"/>
                  <a:gd name="T9" fmla="*/ 4 h 440"/>
                  <a:gd name="T10" fmla="*/ 234 w 501"/>
                  <a:gd name="T11" fmla="*/ 24 h 440"/>
                  <a:gd name="T12" fmla="*/ 241 w 501"/>
                  <a:gd name="T13" fmla="*/ 74 h 440"/>
                  <a:gd name="T14" fmla="*/ 248 w 501"/>
                  <a:gd name="T15" fmla="*/ 104 h 440"/>
                  <a:gd name="T16" fmla="*/ 281 w 501"/>
                  <a:gd name="T17" fmla="*/ 104 h 440"/>
                  <a:gd name="T18" fmla="*/ 349 w 501"/>
                  <a:gd name="T19" fmla="*/ 55 h 440"/>
                  <a:gd name="T20" fmla="*/ 424 w 501"/>
                  <a:gd name="T21" fmla="*/ 43 h 440"/>
                  <a:gd name="T22" fmla="*/ 474 w 501"/>
                  <a:gd name="T23" fmla="*/ 47 h 440"/>
                  <a:gd name="T24" fmla="*/ 491 w 501"/>
                  <a:gd name="T25" fmla="*/ 58 h 440"/>
                  <a:gd name="T26" fmla="*/ 470 w 501"/>
                  <a:gd name="T27" fmla="*/ 120 h 440"/>
                  <a:gd name="T28" fmla="*/ 464 w 501"/>
                  <a:gd name="T29" fmla="*/ 193 h 440"/>
                  <a:gd name="T30" fmla="*/ 424 w 501"/>
                  <a:gd name="T31" fmla="*/ 192 h 440"/>
                  <a:gd name="T32" fmla="*/ 317 w 501"/>
                  <a:gd name="T33" fmla="*/ 178 h 440"/>
                  <a:gd name="T34" fmla="*/ 280 w 501"/>
                  <a:gd name="T35" fmla="*/ 183 h 440"/>
                  <a:gd name="T36" fmla="*/ 253 w 501"/>
                  <a:gd name="T37" fmla="*/ 206 h 440"/>
                  <a:gd name="T38" fmla="*/ 233 w 501"/>
                  <a:gd name="T39" fmla="*/ 243 h 440"/>
                  <a:gd name="T40" fmla="*/ 194 w 501"/>
                  <a:gd name="T41" fmla="*/ 280 h 440"/>
                  <a:gd name="T42" fmla="*/ 165 w 501"/>
                  <a:gd name="T43" fmla="*/ 340 h 440"/>
                  <a:gd name="T44" fmla="*/ 119 w 501"/>
                  <a:gd name="T45" fmla="*/ 391 h 440"/>
                  <a:gd name="T46" fmla="*/ 84 w 501"/>
                  <a:gd name="T47" fmla="*/ 426 h 440"/>
                  <a:gd name="T48" fmla="*/ 50 w 501"/>
                  <a:gd name="T49" fmla="*/ 381 h 440"/>
                  <a:gd name="T50" fmla="*/ 27 w 501"/>
                  <a:gd name="T51" fmla="*/ 354 h 440"/>
                  <a:gd name="T52" fmla="*/ 50 w 501"/>
                  <a:gd name="T53" fmla="*/ 312 h 440"/>
                  <a:gd name="T54" fmla="*/ 56 w 501"/>
                  <a:gd name="T55" fmla="*/ 284 h 440"/>
                  <a:gd name="T56" fmla="*/ 17 w 501"/>
                  <a:gd name="T57" fmla="*/ 23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1" h="440">
                    <a:moveTo>
                      <a:pt x="43" y="155"/>
                    </a:moveTo>
                    <a:cubicBezTo>
                      <a:pt x="63" y="117"/>
                      <a:pt x="87" y="95"/>
                      <a:pt x="79" y="68"/>
                    </a:cubicBezTo>
                    <a:cubicBezTo>
                      <a:pt x="72" y="41"/>
                      <a:pt x="97" y="41"/>
                      <a:pt x="110" y="37"/>
                    </a:cubicBezTo>
                    <a:cubicBezTo>
                      <a:pt x="123" y="33"/>
                      <a:pt x="134" y="22"/>
                      <a:pt x="147" y="14"/>
                    </a:cubicBezTo>
                    <a:cubicBezTo>
                      <a:pt x="160" y="6"/>
                      <a:pt x="175" y="1"/>
                      <a:pt x="202" y="4"/>
                    </a:cubicBezTo>
                    <a:cubicBezTo>
                      <a:pt x="229" y="6"/>
                      <a:pt x="230" y="0"/>
                      <a:pt x="234" y="24"/>
                    </a:cubicBezTo>
                    <a:cubicBezTo>
                      <a:pt x="238" y="49"/>
                      <a:pt x="226" y="60"/>
                      <a:pt x="241" y="74"/>
                    </a:cubicBezTo>
                    <a:cubicBezTo>
                      <a:pt x="257" y="88"/>
                      <a:pt x="248" y="93"/>
                      <a:pt x="248" y="104"/>
                    </a:cubicBezTo>
                    <a:cubicBezTo>
                      <a:pt x="248" y="114"/>
                      <a:pt x="268" y="121"/>
                      <a:pt x="281" y="104"/>
                    </a:cubicBezTo>
                    <a:cubicBezTo>
                      <a:pt x="294" y="86"/>
                      <a:pt x="322" y="73"/>
                      <a:pt x="349" y="55"/>
                    </a:cubicBezTo>
                    <a:cubicBezTo>
                      <a:pt x="376" y="37"/>
                      <a:pt x="405" y="40"/>
                      <a:pt x="424" y="43"/>
                    </a:cubicBezTo>
                    <a:cubicBezTo>
                      <a:pt x="443" y="47"/>
                      <a:pt x="459" y="51"/>
                      <a:pt x="474" y="47"/>
                    </a:cubicBezTo>
                    <a:cubicBezTo>
                      <a:pt x="489" y="43"/>
                      <a:pt x="501" y="32"/>
                      <a:pt x="491" y="58"/>
                    </a:cubicBezTo>
                    <a:cubicBezTo>
                      <a:pt x="480" y="83"/>
                      <a:pt x="477" y="86"/>
                      <a:pt x="470" y="120"/>
                    </a:cubicBezTo>
                    <a:cubicBezTo>
                      <a:pt x="464" y="155"/>
                      <a:pt x="464" y="178"/>
                      <a:pt x="464" y="193"/>
                    </a:cubicBezTo>
                    <a:cubicBezTo>
                      <a:pt x="464" y="208"/>
                      <a:pt x="461" y="205"/>
                      <a:pt x="424" y="192"/>
                    </a:cubicBezTo>
                    <a:cubicBezTo>
                      <a:pt x="387" y="179"/>
                      <a:pt x="339" y="178"/>
                      <a:pt x="317" y="178"/>
                    </a:cubicBezTo>
                    <a:cubicBezTo>
                      <a:pt x="295" y="178"/>
                      <a:pt x="291" y="160"/>
                      <a:pt x="280" y="183"/>
                    </a:cubicBezTo>
                    <a:cubicBezTo>
                      <a:pt x="268" y="206"/>
                      <a:pt x="268" y="187"/>
                      <a:pt x="253" y="206"/>
                    </a:cubicBezTo>
                    <a:cubicBezTo>
                      <a:pt x="238" y="225"/>
                      <a:pt x="266" y="219"/>
                      <a:pt x="233" y="243"/>
                    </a:cubicBezTo>
                    <a:cubicBezTo>
                      <a:pt x="199" y="267"/>
                      <a:pt x="204" y="257"/>
                      <a:pt x="194" y="280"/>
                    </a:cubicBezTo>
                    <a:cubicBezTo>
                      <a:pt x="184" y="303"/>
                      <a:pt x="198" y="317"/>
                      <a:pt x="165" y="340"/>
                    </a:cubicBezTo>
                    <a:cubicBezTo>
                      <a:pt x="132" y="363"/>
                      <a:pt x="130" y="372"/>
                      <a:pt x="119" y="391"/>
                    </a:cubicBezTo>
                    <a:cubicBezTo>
                      <a:pt x="107" y="410"/>
                      <a:pt x="110" y="440"/>
                      <a:pt x="84" y="426"/>
                    </a:cubicBezTo>
                    <a:cubicBezTo>
                      <a:pt x="59" y="411"/>
                      <a:pt x="56" y="406"/>
                      <a:pt x="50" y="381"/>
                    </a:cubicBezTo>
                    <a:cubicBezTo>
                      <a:pt x="43" y="355"/>
                      <a:pt x="32" y="369"/>
                      <a:pt x="27" y="354"/>
                    </a:cubicBezTo>
                    <a:cubicBezTo>
                      <a:pt x="22" y="339"/>
                      <a:pt x="29" y="321"/>
                      <a:pt x="50" y="312"/>
                    </a:cubicBezTo>
                    <a:cubicBezTo>
                      <a:pt x="70" y="303"/>
                      <a:pt x="89" y="293"/>
                      <a:pt x="56" y="284"/>
                    </a:cubicBezTo>
                    <a:cubicBezTo>
                      <a:pt x="23" y="275"/>
                      <a:pt x="0" y="257"/>
                      <a:pt x="17" y="23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50">
                <a:extLst>
                  <a:ext uri="{FF2B5EF4-FFF2-40B4-BE49-F238E27FC236}">
                    <a16:creationId xmlns:a16="http://schemas.microsoft.com/office/drawing/2014/main" id="{1E68DFC0-806C-13A6-3F82-E7B2DBB989BB}"/>
                  </a:ext>
                </a:extLst>
              </p:cNvPr>
              <p:cNvSpPr>
                <a:spLocks/>
              </p:cNvSpPr>
              <p:nvPr/>
            </p:nvSpPr>
            <p:spPr bwMode="auto">
              <a:xfrm>
                <a:off x="930930" y="10277941"/>
                <a:ext cx="577430" cy="739539"/>
              </a:xfrm>
              <a:custGeom>
                <a:avLst/>
                <a:gdLst>
                  <a:gd name="T0" fmla="*/ 1086 w 1095"/>
                  <a:gd name="T1" fmla="*/ 767 h 1402"/>
                  <a:gd name="T2" fmla="*/ 1063 w 1095"/>
                  <a:gd name="T3" fmla="*/ 653 h 1402"/>
                  <a:gd name="T4" fmla="*/ 972 w 1095"/>
                  <a:gd name="T5" fmla="*/ 636 h 1402"/>
                  <a:gd name="T6" fmla="*/ 909 w 1095"/>
                  <a:gd name="T7" fmla="*/ 592 h 1402"/>
                  <a:gd name="T8" fmla="*/ 881 w 1095"/>
                  <a:gd name="T9" fmla="*/ 513 h 1402"/>
                  <a:gd name="T10" fmla="*/ 840 w 1095"/>
                  <a:gd name="T11" fmla="*/ 484 h 1402"/>
                  <a:gd name="T12" fmla="*/ 765 w 1095"/>
                  <a:gd name="T13" fmla="*/ 433 h 1402"/>
                  <a:gd name="T14" fmla="*/ 745 w 1095"/>
                  <a:gd name="T15" fmla="*/ 301 h 1402"/>
                  <a:gd name="T16" fmla="*/ 677 w 1095"/>
                  <a:gd name="T17" fmla="*/ 260 h 1402"/>
                  <a:gd name="T18" fmla="*/ 591 w 1095"/>
                  <a:gd name="T19" fmla="*/ 145 h 1402"/>
                  <a:gd name="T20" fmla="*/ 537 w 1095"/>
                  <a:gd name="T21" fmla="*/ 43 h 1402"/>
                  <a:gd name="T22" fmla="*/ 485 w 1095"/>
                  <a:gd name="T23" fmla="*/ 3 h 1402"/>
                  <a:gd name="T24" fmla="*/ 398 w 1095"/>
                  <a:gd name="T25" fmla="*/ 47 h 1402"/>
                  <a:gd name="T26" fmla="*/ 317 w 1095"/>
                  <a:gd name="T27" fmla="*/ 76 h 1402"/>
                  <a:gd name="T28" fmla="*/ 246 w 1095"/>
                  <a:gd name="T29" fmla="*/ 28 h 1402"/>
                  <a:gd name="T30" fmla="*/ 143 w 1095"/>
                  <a:gd name="T31" fmla="*/ 71 h 1402"/>
                  <a:gd name="T32" fmla="*/ 65 w 1095"/>
                  <a:gd name="T33" fmla="*/ 182 h 1402"/>
                  <a:gd name="T34" fmla="*/ 67 w 1095"/>
                  <a:gd name="T35" fmla="*/ 411 h 1402"/>
                  <a:gd name="T36" fmla="*/ 208 w 1095"/>
                  <a:gd name="T37" fmla="*/ 665 h 1402"/>
                  <a:gd name="T38" fmla="*/ 65 w 1095"/>
                  <a:gd name="T39" fmla="*/ 895 h 1402"/>
                  <a:gd name="T40" fmla="*/ 88 w 1095"/>
                  <a:gd name="T41" fmla="*/ 1022 h 1402"/>
                  <a:gd name="T42" fmla="*/ 316 w 1095"/>
                  <a:gd name="T43" fmla="*/ 1104 h 1402"/>
                  <a:gd name="T44" fmla="*/ 483 w 1095"/>
                  <a:gd name="T45" fmla="*/ 1194 h 1402"/>
                  <a:gd name="T46" fmla="*/ 466 w 1095"/>
                  <a:gd name="T47" fmla="*/ 1042 h 1402"/>
                  <a:gd name="T48" fmla="*/ 419 w 1095"/>
                  <a:gd name="T49" fmla="*/ 939 h 1402"/>
                  <a:gd name="T50" fmla="*/ 440 w 1095"/>
                  <a:gd name="T51" fmla="*/ 739 h 1402"/>
                  <a:gd name="T52" fmla="*/ 491 w 1095"/>
                  <a:gd name="T53" fmla="*/ 606 h 1402"/>
                  <a:gd name="T54" fmla="*/ 586 w 1095"/>
                  <a:gd name="T55" fmla="*/ 540 h 1402"/>
                  <a:gd name="T56" fmla="*/ 685 w 1095"/>
                  <a:gd name="T57" fmla="*/ 644 h 1402"/>
                  <a:gd name="T58" fmla="*/ 584 w 1095"/>
                  <a:gd name="T59" fmla="*/ 773 h 1402"/>
                  <a:gd name="T60" fmla="*/ 672 w 1095"/>
                  <a:gd name="T61" fmla="*/ 981 h 1402"/>
                  <a:gd name="T62" fmla="*/ 645 w 1095"/>
                  <a:gd name="T63" fmla="*/ 1182 h 1402"/>
                  <a:gd name="T64" fmla="*/ 556 w 1095"/>
                  <a:gd name="T65" fmla="*/ 1339 h 1402"/>
                  <a:gd name="T66" fmla="*/ 636 w 1095"/>
                  <a:gd name="T67" fmla="*/ 1328 h 1402"/>
                  <a:gd name="T68" fmla="*/ 822 w 1095"/>
                  <a:gd name="T69" fmla="*/ 1243 h 1402"/>
                  <a:gd name="T70" fmla="*/ 929 w 1095"/>
                  <a:gd name="T71" fmla="*/ 1129 h 1402"/>
                  <a:gd name="T72" fmla="*/ 980 w 1095"/>
                  <a:gd name="T73" fmla="*/ 1067 h 1402"/>
                  <a:gd name="T74" fmla="*/ 985 w 1095"/>
                  <a:gd name="T75" fmla="*/ 1012 h 1402"/>
                  <a:gd name="T76" fmla="*/ 909 w 1095"/>
                  <a:gd name="T77" fmla="*/ 913 h 1402"/>
                  <a:gd name="T78" fmla="*/ 1035 w 1095"/>
                  <a:gd name="T79" fmla="*/ 843 h 1402"/>
                  <a:gd name="T80" fmla="*/ 1070 w 1095"/>
                  <a:gd name="T81" fmla="*/ 807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5" h="1402">
                    <a:moveTo>
                      <a:pt x="1070" y="807"/>
                    </a:moveTo>
                    <a:cubicBezTo>
                      <a:pt x="1077" y="796"/>
                      <a:pt x="1082" y="779"/>
                      <a:pt x="1086" y="767"/>
                    </a:cubicBezTo>
                    <a:cubicBezTo>
                      <a:pt x="1091" y="750"/>
                      <a:pt x="1095" y="727"/>
                      <a:pt x="1092" y="708"/>
                    </a:cubicBezTo>
                    <a:cubicBezTo>
                      <a:pt x="1089" y="686"/>
                      <a:pt x="1070" y="673"/>
                      <a:pt x="1063" y="653"/>
                    </a:cubicBezTo>
                    <a:cubicBezTo>
                      <a:pt x="1047" y="653"/>
                      <a:pt x="1031" y="656"/>
                      <a:pt x="1015" y="656"/>
                    </a:cubicBezTo>
                    <a:cubicBezTo>
                      <a:pt x="997" y="654"/>
                      <a:pt x="987" y="641"/>
                      <a:pt x="972" y="636"/>
                    </a:cubicBezTo>
                    <a:cubicBezTo>
                      <a:pt x="960" y="632"/>
                      <a:pt x="938" y="642"/>
                      <a:pt x="927" y="634"/>
                    </a:cubicBezTo>
                    <a:cubicBezTo>
                      <a:pt x="920" y="628"/>
                      <a:pt x="912" y="601"/>
                      <a:pt x="909" y="592"/>
                    </a:cubicBezTo>
                    <a:cubicBezTo>
                      <a:pt x="901" y="570"/>
                      <a:pt x="906" y="547"/>
                      <a:pt x="894" y="528"/>
                    </a:cubicBezTo>
                    <a:cubicBezTo>
                      <a:pt x="890" y="522"/>
                      <a:pt x="885" y="519"/>
                      <a:pt x="881" y="513"/>
                    </a:cubicBezTo>
                    <a:cubicBezTo>
                      <a:pt x="878" y="509"/>
                      <a:pt x="880" y="502"/>
                      <a:pt x="876" y="497"/>
                    </a:cubicBezTo>
                    <a:cubicBezTo>
                      <a:pt x="869" y="489"/>
                      <a:pt x="850" y="491"/>
                      <a:pt x="840" y="484"/>
                    </a:cubicBezTo>
                    <a:cubicBezTo>
                      <a:pt x="826" y="475"/>
                      <a:pt x="818" y="463"/>
                      <a:pt x="803" y="456"/>
                    </a:cubicBezTo>
                    <a:cubicBezTo>
                      <a:pt x="786" y="448"/>
                      <a:pt x="770" y="451"/>
                      <a:pt x="765" y="433"/>
                    </a:cubicBezTo>
                    <a:cubicBezTo>
                      <a:pt x="756" y="404"/>
                      <a:pt x="789" y="389"/>
                      <a:pt x="789" y="364"/>
                    </a:cubicBezTo>
                    <a:cubicBezTo>
                      <a:pt x="788" y="348"/>
                      <a:pt x="758" y="309"/>
                      <a:pt x="745" y="301"/>
                    </a:cubicBezTo>
                    <a:cubicBezTo>
                      <a:pt x="732" y="293"/>
                      <a:pt x="723" y="298"/>
                      <a:pt x="711" y="293"/>
                    </a:cubicBezTo>
                    <a:cubicBezTo>
                      <a:pt x="699" y="288"/>
                      <a:pt x="685" y="271"/>
                      <a:pt x="677" y="260"/>
                    </a:cubicBezTo>
                    <a:cubicBezTo>
                      <a:pt x="663" y="241"/>
                      <a:pt x="658" y="215"/>
                      <a:pt x="646" y="194"/>
                    </a:cubicBezTo>
                    <a:cubicBezTo>
                      <a:pt x="631" y="167"/>
                      <a:pt x="621" y="157"/>
                      <a:pt x="591" y="145"/>
                    </a:cubicBezTo>
                    <a:cubicBezTo>
                      <a:pt x="589" y="126"/>
                      <a:pt x="605" y="108"/>
                      <a:pt x="594" y="91"/>
                    </a:cubicBezTo>
                    <a:cubicBezTo>
                      <a:pt x="584" y="77"/>
                      <a:pt x="552" y="52"/>
                      <a:pt x="537" y="43"/>
                    </a:cubicBezTo>
                    <a:cubicBezTo>
                      <a:pt x="528" y="38"/>
                      <a:pt x="517" y="36"/>
                      <a:pt x="509" y="30"/>
                    </a:cubicBezTo>
                    <a:cubicBezTo>
                      <a:pt x="502" y="24"/>
                      <a:pt x="494" y="5"/>
                      <a:pt x="485" y="3"/>
                    </a:cubicBezTo>
                    <a:cubicBezTo>
                      <a:pt x="473" y="0"/>
                      <a:pt x="447" y="26"/>
                      <a:pt x="434" y="34"/>
                    </a:cubicBezTo>
                    <a:cubicBezTo>
                      <a:pt x="419" y="43"/>
                      <a:pt x="417" y="46"/>
                      <a:pt x="398" y="47"/>
                    </a:cubicBezTo>
                    <a:cubicBezTo>
                      <a:pt x="388" y="47"/>
                      <a:pt x="374" y="44"/>
                      <a:pt x="365" y="49"/>
                    </a:cubicBezTo>
                    <a:cubicBezTo>
                      <a:pt x="343" y="62"/>
                      <a:pt x="350" y="84"/>
                      <a:pt x="317" y="76"/>
                    </a:cubicBezTo>
                    <a:cubicBezTo>
                      <a:pt x="297" y="71"/>
                      <a:pt x="269" y="62"/>
                      <a:pt x="257" y="45"/>
                    </a:cubicBezTo>
                    <a:cubicBezTo>
                      <a:pt x="252" y="38"/>
                      <a:pt x="249" y="33"/>
                      <a:pt x="246" y="28"/>
                    </a:cubicBezTo>
                    <a:cubicBezTo>
                      <a:pt x="241" y="37"/>
                      <a:pt x="233" y="48"/>
                      <a:pt x="219" y="65"/>
                    </a:cubicBezTo>
                    <a:cubicBezTo>
                      <a:pt x="190" y="102"/>
                      <a:pt x="169" y="81"/>
                      <a:pt x="143" y="71"/>
                    </a:cubicBezTo>
                    <a:cubicBezTo>
                      <a:pt x="90" y="51"/>
                      <a:pt x="35" y="104"/>
                      <a:pt x="63" y="121"/>
                    </a:cubicBezTo>
                    <a:cubicBezTo>
                      <a:pt x="92" y="138"/>
                      <a:pt x="84" y="164"/>
                      <a:pt x="65" y="182"/>
                    </a:cubicBezTo>
                    <a:cubicBezTo>
                      <a:pt x="46" y="200"/>
                      <a:pt x="69" y="233"/>
                      <a:pt x="89" y="267"/>
                    </a:cubicBezTo>
                    <a:cubicBezTo>
                      <a:pt x="109" y="300"/>
                      <a:pt x="115" y="315"/>
                      <a:pt x="67" y="411"/>
                    </a:cubicBezTo>
                    <a:cubicBezTo>
                      <a:pt x="20" y="507"/>
                      <a:pt x="89" y="512"/>
                      <a:pt x="120" y="530"/>
                    </a:cubicBezTo>
                    <a:cubicBezTo>
                      <a:pt x="150" y="548"/>
                      <a:pt x="196" y="621"/>
                      <a:pt x="208" y="665"/>
                    </a:cubicBezTo>
                    <a:cubicBezTo>
                      <a:pt x="219" y="710"/>
                      <a:pt x="207" y="779"/>
                      <a:pt x="173" y="851"/>
                    </a:cubicBezTo>
                    <a:cubicBezTo>
                      <a:pt x="140" y="922"/>
                      <a:pt x="111" y="915"/>
                      <a:pt x="65" y="895"/>
                    </a:cubicBezTo>
                    <a:cubicBezTo>
                      <a:pt x="19" y="876"/>
                      <a:pt x="0" y="911"/>
                      <a:pt x="35" y="939"/>
                    </a:cubicBezTo>
                    <a:cubicBezTo>
                      <a:pt x="64" y="961"/>
                      <a:pt x="75" y="982"/>
                      <a:pt x="88" y="1022"/>
                    </a:cubicBezTo>
                    <a:cubicBezTo>
                      <a:pt x="100" y="1061"/>
                      <a:pt x="109" y="1090"/>
                      <a:pt x="145" y="1095"/>
                    </a:cubicBezTo>
                    <a:cubicBezTo>
                      <a:pt x="181" y="1100"/>
                      <a:pt x="269" y="1098"/>
                      <a:pt x="316" y="1104"/>
                    </a:cubicBezTo>
                    <a:cubicBezTo>
                      <a:pt x="364" y="1109"/>
                      <a:pt x="388" y="1102"/>
                      <a:pt x="392" y="1157"/>
                    </a:cubicBezTo>
                    <a:cubicBezTo>
                      <a:pt x="396" y="1212"/>
                      <a:pt x="440" y="1203"/>
                      <a:pt x="483" y="1194"/>
                    </a:cubicBezTo>
                    <a:cubicBezTo>
                      <a:pt x="525" y="1185"/>
                      <a:pt x="529" y="1136"/>
                      <a:pt x="534" y="1109"/>
                    </a:cubicBezTo>
                    <a:cubicBezTo>
                      <a:pt x="539" y="1082"/>
                      <a:pt x="504" y="1059"/>
                      <a:pt x="466" y="1042"/>
                    </a:cubicBezTo>
                    <a:cubicBezTo>
                      <a:pt x="428" y="1024"/>
                      <a:pt x="431" y="1007"/>
                      <a:pt x="428" y="984"/>
                    </a:cubicBezTo>
                    <a:cubicBezTo>
                      <a:pt x="424" y="961"/>
                      <a:pt x="429" y="957"/>
                      <a:pt x="419" y="939"/>
                    </a:cubicBezTo>
                    <a:cubicBezTo>
                      <a:pt x="409" y="921"/>
                      <a:pt x="403" y="902"/>
                      <a:pt x="393" y="875"/>
                    </a:cubicBezTo>
                    <a:cubicBezTo>
                      <a:pt x="384" y="848"/>
                      <a:pt x="422" y="762"/>
                      <a:pt x="440" y="739"/>
                    </a:cubicBezTo>
                    <a:cubicBezTo>
                      <a:pt x="458" y="716"/>
                      <a:pt x="434" y="696"/>
                      <a:pt x="457" y="670"/>
                    </a:cubicBezTo>
                    <a:cubicBezTo>
                      <a:pt x="479" y="645"/>
                      <a:pt x="490" y="632"/>
                      <a:pt x="491" y="606"/>
                    </a:cubicBezTo>
                    <a:cubicBezTo>
                      <a:pt x="492" y="579"/>
                      <a:pt x="492" y="564"/>
                      <a:pt x="520" y="547"/>
                    </a:cubicBezTo>
                    <a:cubicBezTo>
                      <a:pt x="547" y="530"/>
                      <a:pt x="567" y="532"/>
                      <a:pt x="586" y="540"/>
                    </a:cubicBezTo>
                    <a:cubicBezTo>
                      <a:pt x="605" y="549"/>
                      <a:pt x="618" y="560"/>
                      <a:pt x="661" y="565"/>
                    </a:cubicBezTo>
                    <a:cubicBezTo>
                      <a:pt x="705" y="571"/>
                      <a:pt x="702" y="623"/>
                      <a:pt x="685" y="644"/>
                    </a:cubicBezTo>
                    <a:cubicBezTo>
                      <a:pt x="669" y="665"/>
                      <a:pt x="674" y="686"/>
                      <a:pt x="662" y="713"/>
                    </a:cubicBezTo>
                    <a:cubicBezTo>
                      <a:pt x="651" y="740"/>
                      <a:pt x="597" y="746"/>
                      <a:pt x="584" y="773"/>
                    </a:cubicBezTo>
                    <a:cubicBezTo>
                      <a:pt x="570" y="800"/>
                      <a:pt x="577" y="822"/>
                      <a:pt x="593" y="853"/>
                    </a:cubicBezTo>
                    <a:cubicBezTo>
                      <a:pt x="610" y="884"/>
                      <a:pt x="655" y="940"/>
                      <a:pt x="672" y="981"/>
                    </a:cubicBezTo>
                    <a:cubicBezTo>
                      <a:pt x="689" y="1022"/>
                      <a:pt x="676" y="1095"/>
                      <a:pt x="655" y="1116"/>
                    </a:cubicBezTo>
                    <a:cubicBezTo>
                      <a:pt x="634" y="1137"/>
                      <a:pt x="636" y="1145"/>
                      <a:pt x="645" y="1182"/>
                    </a:cubicBezTo>
                    <a:cubicBezTo>
                      <a:pt x="655" y="1218"/>
                      <a:pt x="591" y="1273"/>
                      <a:pt x="563" y="1291"/>
                    </a:cubicBezTo>
                    <a:cubicBezTo>
                      <a:pt x="535" y="1309"/>
                      <a:pt x="548" y="1316"/>
                      <a:pt x="556" y="1339"/>
                    </a:cubicBezTo>
                    <a:cubicBezTo>
                      <a:pt x="564" y="1362"/>
                      <a:pt x="535" y="1402"/>
                      <a:pt x="553" y="1393"/>
                    </a:cubicBezTo>
                    <a:cubicBezTo>
                      <a:pt x="578" y="1382"/>
                      <a:pt x="610" y="1348"/>
                      <a:pt x="636" y="1328"/>
                    </a:cubicBezTo>
                    <a:cubicBezTo>
                      <a:pt x="663" y="1308"/>
                      <a:pt x="681" y="1295"/>
                      <a:pt x="711" y="1293"/>
                    </a:cubicBezTo>
                    <a:cubicBezTo>
                      <a:pt x="742" y="1291"/>
                      <a:pt x="783" y="1263"/>
                      <a:pt x="822" y="1243"/>
                    </a:cubicBezTo>
                    <a:cubicBezTo>
                      <a:pt x="862" y="1223"/>
                      <a:pt x="882" y="1188"/>
                      <a:pt x="886" y="1157"/>
                    </a:cubicBezTo>
                    <a:cubicBezTo>
                      <a:pt x="889" y="1126"/>
                      <a:pt x="900" y="1128"/>
                      <a:pt x="929" y="1129"/>
                    </a:cubicBezTo>
                    <a:cubicBezTo>
                      <a:pt x="959" y="1130"/>
                      <a:pt x="969" y="1113"/>
                      <a:pt x="993" y="1093"/>
                    </a:cubicBezTo>
                    <a:cubicBezTo>
                      <a:pt x="1017" y="1073"/>
                      <a:pt x="995" y="1066"/>
                      <a:pt x="980" y="1067"/>
                    </a:cubicBezTo>
                    <a:cubicBezTo>
                      <a:pt x="965" y="1068"/>
                      <a:pt x="958" y="1064"/>
                      <a:pt x="963" y="1053"/>
                    </a:cubicBezTo>
                    <a:cubicBezTo>
                      <a:pt x="969" y="1042"/>
                      <a:pt x="986" y="1022"/>
                      <a:pt x="985" y="1012"/>
                    </a:cubicBezTo>
                    <a:cubicBezTo>
                      <a:pt x="982" y="996"/>
                      <a:pt x="951" y="987"/>
                      <a:pt x="922" y="980"/>
                    </a:cubicBezTo>
                    <a:cubicBezTo>
                      <a:pt x="893" y="972"/>
                      <a:pt x="898" y="937"/>
                      <a:pt x="909" y="913"/>
                    </a:cubicBezTo>
                    <a:cubicBezTo>
                      <a:pt x="921" y="889"/>
                      <a:pt x="955" y="860"/>
                      <a:pt x="983" y="844"/>
                    </a:cubicBezTo>
                    <a:cubicBezTo>
                      <a:pt x="999" y="836"/>
                      <a:pt x="1017" y="838"/>
                      <a:pt x="1035" y="843"/>
                    </a:cubicBezTo>
                    <a:cubicBezTo>
                      <a:pt x="1037" y="839"/>
                      <a:pt x="1038" y="834"/>
                      <a:pt x="1041" y="831"/>
                    </a:cubicBezTo>
                    <a:cubicBezTo>
                      <a:pt x="1047" y="821"/>
                      <a:pt x="1063" y="817"/>
                      <a:pt x="1070" y="8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51">
                <a:extLst>
                  <a:ext uri="{FF2B5EF4-FFF2-40B4-BE49-F238E27FC236}">
                    <a16:creationId xmlns:a16="http://schemas.microsoft.com/office/drawing/2014/main" id="{4D708920-A4B1-3D11-9630-AC86DF849E91}"/>
                  </a:ext>
                </a:extLst>
              </p:cNvPr>
              <p:cNvSpPr>
                <a:spLocks/>
              </p:cNvSpPr>
              <p:nvPr/>
            </p:nvSpPr>
            <p:spPr bwMode="auto">
              <a:xfrm>
                <a:off x="1241527" y="9863291"/>
                <a:ext cx="620748" cy="920851"/>
              </a:xfrm>
              <a:custGeom>
                <a:avLst/>
                <a:gdLst>
                  <a:gd name="T0" fmla="*/ 1132 w 1177"/>
                  <a:gd name="T1" fmla="*/ 23 h 1746"/>
                  <a:gd name="T2" fmla="*/ 1017 w 1177"/>
                  <a:gd name="T3" fmla="*/ 73 h 1746"/>
                  <a:gd name="T4" fmla="*/ 874 w 1177"/>
                  <a:gd name="T5" fmla="*/ 96 h 1746"/>
                  <a:gd name="T6" fmla="*/ 788 w 1177"/>
                  <a:gd name="T7" fmla="*/ 20 h 1746"/>
                  <a:gd name="T8" fmla="*/ 703 w 1177"/>
                  <a:gd name="T9" fmla="*/ 32 h 1746"/>
                  <a:gd name="T10" fmla="*/ 634 w 1177"/>
                  <a:gd name="T11" fmla="*/ 14 h 1746"/>
                  <a:gd name="T12" fmla="*/ 559 w 1177"/>
                  <a:gd name="T13" fmla="*/ 21 h 1746"/>
                  <a:gd name="T14" fmla="*/ 480 w 1177"/>
                  <a:gd name="T15" fmla="*/ 149 h 1746"/>
                  <a:gd name="T16" fmla="*/ 411 w 1177"/>
                  <a:gd name="T17" fmla="*/ 254 h 1746"/>
                  <a:gd name="T18" fmla="*/ 342 w 1177"/>
                  <a:gd name="T19" fmla="*/ 328 h 1746"/>
                  <a:gd name="T20" fmla="*/ 301 w 1177"/>
                  <a:gd name="T21" fmla="*/ 397 h 1746"/>
                  <a:gd name="T22" fmla="*/ 336 w 1177"/>
                  <a:gd name="T23" fmla="*/ 507 h 1746"/>
                  <a:gd name="T24" fmla="*/ 375 w 1177"/>
                  <a:gd name="T25" fmla="*/ 571 h 1746"/>
                  <a:gd name="T26" fmla="*/ 359 w 1177"/>
                  <a:gd name="T27" fmla="*/ 714 h 1746"/>
                  <a:gd name="T28" fmla="*/ 345 w 1177"/>
                  <a:gd name="T29" fmla="*/ 803 h 1746"/>
                  <a:gd name="T30" fmla="*/ 242 w 1177"/>
                  <a:gd name="T31" fmla="*/ 857 h 1746"/>
                  <a:gd name="T32" fmla="*/ 133 w 1177"/>
                  <a:gd name="T33" fmla="*/ 875 h 1746"/>
                  <a:gd name="T34" fmla="*/ 9 w 1177"/>
                  <a:gd name="T35" fmla="*/ 877 h 1746"/>
                  <a:gd name="T36" fmla="*/ 2 w 1177"/>
                  <a:gd name="T37" fmla="*/ 931 h 1746"/>
                  <a:gd name="T38" fmla="*/ 88 w 1177"/>
                  <a:gd name="T39" fmla="*/ 1046 h 1746"/>
                  <a:gd name="T40" fmla="*/ 156 w 1177"/>
                  <a:gd name="T41" fmla="*/ 1087 h 1746"/>
                  <a:gd name="T42" fmla="*/ 176 w 1177"/>
                  <a:gd name="T43" fmla="*/ 1219 h 1746"/>
                  <a:gd name="T44" fmla="*/ 251 w 1177"/>
                  <a:gd name="T45" fmla="*/ 1270 h 1746"/>
                  <a:gd name="T46" fmla="*/ 292 w 1177"/>
                  <a:gd name="T47" fmla="*/ 1299 h 1746"/>
                  <a:gd name="T48" fmla="*/ 320 w 1177"/>
                  <a:gd name="T49" fmla="*/ 1378 h 1746"/>
                  <a:gd name="T50" fmla="*/ 383 w 1177"/>
                  <a:gd name="T51" fmla="*/ 1422 h 1746"/>
                  <a:gd name="T52" fmla="*/ 474 w 1177"/>
                  <a:gd name="T53" fmla="*/ 1439 h 1746"/>
                  <a:gd name="T54" fmla="*/ 497 w 1177"/>
                  <a:gd name="T55" fmla="*/ 1553 h 1746"/>
                  <a:gd name="T56" fmla="*/ 452 w 1177"/>
                  <a:gd name="T57" fmla="*/ 1617 h 1746"/>
                  <a:gd name="T58" fmla="*/ 489 w 1177"/>
                  <a:gd name="T59" fmla="*/ 1649 h 1746"/>
                  <a:gd name="T60" fmla="*/ 581 w 1177"/>
                  <a:gd name="T61" fmla="*/ 1734 h 1746"/>
                  <a:gd name="T62" fmla="*/ 677 w 1177"/>
                  <a:gd name="T63" fmla="*/ 1614 h 1746"/>
                  <a:gd name="T64" fmla="*/ 732 w 1177"/>
                  <a:gd name="T65" fmla="*/ 1464 h 1746"/>
                  <a:gd name="T66" fmla="*/ 769 w 1177"/>
                  <a:gd name="T67" fmla="*/ 1286 h 1746"/>
                  <a:gd name="T68" fmla="*/ 778 w 1177"/>
                  <a:gd name="T69" fmla="*/ 1027 h 1746"/>
                  <a:gd name="T70" fmla="*/ 952 w 1177"/>
                  <a:gd name="T71" fmla="*/ 517 h 1746"/>
                  <a:gd name="T72" fmla="*/ 981 w 1177"/>
                  <a:gd name="T73" fmla="*/ 436 h 1746"/>
                  <a:gd name="T74" fmla="*/ 1029 w 1177"/>
                  <a:gd name="T75" fmla="*/ 300 h 1746"/>
                  <a:gd name="T76" fmla="*/ 1142 w 1177"/>
                  <a:gd name="T77" fmla="*/ 193 h 1746"/>
                  <a:gd name="T78" fmla="*/ 1174 w 1177"/>
                  <a:gd name="T79" fmla="*/ 97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7" h="1746">
                    <a:moveTo>
                      <a:pt x="1174" y="97"/>
                    </a:moveTo>
                    <a:cubicBezTo>
                      <a:pt x="1167" y="62"/>
                      <a:pt x="1160" y="44"/>
                      <a:pt x="1132" y="23"/>
                    </a:cubicBezTo>
                    <a:cubicBezTo>
                      <a:pt x="1112" y="10"/>
                      <a:pt x="1081" y="0"/>
                      <a:pt x="1057" y="13"/>
                    </a:cubicBezTo>
                    <a:cubicBezTo>
                      <a:pt x="1034" y="26"/>
                      <a:pt x="1035" y="59"/>
                      <a:pt x="1017" y="73"/>
                    </a:cubicBezTo>
                    <a:cubicBezTo>
                      <a:pt x="999" y="88"/>
                      <a:pt x="971" y="83"/>
                      <a:pt x="948" y="83"/>
                    </a:cubicBezTo>
                    <a:cubicBezTo>
                      <a:pt x="919" y="84"/>
                      <a:pt x="901" y="85"/>
                      <a:pt x="874" y="96"/>
                    </a:cubicBezTo>
                    <a:cubicBezTo>
                      <a:pt x="853" y="104"/>
                      <a:pt x="830" y="110"/>
                      <a:pt x="817" y="91"/>
                    </a:cubicBezTo>
                    <a:cubicBezTo>
                      <a:pt x="803" y="68"/>
                      <a:pt x="815" y="36"/>
                      <a:pt x="788" y="20"/>
                    </a:cubicBezTo>
                    <a:cubicBezTo>
                      <a:pt x="773" y="11"/>
                      <a:pt x="758" y="14"/>
                      <a:pt x="744" y="19"/>
                    </a:cubicBezTo>
                    <a:cubicBezTo>
                      <a:pt x="731" y="23"/>
                      <a:pt x="717" y="27"/>
                      <a:pt x="703" y="32"/>
                    </a:cubicBezTo>
                    <a:cubicBezTo>
                      <a:pt x="689" y="36"/>
                      <a:pt x="675" y="50"/>
                      <a:pt x="664" y="47"/>
                    </a:cubicBezTo>
                    <a:cubicBezTo>
                      <a:pt x="656" y="45"/>
                      <a:pt x="643" y="20"/>
                      <a:pt x="634" y="14"/>
                    </a:cubicBezTo>
                    <a:cubicBezTo>
                      <a:pt x="627" y="9"/>
                      <a:pt x="620" y="5"/>
                      <a:pt x="613" y="0"/>
                    </a:cubicBezTo>
                    <a:cubicBezTo>
                      <a:pt x="592" y="4"/>
                      <a:pt x="572" y="11"/>
                      <a:pt x="559" y="21"/>
                    </a:cubicBezTo>
                    <a:cubicBezTo>
                      <a:pt x="530" y="42"/>
                      <a:pt x="550" y="96"/>
                      <a:pt x="518" y="124"/>
                    </a:cubicBezTo>
                    <a:cubicBezTo>
                      <a:pt x="507" y="134"/>
                      <a:pt x="489" y="134"/>
                      <a:pt x="480" y="149"/>
                    </a:cubicBezTo>
                    <a:cubicBezTo>
                      <a:pt x="472" y="161"/>
                      <a:pt x="477" y="175"/>
                      <a:pt x="467" y="188"/>
                    </a:cubicBezTo>
                    <a:cubicBezTo>
                      <a:pt x="445" y="216"/>
                      <a:pt x="409" y="210"/>
                      <a:pt x="411" y="254"/>
                    </a:cubicBezTo>
                    <a:cubicBezTo>
                      <a:pt x="413" y="293"/>
                      <a:pt x="421" y="298"/>
                      <a:pt x="380" y="310"/>
                    </a:cubicBezTo>
                    <a:cubicBezTo>
                      <a:pt x="366" y="314"/>
                      <a:pt x="353" y="317"/>
                      <a:pt x="342" y="328"/>
                    </a:cubicBezTo>
                    <a:cubicBezTo>
                      <a:pt x="329" y="342"/>
                      <a:pt x="335" y="350"/>
                      <a:pt x="327" y="364"/>
                    </a:cubicBezTo>
                    <a:cubicBezTo>
                      <a:pt x="320" y="376"/>
                      <a:pt x="304" y="382"/>
                      <a:pt x="301" y="397"/>
                    </a:cubicBezTo>
                    <a:cubicBezTo>
                      <a:pt x="300" y="403"/>
                      <a:pt x="307" y="425"/>
                      <a:pt x="309" y="433"/>
                    </a:cubicBezTo>
                    <a:cubicBezTo>
                      <a:pt x="313" y="458"/>
                      <a:pt x="316" y="490"/>
                      <a:pt x="336" y="507"/>
                    </a:cubicBezTo>
                    <a:cubicBezTo>
                      <a:pt x="350" y="519"/>
                      <a:pt x="366" y="517"/>
                      <a:pt x="373" y="535"/>
                    </a:cubicBezTo>
                    <a:cubicBezTo>
                      <a:pt x="377" y="546"/>
                      <a:pt x="371" y="560"/>
                      <a:pt x="375" y="571"/>
                    </a:cubicBezTo>
                    <a:cubicBezTo>
                      <a:pt x="386" y="599"/>
                      <a:pt x="412" y="616"/>
                      <a:pt x="385" y="647"/>
                    </a:cubicBezTo>
                    <a:cubicBezTo>
                      <a:pt x="361" y="674"/>
                      <a:pt x="331" y="676"/>
                      <a:pt x="359" y="714"/>
                    </a:cubicBezTo>
                    <a:cubicBezTo>
                      <a:pt x="378" y="739"/>
                      <a:pt x="407" y="753"/>
                      <a:pt x="403" y="788"/>
                    </a:cubicBezTo>
                    <a:cubicBezTo>
                      <a:pt x="400" y="825"/>
                      <a:pt x="371" y="812"/>
                      <a:pt x="345" y="803"/>
                    </a:cubicBezTo>
                    <a:cubicBezTo>
                      <a:pt x="310" y="791"/>
                      <a:pt x="293" y="799"/>
                      <a:pt x="274" y="832"/>
                    </a:cubicBezTo>
                    <a:cubicBezTo>
                      <a:pt x="264" y="848"/>
                      <a:pt x="265" y="859"/>
                      <a:pt x="242" y="857"/>
                    </a:cubicBezTo>
                    <a:cubicBezTo>
                      <a:pt x="225" y="856"/>
                      <a:pt x="222" y="842"/>
                      <a:pt x="206" y="839"/>
                    </a:cubicBezTo>
                    <a:cubicBezTo>
                      <a:pt x="176" y="833"/>
                      <a:pt x="161" y="871"/>
                      <a:pt x="133" y="875"/>
                    </a:cubicBezTo>
                    <a:cubicBezTo>
                      <a:pt x="106" y="879"/>
                      <a:pt x="77" y="876"/>
                      <a:pt x="51" y="878"/>
                    </a:cubicBezTo>
                    <a:cubicBezTo>
                      <a:pt x="37" y="878"/>
                      <a:pt x="23" y="876"/>
                      <a:pt x="9" y="877"/>
                    </a:cubicBezTo>
                    <a:cubicBezTo>
                      <a:pt x="8" y="878"/>
                      <a:pt x="7" y="878"/>
                      <a:pt x="5" y="878"/>
                    </a:cubicBezTo>
                    <a:cubicBezTo>
                      <a:pt x="15" y="895"/>
                      <a:pt x="0" y="913"/>
                      <a:pt x="2" y="931"/>
                    </a:cubicBezTo>
                    <a:cubicBezTo>
                      <a:pt x="32" y="943"/>
                      <a:pt x="42" y="953"/>
                      <a:pt x="57" y="980"/>
                    </a:cubicBezTo>
                    <a:cubicBezTo>
                      <a:pt x="69" y="1001"/>
                      <a:pt x="74" y="1027"/>
                      <a:pt x="88" y="1046"/>
                    </a:cubicBezTo>
                    <a:cubicBezTo>
                      <a:pt x="96" y="1057"/>
                      <a:pt x="110" y="1074"/>
                      <a:pt x="122" y="1079"/>
                    </a:cubicBezTo>
                    <a:cubicBezTo>
                      <a:pt x="134" y="1084"/>
                      <a:pt x="143" y="1079"/>
                      <a:pt x="156" y="1087"/>
                    </a:cubicBezTo>
                    <a:cubicBezTo>
                      <a:pt x="169" y="1095"/>
                      <a:pt x="199" y="1134"/>
                      <a:pt x="200" y="1150"/>
                    </a:cubicBezTo>
                    <a:cubicBezTo>
                      <a:pt x="200" y="1175"/>
                      <a:pt x="167" y="1190"/>
                      <a:pt x="176" y="1219"/>
                    </a:cubicBezTo>
                    <a:cubicBezTo>
                      <a:pt x="181" y="1237"/>
                      <a:pt x="197" y="1234"/>
                      <a:pt x="214" y="1242"/>
                    </a:cubicBezTo>
                    <a:cubicBezTo>
                      <a:pt x="229" y="1249"/>
                      <a:pt x="237" y="1261"/>
                      <a:pt x="251" y="1270"/>
                    </a:cubicBezTo>
                    <a:cubicBezTo>
                      <a:pt x="261" y="1277"/>
                      <a:pt x="280" y="1275"/>
                      <a:pt x="287" y="1283"/>
                    </a:cubicBezTo>
                    <a:cubicBezTo>
                      <a:pt x="291" y="1288"/>
                      <a:pt x="289" y="1295"/>
                      <a:pt x="292" y="1299"/>
                    </a:cubicBezTo>
                    <a:cubicBezTo>
                      <a:pt x="296" y="1305"/>
                      <a:pt x="301" y="1308"/>
                      <a:pt x="305" y="1314"/>
                    </a:cubicBezTo>
                    <a:cubicBezTo>
                      <a:pt x="317" y="1333"/>
                      <a:pt x="312" y="1356"/>
                      <a:pt x="320" y="1378"/>
                    </a:cubicBezTo>
                    <a:cubicBezTo>
                      <a:pt x="323" y="1387"/>
                      <a:pt x="331" y="1414"/>
                      <a:pt x="338" y="1420"/>
                    </a:cubicBezTo>
                    <a:cubicBezTo>
                      <a:pt x="349" y="1428"/>
                      <a:pt x="371" y="1418"/>
                      <a:pt x="383" y="1422"/>
                    </a:cubicBezTo>
                    <a:cubicBezTo>
                      <a:pt x="398" y="1427"/>
                      <a:pt x="408" y="1440"/>
                      <a:pt x="426" y="1442"/>
                    </a:cubicBezTo>
                    <a:cubicBezTo>
                      <a:pt x="442" y="1442"/>
                      <a:pt x="458" y="1439"/>
                      <a:pt x="474" y="1439"/>
                    </a:cubicBezTo>
                    <a:cubicBezTo>
                      <a:pt x="481" y="1459"/>
                      <a:pt x="500" y="1472"/>
                      <a:pt x="503" y="1494"/>
                    </a:cubicBezTo>
                    <a:cubicBezTo>
                      <a:pt x="506" y="1513"/>
                      <a:pt x="502" y="1536"/>
                      <a:pt x="497" y="1553"/>
                    </a:cubicBezTo>
                    <a:cubicBezTo>
                      <a:pt x="493" y="1565"/>
                      <a:pt x="488" y="1582"/>
                      <a:pt x="481" y="1593"/>
                    </a:cubicBezTo>
                    <a:cubicBezTo>
                      <a:pt x="474" y="1603"/>
                      <a:pt x="458" y="1607"/>
                      <a:pt x="452" y="1617"/>
                    </a:cubicBezTo>
                    <a:cubicBezTo>
                      <a:pt x="449" y="1620"/>
                      <a:pt x="448" y="1625"/>
                      <a:pt x="446" y="1629"/>
                    </a:cubicBezTo>
                    <a:cubicBezTo>
                      <a:pt x="462" y="1634"/>
                      <a:pt x="477" y="1642"/>
                      <a:pt x="489" y="1649"/>
                    </a:cubicBezTo>
                    <a:cubicBezTo>
                      <a:pt x="516" y="1666"/>
                      <a:pt x="534" y="1674"/>
                      <a:pt x="534" y="1708"/>
                    </a:cubicBezTo>
                    <a:cubicBezTo>
                      <a:pt x="534" y="1743"/>
                      <a:pt x="566" y="1746"/>
                      <a:pt x="581" y="1734"/>
                    </a:cubicBezTo>
                    <a:cubicBezTo>
                      <a:pt x="596" y="1721"/>
                      <a:pt x="615" y="1734"/>
                      <a:pt x="638" y="1706"/>
                    </a:cubicBezTo>
                    <a:cubicBezTo>
                      <a:pt x="661" y="1677"/>
                      <a:pt x="676" y="1629"/>
                      <a:pt x="677" y="1614"/>
                    </a:cubicBezTo>
                    <a:cubicBezTo>
                      <a:pt x="678" y="1598"/>
                      <a:pt x="695" y="1541"/>
                      <a:pt x="701" y="1518"/>
                    </a:cubicBezTo>
                    <a:cubicBezTo>
                      <a:pt x="707" y="1495"/>
                      <a:pt x="691" y="1478"/>
                      <a:pt x="732" y="1464"/>
                    </a:cubicBezTo>
                    <a:cubicBezTo>
                      <a:pt x="773" y="1450"/>
                      <a:pt x="757" y="1409"/>
                      <a:pt x="757" y="1377"/>
                    </a:cubicBezTo>
                    <a:cubicBezTo>
                      <a:pt x="757" y="1345"/>
                      <a:pt x="751" y="1326"/>
                      <a:pt x="769" y="1286"/>
                    </a:cubicBezTo>
                    <a:cubicBezTo>
                      <a:pt x="787" y="1247"/>
                      <a:pt x="757" y="1221"/>
                      <a:pt x="747" y="1197"/>
                    </a:cubicBezTo>
                    <a:cubicBezTo>
                      <a:pt x="737" y="1173"/>
                      <a:pt x="766" y="1072"/>
                      <a:pt x="778" y="1027"/>
                    </a:cubicBezTo>
                    <a:cubicBezTo>
                      <a:pt x="789" y="982"/>
                      <a:pt x="852" y="763"/>
                      <a:pt x="868" y="717"/>
                    </a:cubicBezTo>
                    <a:cubicBezTo>
                      <a:pt x="885" y="671"/>
                      <a:pt x="939" y="533"/>
                      <a:pt x="952" y="517"/>
                    </a:cubicBezTo>
                    <a:cubicBezTo>
                      <a:pt x="966" y="501"/>
                      <a:pt x="982" y="487"/>
                      <a:pt x="975" y="476"/>
                    </a:cubicBezTo>
                    <a:cubicBezTo>
                      <a:pt x="967" y="463"/>
                      <a:pt x="935" y="450"/>
                      <a:pt x="981" y="436"/>
                    </a:cubicBezTo>
                    <a:cubicBezTo>
                      <a:pt x="1027" y="423"/>
                      <a:pt x="1015" y="400"/>
                      <a:pt x="989" y="377"/>
                    </a:cubicBezTo>
                    <a:cubicBezTo>
                      <a:pt x="962" y="354"/>
                      <a:pt x="989" y="313"/>
                      <a:pt x="1029" y="300"/>
                    </a:cubicBezTo>
                    <a:cubicBezTo>
                      <a:pt x="1069" y="287"/>
                      <a:pt x="1067" y="252"/>
                      <a:pt x="1075" y="221"/>
                    </a:cubicBezTo>
                    <a:cubicBezTo>
                      <a:pt x="1083" y="191"/>
                      <a:pt x="1113" y="208"/>
                      <a:pt x="1142" y="193"/>
                    </a:cubicBezTo>
                    <a:cubicBezTo>
                      <a:pt x="1170" y="178"/>
                      <a:pt x="1165" y="147"/>
                      <a:pt x="1177" y="110"/>
                    </a:cubicBezTo>
                    <a:cubicBezTo>
                      <a:pt x="1176" y="106"/>
                      <a:pt x="1175" y="102"/>
                      <a:pt x="1174" y="9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52">
                <a:extLst>
                  <a:ext uri="{FF2B5EF4-FFF2-40B4-BE49-F238E27FC236}">
                    <a16:creationId xmlns:a16="http://schemas.microsoft.com/office/drawing/2014/main" id="{B00D6B44-7367-BD81-ADBB-4CF7F31A7BD3}"/>
                  </a:ext>
                </a:extLst>
              </p:cNvPr>
              <p:cNvSpPr>
                <a:spLocks/>
              </p:cNvSpPr>
              <p:nvPr/>
            </p:nvSpPr>
            <p:spPr bwMode="auto">
              <a:xfrm>
                <a:off x="1060661" y="9635980"/>
                <a:ext cx="504190" cy="690861"/>
              </a:xfrm>
              <a:custGeom>
                <a:avLst/>
                <a:gdLst>
                  <a:gd name="T0" fmla="*/ 476 w 956"/>
                  <a:gd name="T1" fmla="*/ 1306 h 1310"/>
                  <a:gd name="T2" fmla="*/ 585 w 956"/>
                  <a:gd name="T3" fmla="*/ 1288 h 1310"/>
                  <a:gd name="T4" fmla="*/ 688 w 956"/>
                  <a:gd name="T5" fmla="*/ 1234 h 1310"/>
                  <a:gd name="T6" fmla="*/ 702 w 956"/>
                  <a:gd name="T7" fmla="*/ 1145 h 1310"/>
                  <a:gd name="T8" fmla="*/ 718 w 956"/>
                  <a:gd name="T9" fmla="*/ 1002 h 1310"/>
                  <a:gd name="T10" fmla="*/ 679 w 956"/>
                  <a:gd name="T11" fmla="*/ 938 h 1310"/>
                  <a:gd name="T12" fmla="*/ 644 w 956"/>
                  <a:gd name="T13" fmla="*/ 828 h 1310"/>
                  <a:gd name="T14" fmla="*/ 685 w 956"/>
                  <a:gd name="T15" fmla="*/ 759 h 1310"/>
                  <a:gd name="T16" fmla="*/ 754 w 956"/>
                  <a:gd name="T17" fmla="*/ 685 h 1310"/>
                  <a:gd name="T18" fmla="*/ 823 w 956"/>
                  <a:gd name="T19" fmla="*/ 580 h 1310"/>
                  <a:gd name="T20" fmla="*/ 902 w 956"/>
                  <a:gd name="T21" fmla="*/ 452 h 1310"/>
                  <a:gd name="T22" fmla="*/ 887 w 956"/>
                  <a:gd name="T23" fmla="*/ 320 h 1310"/>
                  <a:gd name="T24" fmla="*/ 820 w 956"/>
                  <a:gd name="T25" fmla="*/ 129 h 1310"/>
                  <a:gd name="T26" fmla="*/ 733 w 956"/>
                  <a:gd name="T27" fmla="*/ 5 h 1310"/>
                  <a:gd name="T28" fmla="*/ 629 w 956"/>
                  <a:gd name="T29" fmla="*/ 24 h 1310"/>
                  <a:gd name="T30" fmla="*/ 652 w 956"/>
                  <a:gd name="T31" fmla="*/ 169 h 1310"/>
                  <a:gd name="T32" fmla="*/ 570 w 956"/>
                  <a:gd name="T33" fmla="*/ 173 h 1310"/>
                  <a:gd name="T34" fmla="*/ 460 w 956"/>
                  <a:gd name="T35" fmla="*/ 96 h 1310"/>
                  <a:gd name="T36" fmla="*/ 389 w 956"/>
                  <a:gd name="T37" fmla="*/ 58 h 1310"/>
                  <a:gd name="T38" fmla="*/ 304 w 956"/>
                  <a:gd name="T39" fmla="*/ 92 h 1310"/>
                  <a:gd name="T40" fmla="*/ 161 w 956"/>
                  <a:gd name="T41" fmla="*/ 150 h 1310"/>
                  <a:gd name="T42" fmla="*/ 128 w 956"/>
                  <a:gd name="T43" fmla="*/ 233 h 1310"/>
                  <a:gd name="T44" fmla="*/ 72 w 956"/>
                  <a:gd name="T45" fmla="*/ 274 h 1310"/>
                  <a:gd name="T46" fmla="*/ 152 w 956"/>
                  <a:gd name="T47" fmla="*/ 375 h 1310"/>
                  <a:gd name="T48" fmla="*/ 225 w 956"/>
                  <a:gd name="T49" fmla="*/ 450 h 1310"/>
                  <a:gd name="T50" fmla="*/ 242 w 956"/>
                  <a:gd name="T51" fmla="*/ 536 h 1310"/>
                  <a:gd name="T52" fmla="*/ 97 w 956"/>
                  <a:gd name="T53" fmla="*/ 676 h 1310"/>
                  <a:gd name="T54" fmla="*/ 240 w 956"/>
                  <a:gd name="T55" fmla="*/ 690 h 1310"/>
                  <a:gd name="T56" fmla="*/ 194 w 956"/>
                  <a:gd name="T57" fmla="*/ 859 h 1310"/>
                  <a:gd name="T58" fmla="*/ 129 w 956"/>
                  <a:gd name="T59" fmla="*/ 1003 h 1310"/>
                  <a:gd name="T60" fmla="*/ 69 w 956"/>
                  <a:gd name="T61" fmla="*/ 1116 h 1310"/>
                  <a:gd name="T62" fmla="*/ 7 w 956"/>
                  <a:gd name="T63" fmla="*/ 1213 h 1310"/>
                  <a:gd name="T64" fmla="*/ 11 w 956"/>
                  <a:gd name="T65" fmla="*/ 1262 h 1310"/>
                  <a:gd name="T66" fmla="*/ 119 w 956"/>
                  <a:gd name="T67" fmla="*/ 1266 h 1310"/>
                  <a:gd name="T68" fmla="*/ 188 w 956"/>
                  <a:gd name="T69" fmla="*/ 1251 h 1310"/>
                  <a:gd name="T70" fmla="*/ 263 w 956"/>
                  <a:gd name="T71" fmla="*/ 1247 h 1310"/>
                  <a:gd name="T72" fmla="*/ 348 w 956"/>
                  <a:gd name="T73" fmla="*/ 1308 h 1310"/>
                  <a:gd name="T74" fmla="*/ 352 w 956"/>
                  <a:gd name="T75"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6" h="1310">
                    <a:moveTo>
                      <a:pt x="394" y="1309"/>
                    </a:moveTo>
                    <a:cubicBezTo>
                      <a:pt x="420" y="1307"/>
                      <a:pt x="449" y="1310"/>
                      <a:pt x="476" y="1306"/>
                    </a:cubicBezTo>
                    <a:cubicBezTo>
                      <a:pt x="504" y="1302"/>
                      <a:pt x="519" y="1264"/>
                      <a:pt x="549" y="1270"/>
                    </a:cubicBezTo>
                    <a:cubicBezTo>
                      <a:pt x="565" y="1273"/>
                      <a:pt x="568" y="1287"/>
                      <a:pt x="585" y="1288"/>
                    </a:cubicBezTo>
                    <a:cubicBezTo>
                      <a:pt x="608" y="1290"/>
                      <a:pt x="607" y="1279"/>
                      <a:pt x="617" y="1263"/>
                    </a:cubicBezTo>
                    <a:cubicBezTo>
                      <a:pt x="636" y="1230"/>
                      <a:pt x="653" y="1222"/>
                      <a:pt x="688" y="1234"/>
                    </a:cubicBezTo>
                    <a:cubicBezTo>
                      <a:pt x="714" y="1243"/>
                      <a:pt x="743" y="1256"/>
                      <a:pt x="746" y="1219"/>
                    </a:cubicBezTo>
                    <a:cubicBezTo>
                      <a:pt x="750" y="1184"/>
                      <a:pt x="721" y="1170"/>
                      <a:pt x="702" y="1145"/>
                    </a:cubicBezTo>
                    <a:cubicBezTo>
                      <a:pt x="674" y="1107"/>
                      <a:pt x="704" y="1105"/>
                      <a:pt x="728" y="1078"/>
                    </a:cubicBezTo>
                    <a:cubicBezTo>
                      <a:pt x="755" y="1047"/>
                      <a:pt x="729" y="1030"/>
                      <a:pt x="718" y="1002"/>
                    </a:cubicBezTo>
                    <a:cubicBezTo>
                      <a:pt x="714" y="991"/>
                      <a:pt x="720" y="977"/>
                      <a:pt x="716" y="966"/>
                    </a:cubicBezTo>
                    <a:cubicBezTo>
                      <a:pt x="709" y="948"/>
                      <a:pt x="693" y="950"/>
                      <a:pt x="679" y="938"/>
                    </a:cubicBezTo>
                    <a:cubicBezTo>
                      <a:pt x="659" y="921"/>
                      <a:pt x="656" y="889"/>
                      <a:pt x="652" y="864"/>
                    </a:cubicBezTo>
                    <a:cubicBezTo>
                      <a:pt x="650" y="856"/>
                      <a:pt x="643" y="834"/>
                      <a:pt x="644" y="828"/>
                    </a:cubicBezTo>
                    <a:cubicBezTo>
                      <a:pt x="647" y="813"/>
                      <a:pt x="663" y="807"/>
                      <a:pt x="670" y="795"/>
                    </a:cubicBezTo>
                    <a:cubicBezTo>
                      <a:pt x="678" y="781"/>
                      <a:pt x="672" y="773"/>
                      <a:pt x="685" y="759"/>
                    </a:cubicBezTo>
                    <a:cubicBezTo>
                      <a:pt x="696" y="748"/>
                      <a:pt x="709" y="745"/>
                      <a:pt x="723" y="741"/>
                    </a:cubicBezTo>
                    <a:cubicBezTo>
                      <a:pt x="764" y="729"/>
                      <a:pt x="756" y="724"/>
                      <a:pt x="754" y="685"/>
                    </a:cubicBezTo>
                    <a:cubicBezTo>
                      <a:pt x="752" y="641"/>
                      <a:pt x="788" y="647"/>
                      <a:pt x="810" y="619"/>
                    </a:cubicBezTo>
                    <a:cubicBezTo>
                      <a:pt x="820" y="606"/>
                      <a:pt x="815" y="592"/>
                      <a:pt x="823" y="580"/>
                    </a:cubicBezTo>
                    <a:cubicBezTo>
                      <a:pt x="832" y="565"/>
                      <a:pt x="850" y="565"/>
                      <a:pt x="861" y="555"/>
                    </a:cubicBezTo>
                    <a:cubicBezTo>
                      <a:pt x="893" y="527"/>
                      <a:pt x="873" y="473"/>
                      <a:pt x="902" y="452"/>
                    </a:cubicBezTo>
                    <a:cubicBezTo>
                      <a:pt x="915" y="442"/>
                      <a:pt x="935" y="435"/>
                      <a:pt x="956" y="431"/>
                    </a:cubicBezTo>
                    <a:cubicBezTo>
                      <a:pt x="915" y="404"/>
                      <a:pt x="887" y="382"/>
                      <a:pt x="887" y="320"/>
                    </a:cubicBezTo>
                    <a:cubicBezTo>
                      <a:pt x="887" y="267"/>
                      <a:pt x="871" y="208"/>
                      <a:pt x="839" y="165"/>
                    </a:cubicBezTo>
                    <a:cubicBezTo>
                      <a:pt x="828" y="150"/>
                      <a:pt x="823" y="148"/>
                      <a:pt x="820" y="129"/>
                    </a:cubicBezTo>
                    <a:cubicBezTo>
                      <a:pt x="819" y="116"/>
                      <a:pt x="823" y="104"/>
                      <a:pt x="817" y="92"/>
                    </a:cubicBezTo>
                    <a:cubicBezTo>
                      <a:pt x="807" y="68"/>
                      <a:pt x="761" y="13"/>
                      <a:pt x="733" y="5"/>
                    </a:cubicBezTo>
                    <a:cubicBezTo>
                      <a:pt x="716" y="0"/>
                      <a:pt x="699" y="12"/>
                      <a:pt x="681" y="15"/>
                    </a:cubicBezTo>
                    <a:cubicBezTo>
                      <a:pt x="666" y="18"/>
                      <a:pt x="643" y="18"/>
                      <a:pt x="629" y="24"/>
                    </a:cubicBezTo>
                    <a:cubicBezTo>
                      <a:pt x="596" y="37"/>
                      <a:pt x="607" y="76"/>
                      <a:pt x="626" y="97"/>
                    </a:cubicBezTo>
                    <a:cubicBezTo>
                      <a:pt x="651" y="124"/>
                      <a:pt x="663" y="131"/>
                      <a:pt x="652" y="169"/>
                    </a:cubicBezTo>
                    <a:cubicBezTo>
                      <a:pt x="645" y="193"/>
                      <a:pt x="630" y="221"/>
                      <a:pt x="598" y="202"/>
                    </a:cubicBezTo>
                    <a:cubicBezTo>
                      <a:pt x="589" y="197"/>
                      <a:pt x="577" y="180"/>
                      <a:pt x="570" y="173"/>
                    </a:cubicBezTo>
                    <a:cubicBezTo>
                      <a:pt x="559" y="162"/>
                      <a:pt x="550" y="154"/>
                      <a:pt x="537" y="146"/>
                    </a:cubicBezTo>
                    <a:cubicBezTo>
                      <a:pt x="514" y="129"/>
                      <a:pt x="487" y="105"/>
                      <a:pt x="460" y="96"/>
                    </a:cubicBezTo>
                    <a:cubicBezTo>
                      <a:pt x="447" y="92"/>
                      <a:pt x="434" y="93"/>
                      <a:pt x="422" y="85"/>
                    </a:cubicBezTo>
                    <a:cubicBezTo>
                      <a:pt x="408" y="76"/>
                      <a:pt x="404" y="65"/>
                      <a:pt x="389" y="58"/>
                    </a:cubicBezTo>
                    <a:cubicBezTo>
                      <a:pt x="368" y="49"/>
                      <a:pt x="331" y="40"/>
                      <a:pt x="308" y="45"/>
                    </a:cubicBezTo>
                    <a:cubicBezTo>
                      <a:pt x="303" y="67"/>
                      <a:pt x="325" y="73"/>
                      <a:pt x="304" y="92"/>
                    </a:cubicBezTo>
                    <a:cubicBezTo>
                      <a:pt x="290" y="105"/>
                      <a:pt x="276" y="102"/>
                      <a:pt x="258" y="102"/>
                    </a:cubicBezTo>
                    <a:cubicBezTo>
                      <a:pt x="212" y="102"/>
                      <a:pt x="197" y="128"/>
                      <a:pt x="161" y="150"/>
                    </a:cubicBezTo>
                    <a:cubicBezTo>
                      <a:pt x="141" y="163"/>
                      <a:pt x="139" y="163"/>
                      <a:pt x="138" y="187"/>
                    </a:cubicBezTo>
                    <a:cubicBezTo>
                      <a:pt x="137" y="203"/>
                      <a:pt x="144" y="224"/>
                      <a:pt x="128" y="233"/>
                    </a:cubicBezTo>
                    <a:cubicBezTo>
                      <a:pt x="116" y="240"/>
                      <a:pt x="91" y="239"/>
                      <a:pt x="66" y="236"/>
                    </a:cubicBezTo>
                    <a:cubicBezTo>
                      <a:pt x="68" y="249"/>
                      <a:pt x="70" y="262"/>
                      <a:pt x="72" y="274"/>
                    </a:cubicBezTo>
                    <a:cubicBezTo>
                      <a:pt x="78" y="323"/>
                      <a:pt x="68" y="308"/>
                      <a:pt x="93" y="343"/>
                    </a:cubicBezTo>
                    <a:cubicBezTo>
                      <a:pt x="119" y="377"/>
                      <a:pt x="143" y="361"/>
                      <a:pt x="152" y="375"/>
                    </a:cubicBezTo>
                    <a:cubicBezTo>
                      <a:pt x="161" y="389"/>
                      <a:pt x="152" y="418"/>
                      <a:pt x="169" y="418"/>
                    </a:cubicBezTo>
                    <a:cubicBezTo>
                      <a:pt x="185" y="418"/>
                      <a:pt x="211" y="430"/>
                      <a:pt x="225" y="450"/>
                    </a:cubicBezTo>
                    <a:cubicBezTo>
                      <a:pt x="239" y="470"/>
                      <a:pt x="244" y="491"/>
                      <a:pt x="237" y="500"/>
                    </a:cubicBezTo>
                    <a:cubicBezTo>
                      <a:pt x="229" y="509"/>
                      <a:pt x="229" y="516"/>
                      <a:pt x="242" y="536"/>
                    </a:cubicBezTo>
                    <a:cubicBezTo>
                      <a:pt x="254" y="555"/>
                      <a:pt x="237" y="564"/>
                      <a:pt x="217" y="587"/>
                    </a:cubicBezTo>
                    <a:cubicBezTo>
                      <a:pt x="198" y="610"/>
                      <a:pt x="157" y="640"/>
                      <a:pt x="97" y="676"/>
                    </a:cubicBezTo>
                    <a:cubicBezTo>
                      <a:pt x="37" y="712"/>
                      <a:pt x="87" y="736"/>
                      <a:pt x="127" y="716"/>
                    </a:cubicBezTo>
                    <a:cubicBezTo>
                      <a:pt x="166" y="695"/>
                      <a:pt x="184" y="688"/>
                      <a:pt x="240" y="690"/>
                    </a:cubicBezTo>
                    <a:cubicBezTo>
                      <a:pt x="297" y="693"/>
                      <a:pt x="244" y="750"/>
                      <a:pt x="215" y="776"/>
                    </a:cubicBezTo>
                    <a:cubicBezTo>
                      <a:pt x="185" y="801"/>
                      <a:pt x="191" y="827"/>
                      <a:pt x="194" y="859"/>
                    </a:cubicBezTo>
                    <a:cubicBezTo>
                      <a:pt x="198" y="891"/>
                      <a:pt x="203" y="910"/>
                      <a:pt x="193" y="925"/>
                    </a:cubicBezTo>
                    <a:cubicBezTo>
                      <a:pt x="183" y="941"/>
                      <a:pt x="146" y="973"/>
                      <a:pt x="129" y="1003"/>
                    </a:cubicBezTo>
                    <a:cubicBezTo>
                      <a:pt x="113" y="1034"/>
                      <a:pt x="107" y="1051"/>
                      <a:pt x="109" y="1088"/>
                    </a:cubicBezTo>
                    <a:cubicBezTo>
                      <a:pt x="109" y="1102"/>
                      <a:pt x="84" y="1095"/>
                      <a:pt x="69" y="1116"/>
                    </a:cubicBezTo>
                    <a:cubicBezTo>
                      <a:pt x="54" y="1136"/>
                      <a:pt x="64" y="1145"/>
                      <a:pt x="41" y="1159"/>
                    </a:cubicBezTo>
                    <a:cubicBezTo>
                      <a:pt x="18" y="1173"/>
                      <a:pt x="7" y="1186"/>
                      <a:pt x="7" y="1213"/>
                    </a:cubicBezTo>
                    <a:cubicBezTo>
                      <a:pt x="7" y="1227"/>
                      <a:pt x="5" y="1235"/>
                      <a:pt x="0" y="1245"/>
                    </a:cubicBezTo>
                    <a:cubicBezTo>
                      <a:pt x="3" y="1250"/>
                      <a:pt x="6" y="1255"/>
                      <a:pt x="11" y="1262"/>
                    </a:cubicBezTo>
                    <a:cubicBezTo>
                      <a:pt x="23" y="1279"/>
                      <a:pt x="51" y="1288"/>
                      <a:pt x="71" y="1293"/>
                    </a:cubicBezTo>
                    <a:cubicBezTo>
                      <a:pt x="104" y="1301"/>
                      <a:pt x="97" y="1279"/>
                      <a:pt x="119" y="1266"/>
                    </a:cubicBezTo>
                    <a:cubicBezTo>
                      <a:pt x="128" y="1261"/>
                      <a:pt x="142" y="1264"/>
                      <a:pt x="152" y="1264"/>
                    </a:cubicBezTo>
                    <a:cubicBezTo>
                      <a:pt x="171" y="1263"/>
                      <a:pt x="173" y="1260"/>
                      <a:pt x="188" y="1251"/>
                    </a:cubicBezTo>
                    <a:cubicBezTo>
                      <a:pt x="201" y="1243"/>
                      <a:pt x="227" y="1217"/>
                      <a:pt x="239" y="1220"/>
                    </a:cubicBezTo>
                    <a:cubicBezTo>
                      <a:pt x="248" y="1222"/>
                      <a:pt x="256" y="1241"/>
                      <a:pt x="263" y="1247"/>
                    </a:cubicBezTo>
                    <a:cubicBezTo>
                      <a:pt x="271" y="1253"/>
                      <a:pt x="282" y="1255"/>
                      <a:pt x="291" y="1260"/>
                    </a:cubicBezTo>
                    <a:cubicBezTo>
                      <a:pt x="306" y="1269"/>
                      <a:pt x="338" y="1294"/>
                      <a:pt x="348" y="1308"/>
                    </a:cubicBezTo>
                    <a:cubicBezTo>
                      <a:pt x="348" y="1309"/>
                      <a:pt x="348" y="1309"/>
                      <a:pt x="348" y="1309"/>
                    </a:cubicBezTo>
                    <a:cubicBezTo>
                      <a:pt x="350" y="1309"/>
                      <a:pt x="351" y="1309"/>
                      <a:pt x="352" y="1308"/>
                    </a:cubicBezTo>
                    <a:cubicBezTo>
                      <a:pt x="366" y="1307"/>
                      <a:pt x="380" y="1309"/>
                      <a:pt x="394" y="13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53">
                <a:extLst>
                  <a:ext uri="{FF2B5EF4-FFF2-40B4-BE49-F238E27FC236}">
                    <a16:creationId xmlns:a16="http://schemas.microsoft.com/office/drawing/2014/main" id="{1963BDDE-D3EE-EB0C-8791-6BA4E1754BAA}"/>
                  </a:ext>
                </a:extLst>
              </p:cNvPr>
              <p:cNvSpPr>
                <a:spLocks/>
              </p:cNvSpPr>
              <p:nvPr/>
            </p:nvSpPr>
            <p:spPr bwMode="auto">
              <a:xfrm>
                <a:off x="533249" y="9516743"/>
                <a:ext cx="533218" cy="511113"/>
              </a:xfrm>
              <a:custGeom>
                <a:avLst/>
                <a:gdLst>
                  <a:gd name="T0" fmla="*/ 694 w 1011"/>
                  <a:gd name="T1" fmla="*/ 472 h 969"/>
                  <a:gd name="T2" fmla="*/ 632 w 1011"/>
                  <a:gd name="T3" fmla="*/ 416 h 969"/>
                  <a:gd name="T4" fmla="*/ 571 w 1011"/>
                  <a:gd name="T5" fmla="*/ 371 h 969"/>
                  <a:gd name="T6" fmla="*/ 572 w 1011"/>
                  <a:gd name="T7" fmla="*/ 336 h 969"/>
                  <a:gd name="T8" fmla="*/ 536 w 1011"/>
                  <a:gd name="T9" fmla="*/ 275 h 969"/>
                  <a:gd name="T10" fmla="*/ 439 w 1011"/>
                  <a:gd name="T11" fmla="*/ 230 h 969"/>
                  <a:gd name="T12" fmla="*/ 406 w 1011"/>
                  <a:gd name="T13" fmla="*/ 149 h 969"/>
                  <a:gd name="T14" fmla="*/ 416 w 1011"/>
                  <a:gd name="T15" fmla="*/ 22 h 969"/>
                  <a:gd name="T16" fmla="*/ 268 w 1011"/>
                  <a:gd name="T17" fmla="*/ 23 h 969"/>
                  <a:gd name="T18" fmla="*/ 153 w 1011"/>
                  <a:gd name="T19" fmla="*/ 13 h 969"/>
                  <a:gd name="T20" fmla="*/ 74 w 1011"/>
                  <a:gd name="T21" fmla="*/ 91 h 969"/>
                  <a:gd name="T22" fmla="*/ 28 w 1011"/>
                  <a:gd name="T23" fmla="*/ 178 h 969"/>
                  <a:gd name="T24" fmla="*/ 120 w 1011"/>
                  <a:gd name="T25" fmla="*/ 161 h 969"/>
                  <a:gd name="T26" fmla="*/ 217 w 1011"/>
                  <a:gd name="T27" fmla="*/ 96 h 969"/>
                  <a:gd name="T28" fmla="*/ 226 w 1011"/>
                  <a:gd name="T29" fmla="*/ 207 h 969"/>
                  <a:gd name="T30" fmla="*/ 310 w 1011"/>
                  <a:gd name="T31" fmla="*/ 275 h 969"/>
                  <a:gd name="T32" fmla="*/ 406 w 1011"/>
                  <a:gd name="T33" fmla="*/ 376 h 969"/>
                  <a:gd name="T34" fmla="*/ 531 w 1011"/>
                  <a:gd name="T35" fmla="*/ 408 h 969"/>
                  <a:gd name="T36" fmla="*/ 554 w 1011"/>
                  <a:gd name="T37" fmla="*/ 551 h 969"/>
                  <a:gd name="T38" fmla="*/ 604 w 1011"/>
                  <a:gd name="T39" fmla="*/ 654 h 969"/>
                  <a:gd name="T40" fmla="*/ 481 w 1011"/>
                  <a:gd name="T41" fmla="*/ 649 h 969"/>
                  <a:gd name="T42" fmla="*/ 448 w 1011"/>
                  <a:gd name="T43" fmla="*/ 523 h 969"/>
                  <a:gd name="T44" fmla="*/ 384 w 1011"/>
                  <a:gd name="T45" fmla="*/ 447 h 969"/>
                  <a:gd name="T46" fmla="*/ 308 w 1011"/>
                  <a:gd name="T47" fmla="*/ 353 h 969"/>
                  <a:gd name="T48" fmla="*/ 269 w 1011"/>
                  <a:gd name="T49" fmla="*/ 480 h 969"/>
                  <a:gd name="T50" fmla="*/ 296 w 1011"/>
                  <a:gd name="T51" fmla="*/ 595 h 969"/>
                  <a:gd name="T52" fmla="*/ 425 w 1011"/>
                  <a:gd name="T53" fmla="*/ 729 h 969"/>
                  <a:gd name="T54" fmla="*/ 409 w 1011"/>
                  <a:gd name="T55" fmla="*/ 936 h 969"/>
                  <a:gd name="T56" fmla="*/ 488 w 1011"/>
                  <a:gd name="T57" fmla="*/ 890 h 969"/>
                  <a:gd name="T58" fmla="*/ 576 w 1011"/>
                  <a:gd name="T59" fmla="*/ 773 h 969"/>
                  <a:gd name="T60" fmla="*/ 666 w 1011"/>
                  <a:gd name="T61" fmla="*/ 739 h 969"/>
                  <a:gd name="T62" fmla="*/ 770 w 1011"/>
                  <a:gd name="T63" fmla="*/ 712 h 969"/>
                  <a:gd name="T64" fmla="*/ 833 w 1011"/>
                  <a:gd name="T65" fmla="*/ 800 h 969"/>
                  <a:gd name="T66" fmla="*/ 762 w 1011"/>
                  <a:gd name="T67" fmla="*/ 890 h 969"/>
                  <a:gd name="T68" fmla="*/ 875 w 1011"/>
                  <a:gd name="T69" fmla="*/ 907 h 969"/>
                  <a:gd name="T70" fmla="*/ 984 w 1011"/>
                  <a:gd name="T71" fmla="*/ 838 h 969"/>
                  <a:gd name="T72" fmla="*/ 977 w 1011"/>
                  <a:gd name="T73" fmla="*/ 658 h 969"/>
                  <a:gd name="T74" fmla="*/ 829 w 1011"/>
                  <a:gd name="T75" fmla="*/ 654 h 969"/>
                  <a:gd name="T76" fmla="*/ 777 w 1011"/>
                  <a:gd name="T77" fmla="*/ 581 h 969"/>
                  <a:gd name="T78" fmla="*/ 838 w 1011"/>
                  <a:gd name="T79" fmla="*/ 529 h 969"/>
                  <a:gd name="T80" fmla="*/ 744 w 1011"/>
                  <a:gd name="T81" fmla="*/ 499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1" h="969">
                    <a:moveTo>
                      <a:pt x="744" y="499"/>
                    </a:moveTo>
                    <a:cubicBezTo>
                      <a:pt x="723" y="494"/>
                      <a:pt x="712" y="482"/>
                      <a:pt x="694" y="472"/>
                    </a:cubicBezTo>
                    <a:cubicBezTo>
                      <a:pt x="679" y="462"/>
                      <a:pt x="657" y="455"/>
                      <a:pt x="646" y="440"/>
                    </a:cubicBezTo>
                    <a:cubicBezTo>
                      <a:pt x="641" y="433"/>
                      <a:pt x="638" y="421"/>
                      <a:pt x="632" y="416"/>
                    </a:cubicBezTo>
                    <a:cubicBezTo>
                      <a:pt x="625" y="410"/>
                      <a:pt x="612" y="410"/>
                      <a:pt x="604" y="404"/>
                    </a:cubicBezTo>
                    <a:cubicBezTo>
                      <a:pt x="592" y="394"/>
                      <a:pt x="583" y="381"/>
                      <a:pt x="571" y="371"/>
                    </a:cubicBezTo>
                    <a:cubicBezTo>
                      <a:pt x="564" y="365"/>
                      <a:pt x="560" y="363"/>
                      <a:pt x="559" y="353"/>
                    </a:cubicBezTo>
                    <a:cubicBezTo>
                      <a:pt x="559" y="340"/>
                      <a:pt x="562" y="341"/>
                      <a:pt x="572" y="336"/>
                    </a:cubicBezTo>
                    <a:cubicBezTo>
                      <a:pt x="594" y="326"/>
                      <a:pt x="590" y="314"/>
                      <a:pt x="577" y="296"/>
                    </a:cubicBezTo>
                    <a:cubicBezTo>
                      <a:pt x="567" y="281"/>
                      <a:pt x="554" y="277"/>
                      <a:pt x="536" y="275"/>
                    </a:cubicBezTo>
                    <a:cubicBezTo>
                      <a:pt x="515" y="272"/>
                      <a:pt x="496" y="271"/>
                      <a:pt x="476" y="260"/>
                    </a:cubicBezTo>
                    <a:cubicBezTo>
                      <a:pt x="459" y="251"/>
                      <a:pt x="440" y="252"/>
                      <a:pt x="439" y="230"/>
                    </a:cubicBezTo>
                    <a:cubicBezTo>
                      <a:pt x="438" y="213"/>
                      <a:pt x="447" y="202"/>
                      <a:pt x="441" y="185"/>
                    </a:cubicBezTo>
                    <a:cubicBezTo>
                      <a:pt x="434" y="164"/>
                      <a:pt x="418" y="164"/>
                      <a:pt x="406" y="149"/>
                    </a:cubicBezTo>
                    <a:cubicBezTo>
                      <a:pt x="394" y="135"/>
                      <a:pt x="388" y="111"/>
                      <a:pt x="394" y="93"/>
                    </a:cubicBezTo>
                    <a:cubicBezTo>
                      <a:pt x="397" y="86"/>
                      <a:pt x="417" y="44"/>
                      <a:pt x="416" y="22"/>
                    </a:cubicBezTo>
                    <a:cubicBezTo>
                      <a:pt x="389" y="15"/>
                      <a:pt x="355" y="29"/>
                      <a:pt x="325" y="38"/>
                    </a:cubicBezTo>
                    <a:cubicBezTo>
                      <a:pt x="302" y="45"/>
                      <a:pt x="300" y="23"/>
                      <a:pt x="268" y="23"/>
                    </a:cubicBezTo>
                    <a:cubicBezTo>
                      <a:pt x="236" y="23"/>
                      <a:pt x="251" y="9"/>
                      <a:pt x="217" y="5"/>
                    </a:cubicBezTo>
                    <a:cubicBezTo>
                      <a:pt x="182" y="1"/>
                      <a:pt x="176" y="0"/>
                      <a:pt x="153" y="13"/>
                    </a:cubicBezTo>
                    <a:cubicBezTo>
                      <a:pt x="130" y="26"/>
                      <a:pt x="118" y="35"/>
                      <a:pt x="81" y="42"/>
                    </a:cubicBezTo>
                    <a:cubicBezTo>
                      <a:pt x="44" y="50"/>
                      <a:pt x="75" y="51"/>
                      <a:pt x="74" y="91"/>
                    </a:cubicBezTo>
                    <a:cubicBezTo>
                      <a:pt x="72" y="130"/>
                      <a:pt x="65" y="105"/>
                      <a:pt x="53" y="137"/>
                    </a:cubicBezTo>
                    <a:cubicBezTo>
                      <a:pt x="42" y="169"/>
                      <a:pt x="56" y="169"/>
                      <a:pt x="28" y="178"/>
                    </a:cubicBezTo>
                    <a:cubicBezTo>
                      <a:pt x="0" y="187"/>
                      <a:pt x="20" y="212"/>
                      <a:pt x="55" y="229"/>
                    </a:cubicBezTo>
                    <a:cubicBezTo>
                      <a:pt x="89" y="245"/>
                      <a:pt x="103" y="189"/>
                      <a:pt x="120" y="161"/>
                    </a:cubicBezTo>
                    <a:cubicBezTo>
                      <a:pt x="136" y="133"/>
                      <a:pt x="150" y="79"/>
                      <a:pt x="167" y="60"/>
                    </a:cubicBezTo>
                    <a:cubicBezTo>
                      <a:pt x="184" y="41"/>
                      <a:pt x="200" y="72"/>
                      <a:pt x="217" y="96"/>
                    </a:cubicBezTo>
                    <a:cubicBezTo>
                      <a:pt x="234" y="120"/>
                      <a:pt x="217" y="142"/>
                      <a:pt x="198" y="174"/>
                    </a:cubicBezTo>
                    <a:cubicBezTo>
                      <a:pt x="179" y="206"/>
                      <a:pt x="185" y="193"/>
                      <a:pt x="226" y="207"/>
                    </a:cubicBezTo>
                    <a:cubicBezTo>
                      <a:pt x="267" y="221"/>
                      <a:pt x="256" y="208"/>
                      <a:pt x="274" y="224"/>
                    </a:cubicBezTo>
                    <a:cubicBezTo>
                      <a:pt x="292" y="239"/>
                      <a:pt x="282" y="250"/>
                      <a:pt x="310" y="275"/>
                    </a:cubicBezTo>
                    <a:cubicBezTo>
                      <a:pt x="338" y="299"/>
                      <a:pt x="365" y="293"/>
                      <a:pt x="365" y="327"/>
                    </a:cubicBezTo>
                    <a:cubicBezTo>
                      <a:pt x="365" y="362"/>
                      <a:pt x="388" y="341"/>
                      <a:pt x="406" y="376"/>
                    </a:cubicBezTo>
                    <a:cubicBezTo>
                      <a:pt x="424" y="410"/>
                      <a:pt x="429" y="404"/>
                      <a:pt x="463" y="396"/>
                    </a:cubicBezTo>
                    <a:cubicBezTo>
                      <a:pt x="498" y="388"/>
                      <a:pt x="493" y="392"/>
                      <a:pt x="531" y="408"/>
                    </a:cubicBezTo>
                    <a:cubicBezTo>
                      <a:pt x="570" y="423"/>
                      <a:pt x="581" y="451"/>
                      <a:pt x="580" y="483"/>
                    </a:cubicBezTo>
                    <a:cubicBezTo>
                      <a:pt x="578" y="515"/>
                      <a:pt x="561" y="518"/>
                      <a:pt x="554" y="551"/>
                    </a:cubicBezTo>
                    <a:cubicBezTo>
                      <a:pt x="548" y="584"/>
                      <a:pt x="598" y="603"/>
                      <a:pt x="619" y="629"/>
                    </a:cubicBezTo>
                    <a:cubicBezTo>
                      <a:pt x="641" y="654"/>
                      <a:pt x="633" y="658"/>
                      <a:pt x="604" y="654"/>
                    </a:cubicBezTo>
                    <a:cubicBezTo>
                      <a:pt x="575" y="650"/>
                      <a:pt x="561" y="625"/>
                      <a:pt x="536" y="615"/>
                    </a:cubicBezTo>
                    <a:cubicBezTo>
                      <a:pt x="512" y="604"/>
                      <a:pt x="497" y="634"/>
                      <a:pt x="481" y="649"/>
                    </a:cubicBezTo>
                    <a:cubicBezTo>
                      <a:pt x="466" y="664"/>
                      <a:pt x="453" y="630"/>
                      <a:pt x="435" y="607"/>
                    </a:cubicBezTo>
                    <a:cubicBezTo>
                      <a:pt x="417" y="584"/>
                      <a:pt x="439" y="551"/>
                      <a:pt x="448" y="523"/>
                    </a:cubicBezTo>
                    <a:cubicBezTo>
                      <a:pt x="457" y="494"/>
                      <a:pt x="449" y="482"/>
                      <a:pt x="435" y="466"/>
                    </a:cubicBezTo>
                    <a:cubicBezTo>
                      <a:pt x="421" y="451"/>
                      <a:pt x="402" y="447"/>
                      <a:pt x="384" y="447"/>
                    </a:cubicBezTo>
                    <a:cubicBezTo>
                      <a:pt x="366" y="447"/>
                      <a:pt x="364" y="413"/>
                      <a:pt x="356" y="395"/>
                    </a:cubicBezTo>
                    <a:cubicBezTo>
                      <a:pt x="348" y="377"/>
                      <a:pt x="332" y="358"/>
                      <a:pt x="308" y="353"/>
                    </a:cubicBezTo>
                    <a:cubicBezTo>
                      <a:pt x="298" y="352"/>
                      <a:pt x="311" y="384"/>
                      <a:pt x="304" y="413"/>
                    </a:cubicBezTo>
                    <a:cubicBezTo>
                      <a:pt x="296" y="441"/>
                      <a:pt x="279" y="422"/>
                      <a:pt x="269" y="480"/>
                    </a:cubicBezTo>
                    <a:cubicBezTo>
                      <a:pt x="260" y="537"/>
                      <a:pt x="250" y="509"/>
                      <a:pt x="264" y="537"/>
                    </a:cubicBezTo>
                    <a:cubicBezTo>
                      <a:pt x="277" y="566"/>
                      <a:pt x="285" y="560"/>
                      <a:pt x="296" y="595"/>
                    </a:cubicBezTo>
                    <a:cubicBezTo>
                      <a:pt x="308" y="629"/>
                      <a:pt x="331" y="656"/>
                      <a:pt x="363" y="687"/>
                    </a:cubicBezTo>
                    <a:cubicBezTo>
                      <a:pt x="396" y="717"/>
                      <a:pt x="400" y="694"/>
                      <a:pt x="425" y="729"/>
                    </a:cubicBezTo>
                    <a:cubicBezTo>
                      <a:pt x="449" y="763"/>
                      <a:pt x="459" y="779"/>
                      <a:pt x="459" y="809"/>
                    </a:cubicBezTo>
                    <a:cubicBezTo>
                      <a:pt x="459" y="840"/>
                      <a:pt x="438" y="905"/>
                      <a:pt x="409" y="936"/>
                    </a:cubicBezTo>
                    <a:cubicBezTo>
                      <a:pt x="380" y="967"/>
                      <a:pt x="409" y="969"/>
                      <a:pt x="442" y="953"/>
                    </a:cubicBezTo>
                    <a:cubicBezTo>
                      <a:pt x="474" y="938"/>
                      <a:pt x="465" y="903"/>
                      <a:pt x="488" y="890"/>
                    </a:cubicBezTo>
                    <a:cubicBezTo>
                      <a:pt x="511" y="877"/>
                      <a:pt x="518" y="865"/>
                      <a:pt x="536" y="846"/>
                    </a:cubicBezTo>
                    <a:cubicBezTo>
                      <a:pt x="553" y="827"/>
                      <a:pt x="566" y="794"/>
                      <a:pt x="576" y="773"/>
                    </a:cubicBezTo>
                    <a:cubicBezTo>
                      <a:pt x="586" y="752"/>
                      <a:pt x="589" y="752"/>
                      <a:pt x="620" y="754"/>
                    </a:cubicBezTo>
                    <a:cubicBezTo>
                      <a:pt x="651" y="756"/>
                      <a:pt x="649" y="754"/>
                      <a:pt x="666" y="739"/>
                    </a:cubicBezTo>
                    <a:cubicBezTo>
                      <a:pt x="683" y="723"/>
                      <a:pt x="685" y="717"/>
                      <a:pt x="706" y="712"/>
                    </a:cubicBezTo>
                    <a:cubicBezTo>
                      <a:pt x="727" y="706"/>
                      <a:pt x="725" y="714"/>
                      <a:pt x="770" y="712"/>
                    </a:cubicBezTo>
                    <a:cubicBezTo>
                      <a:pt x="814" y="710"/>
                      <a:pt x="808" y="704"/>
                      <a:pt x="825" y="731"/>
                    </a:cubicBezTo>
                    <a:cubicBezTo>
                      <a:pt x="842" y="758"/>
                      <a:pt x="835" y="771"/>
                      <a:pt x="833" y="800"/>
                    </a:cubicBezTo>
                    <a:cubicBezTo>
                      <a:pt x="831" y="829"/>
                      <a:pt x="789" y="829"/>
                      <a:pt x="770" y="842"/>
                    </a:cubicBezTo>
                    <a:cubicBezTo>
                      <a:pt x="750" y="855"/>
                      <a:pt x="748" y="882"/>
                      <a:pt x="762" y="890"/>
                    </a:cubicBezTo>
                    <a:cubicBezTo>
                      <a:pt x="775" y="898"/>
                      <a:pt x="785" y="926"/>
                      <a:pt x="812" y="940"/>
                    </a:cubicBezTo>
                    <a:cubicBezTo>
                      <a:pt x="839" y="953"/>
                      <a:pt x="860" y="932"/>
                      <a:pt x="875" y="907"/>
                    </a:cubicBezTo>
                    <a:cubicBezTo>
                      <a:pt x="890" y="882"/>
                      <a:pt x="892" y="882"/>
                      <a:pt x="931" y="884"/>
                    </a:cubicBezTo>
                    <a:cubicBezTo>
                      <a:pt x="969" y="886"/>
                      <a:pt x="971" y="869"/>
                      <a:pt x="984" y="838"/>
                    </a:cubicBezTo>
                    <a:cubicBezTo>
                      <a:pt x="998" y="808"/>
                      <a:pt x="1000" y="786"/>
                      <a:pt x="1005" y="752"/>
                    </a:cubicBezTo>
                    <a:cubicBezTo>
                      <a:pt x="1011" y="717"/>
                      <a:pt x="996" y="691"/>
                      <a:pt x="977" y="658"/>
                    </a:cubicBezTo>
                    <a:cubicBezTo>
                      <a:pt x="960" y="630"/>
                      <a:pt x="952" y="610"/>
                      <a:pt x="915" y="618"/>
                    </a:cubicBezTo>
                    <a:cubicBezTo>
                      <a:pt x="879" y="625"/>
                      <a:pt x="860" y="633"/>
                      <a:pt x="829" y="654"/>
                    </a:cubicBezTo>
                    <a:cubicBezTo>
                      <a:pt x="798" y="675"/>
                      <a:pt x="775" y="647"/>
                      <a:pt x="754" y="633"/>
                    </a:cubicBezTo>
                    <a:cubicBezTo>
                      <a:pt x="733" y="620"/>
                      <a:pt x="747" y="597"/>
                      <a:pt x="777" y="581"/>
                    </a:cubicBezTo>
                    <a:cubicBezTo>
                      <a:pt x="808" y="566"/>
                      <a:pt x="817" y="564"/>
                      <a:pt x="829" y="543"/>
                    </a:cubicBezTo>
                    <a:cubicBezTo>
                      <a:pt x="833" y="535"/>
                      <a:pt x="836" y="531"/>
                      <a:pt x="838" y="529"/>
                    </a:cubicBezTo>
                    <a:cubicBezTo>
                      <a:pt x="826" y="523"/>
                      <a:pt x="815" y="518"/>
                      <a:pt x="803" y="513"/>
                    </a:cubicBezTo>
                    <a:cubicBezTo>
                      <a:pt x="784" y="506"/>
                      <a:pt x="764" y="505"/>
                      <a:pt x="744" y="4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54">
                <a:extLst>
                  <a:ext uri="{FF2B5EF4-FFF2-40B4-BE49-F238E27FC236}">
                    <a16:creationId xmlns:a16="http://schemas.microsoft.com/office/drawing/2014/main" id="{B2CDE9F3-C14C-908F-4F51-6D1A41EC1058}"/>
                  </a:ext>
                </a:extLst>
              </p:cNvPr>
              <p:cNvSpPr>
                <a:spLocks/>
              </p:cNvSpPr>
              <p:nvPr/>
            </p:nvSpPr>
            <p:spPr bwMode="auto">
              <a:xfrm>
                <a:off x="737784" y="9411796"/>
                <a:ext cx="416660" cy="384060"/>
              </a:xfrm>
              <a:custGeom>
                <a:avLst/>
                <a:gdLst>
                  <a:gd name="T0" fmla="*/ 592 w 790"/>
                  <a:gd name="T1" fmla="*/ 416 h 728"/>
                  <a:gd name="T2" fmla="*/ 645 w 790"/>
                  <a:gd name="T3" fmla="*/ 363 h 728"/>
                  <a:gd name="T4" fmla="*/ 673 w 790"/>
                  <a:gd name="T5" fmla="*/ 350 h 728"/>
                  <a:gd name="T6" fmla="*/ 697 w 790"/>
                  <a:gd name="T7" fmla="*/ 324 h 728"/>
                  <a:gd name="T8" fmla="*/ 731 w 790"/>
                  <a:gd name="T9" fmla="*/ 284 h 728"/>
                  <a:gd name="T10" fmla="*/ 770 w 790"/>
                  <a:gd name="T11" fmla="*/ 257 h 728"/>
                  <a:gd name="T12" fmla="*/ 783 w 790"/>
                  <a:gd name="T13" fmla="*/ 215 h 728"/>
                  <a:gd name="T14" fmla="*/ 786 w 790"/>
                  <a:gd name="T15" fmla="*/ 166 h 728"/>
                  <a:gd name="T16" fmla="*/ 751 w 790"/>
                  <a:gd name="T17" fmla="*/ 134 h 728"/>
                  <a:gd name="T18" fmla="*/ 714 w 790"/>
                  <a:gd name="T19" fmla="*/ 143 h 728"/>
                  <a:gd name="T20" fmla="*/ 679 w 790"/>
                  <a:gd name="T21" fmla="*/ 181 h 728"/>
                  <a:gd name="T22" fmla="*/ 646 w 790"/>
                  <a:gd name="T23" fmla="*/ 158 h 728"/>
                  <a:gd name="T24" fmla="*/ 560 w 790"/>
                  <a:gd name="T25" fmla="*/ 111 h 728"/>
                  <a:gd name="T26" fmla="*/ 538 w 790"/>
                  <a:gd name="T27" fmla="*/ 96 h 728"/>
                  <a:gd name="T28" fmla="*/ 516 w 790"/>
                  <a:gd name="T29" fmla="*/ 92 h 728"/>
                  <a:gd name="T30" fmla="*/ 461 w 790"/>
                  <a:gd name="T31" fmla="*/ 92 h 728"/>
                  <a:gd name="T32" fmla="*/ 357 w 790"/>
                  <a:gd name="T33" fmla="*/ 97 h 728"/>
                  <a:gd name="T34" fmla="*/ 309 w 790"/>
                  <a:gd name="T35" fmla="*/ 98 h 728"/>
                  <a:gd name="T36" fmla="*/ 293 w 790"/>
                  <a:gd name="T37" fmla="*/ 81 h 728"/>
                  <a:gd name="T38" fmla="*/ 286 w 790"/>
                  <a:gd name="T39" fmla="*/ 75 h 728"/>
                  <a:gd name="T40" fmla="*/ 279 w 790"/>
                  <a:gd name="T41" fmla="*/ 116 h 728"/>
                  <a:gd name="T42" fmla="*/ 222 w 790"/>
                  <a:gd name="T43" fmla="*/ 123 h 728"/>
                  <a:gd name="T44" fmla="*/ 199 w 790"/>
                  <a:gd name="T45" fmla="*/ 62 h 728"/>
                  <a:gd name="T46" fmla="*/ 184 w 790"/>
                  <a:gd name="T47" fmla="*/ 14 h 728"/>
                  <a:gd name="T48" fmla="*/ 102 w 790"/>
                  <a:gd name="T49" fmla="*/ 35 h 728"/>
                  <a:gd name="T50" fmla="*/ 83 w 790"/>
                  <a:gd name="T51" fmla="*/ 90 h 728"/>
                  <a:gd name="T52" fmla="*/ 60 w 790"/>
                  <a:gd name="T53" fmla="*/ 146 h 728"/>
                  <a:gd name="T54" fmla="*/ 109 w 790"/>
                  <a:gd name="T55" fmla="*/ 192 h 728"/>
                  <a:gd name="T56" fmla="*/ 29 w 790"/>
                  <a:gd name="T57" fmla="*/ 221 h 728"/>
                  <a:gd name="T58" fmla="*/ 28 w 790"/>
                  <a:gd name="T59" fmla="*/ 221 h 728"/>
                  <a:gd name="T60" fmla="*/ 6 w 790"/>
                  <a:gd name="T61" fmla="*/ 292 h 728"/>
                  <a:gd name="T62" fmla="*/ 18 w 790"/>
                  <a:gd name="T63" fmla="*/ 348 h 728"/>
                  <a:gd name="T64" fmla="*/ 53 w 790"/>
                  <a:gd name="T65" fmla="*/ 384 h 728"/>
                  <a:gd name="T66" fmla="*/ 51 w 790"/>
                  <a:gd name="T67" fmla="*/ 429 h 728"/>
                  <a:gd name="T68" fmla="*/ 88 w 790"/>
                  <a:gd name="T69" fmla="*/ 459 h 728"/>
                  <a:gd name="T70" fmla="*/ 148 w 790"/>
                  <a:gd name="T71" fmla="*/ 474 h 728"/>
                  <a:gd name="T72" fmla="*/ 189 w 790"/>
                  <a:gd name="T73" fmla="*/ 495 h 728"/>
                  <a:gd name="T74" fmla="*/ 184 w 790"/>
                  <a:gd name="T75" fmla="*/ 535 h 728"/>
                  <a:gd name="T76" fmla="*/ 171 w 790"/>
                  <a:gd name="T77" fmla="*/ 552 h 728"/>
                  <a:gd name="T78" fmla="*/ 183 w 790"/>
                  <a:gd name="T79" fmla="*/ 570 h 728"/>
                  <a:gd name="T80" fmla="*/ 216 w 790"/>
                  <a:gd name="T81" fmla="*/ 603 h 728"/>
                  <a:gd name="T82" fmla="*/ 244 w 790"/>
                  <a:gd name="T83" fmla="*/ 615 h 728"/>
                  <a:gd name="T84" fmla="*/ 258 w 790"/>
                  <a:gd name="T85" fmla="*/ 639 h 728"/>
                  <a:gd name="T86" fmla="*/ 306 w 790"/>
                  <a:gd name="T87" fmla="*/ 671 h 728"/>
                  <a:gd name="T88" fmla="*/ 356 w 790"/>
                  <a:gd name="T89" fmla="*/ 698 h 728"/>
                  <a:gd name="T90" fmla="*/ 415 w 790"/>
                  <a:gd name="T91" fmla="*/ 712 h 728"/>
                  <a:gd name="T92" fmla="*/ 450 w 790"/>
                  <a:gd name="T93" fmla="*/ 728 h 728"/>
                  <a:gd name="T94" fmla="*/ 469 w 790"/>
                  <a:gd name="T95" fmla="*/ 715 h 728"/>
                  <a:gd name="T96" fmla="*/ 442 w 790"/>
                  <a:gd name="T97" fmla="*/ 668 h 728"/>
                  <a:gd name="T98" fmla="*/ 396 w 790"/>
                  <a:gd name="T99" fmla="*/ 585 h 728"/>
                  <a:gd name="T100" fmla="*/ 385 w 790"/>
                  <a:gd name="T101" fmla="*/ 530 h 728"/>
                  <a:gd name="T102" fmla="*/ 452 w 790"/>
                  <a:gd name="T103" fmla="*/ 476 h 728"/>
                  <a:gd name="T104" fmla="*/ 504 w 790"/>
                  <a:gd name="T105" fmla="*/ 441 h 728"/>
                  <a:gd name="T106" fmla="*/ 546 w 790"/>
                  <a:gd name="T107" fmla="*/ 490 h 728"/>
                  <a:gd name="T108" fmla="*/ 605 w 790"/>
                  <a:gd name="T109" fmla="*/ 495 h 728"/>
                  <a:gd name="T110" fmla="*/ 593 w 790"/>
                  <a:gd name="T111" fmla="*/ 469 h 728"/>
                  <a:gd name="T112" fmla="*/ 592 w 790"/>
                  <a:gd name="T113" fmla="*/ 41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0" h="728">
                    <a:moveTo>
                      <a:pt x="592" y="416"/>
                    </a:moveTo>
                    <a:cubicBezTo>
                      <a:pt x="601" y="392"/>
                      <a:pt x="622" y="376"/>
                      <a:pt x="645" y="363"/>
                    </a:cubicBezTo>
                    <a:cubicBezTo>
                      <a:pt x="654" y="358"/>
                      <a:pt x="665" y="356"/>
                      <a:pt x="673" y="350"/>
                    </a:cubicBezTo>
                    <a:cubicBezTo>
                      <a:pt x="682" y="344"/>
                      <a:pt x="690" y="333"/>
                      <a:pt x="697" y="324"/>
                    </a:cubicBezTo>
                    <a:cubicBezTo>
                      <a:pt x="708" y="308"/>
                      <a:pt x="715" y="296"/>
                      <a:pt x="731" y="284"/>
                    </a:cubicBezTo>
                    <a:cubicBezTo>
                      <a:pt x="743" y="275"/>
                      <a:pt x="760" y="269"/>
                      <a:pt x="770" y="257"/>
                    </a:cubicBezTo>
                    <a:cubicBezTo>
                      <a:pt x="781" y="242"/>
                      <a:pt x="782" y="232"/>
                      <a:pt x="783" y="215"/>
                    </a:cubicBezTo>
                    <a:cubicBezTo>
                      <a:pt x="784" y="200"/>
                      <a:pt x="790" y="180"/>
                      <a:pt x="786" y="166"/>
                    </a:cubicBezTo>
                    <a:cubicBezTo>
                      <a:pt x="781" y="151"/>
                      <a:pt x="765" y="135"/>
                      <a:pt x="751" y="134"/>
                    </a:cubicBezTo>
                    <a:cubicBezTo>
                      <a:pt x="740" y="133"/>
                      <a:pt x="724" y="137"/>
                      <a:pt x="714" y="143"/>
                    </a:cubicBezTo>
                    <a:cubicBezTo>
                      <a:pt x="699" y="152"/>
                      <a:pt x="697" y="177"/>
                      <a:pt x="679" y="181"/>
                    </a:cubicBezTo>
                    <a:cubicBezTo>
                      <a:pt x="661" y="185"/>
                      <a:pt x="659" y="165"/>
                      <a:pt x="646" y="158"/>
                    </a:cubicBezTo>
                    <a:cubicBezTo>
                      <a:pt x="619" y="141"/>
                      <a:pt x="589" y="127"/>
                      <a:pt x="560" y="111"/>
                    </a:cubicBezTo>
                    <a:cubicBezTo>
                      <a:pt x="552" y="107"/>
                      <a:pt x="547" y="100"/>
                      <a:pt x="538" y="96"/>
                    </a:cubicBezTo>
                    <a:cubicBezTo>
                      <a:pt x="531" y="93"/>
                      <a:pt x="523" y="93"/>
                      <a:pt x="516" y="92"/>
                    </a:cubicBezTo>
                    <a:cubicBezTo>
                      <a:pt x="498" y="88"/>
                      <a:pt x="480" y="89"/>
                      <a:pt x="461" y="92"/>
                    </a:cubicBezTo>
                    <a:cubicBezTo>
                      <a:pt x="427" y="96"/>
                      <a:pt x="392" y="94"/>
                      <a:pt x="357" y="97"/>
                    </a:cubicBezTo>
                    <a:cubicBezTo>
                      <a:pt x="342" y="98"/>
                      <a:pt x="323" y="108"/>
                      <a:pt x="309" y="98"/>
                    </a:cubicBezTo>
                    <a:cubicBezTo>
                      <a:pt x="302" y="94"/>
                      <a:pt x="299" y="86"/>
                      <a:pt x="293" y="81"/>
                    </a:cubicBezTo>
                    <a:cubicBezTo>
                      <a:pt x="290" y="78"/>
                      <a:pt x="288" y="77"/>
                      <a:pt x="286" y="75"/>
                    </a:cubicBezTo>
                    <a:cubicBezTo>
                      <a:pt x="282" y="87"/>
                      <a:pt x="284" y="101"/>
                      <a:pt x="279" y="116"/>
                    </a:cubicBezTo>
                    <a:cubicBezTo>
                      <a:pt x="269" y="139"/>
                      <a:pt x="246" y="132"/>
                      <a:pt x="222" y="123"/>
                    </a:cubicBezTo>
                    <a:cubicBezTo>
                      <a:pt x="206" y="117"/>
                      <a:pt x="198" y="87"/>
                      <a:pt x="199" y="62"/>
                    </a:cubicBezTo>
                    <a:cubicBezTo>
                      <a:pt x="201" y="37"/>
                      <a:pt x="199" y="27"/>
                      <a:pt x="184" y="14"/>
                    </a:cubicBezTo>
                    <a:cubicBezTo>
                      <a:pt x="169" y="0"/>
                      <a:pt x="132" y="12"/>
                      <a:pt x="102" y="35"/>
                    </a:cubicBezTo>
                    <a:cubicBezTo>
                      <a:pt x="71" y="58"/>
                      <a:pt x="98" y="71"/>
                      <a:pt x="83" y="90"/>
                    </a:cubicBezTo>
                    <a:cubicBezTo>
                      <a:pt x="67" y="110"/>
                      <a:pt x="63" y="104"/>
                      <a:pt x="60" y="146"/>
                    </a:cubicBezTo>
                    <a:cubicBezTo>
                      <a:pt x="56" y="188"/>
                      <a:pt x="86" y="157"/>
                      <a:pt x="109" y="192"/>
                    </a:cubicBezTo>
                    <a:cubicBezTo>
                      <a:pt x="132" y="226"/>
                      <a:pt x="56" y="228"/>
                      <a:pt x="29" y="221"/>
                    </a:cubicBezTo>
                    <a:cubicBezTo>
                      <a:pt x="28" y="221"/>
                      <a:pt x="28" y="221"/>
                      <a:pt x="28" y="221"/>
                    </a:cubicBezTo>
                    <a:cubicBezTo>
                      <a:pt x="29" y="243"/>
                      <a:pt x="9" y="285"/>
                      <a:pt x="6" y="292"/>
                    </a:cubicBezTo>
                    <a:cubicBezTo>
                      <a:pt x="0" y="310"/>
                      <a:pt x="6" y="334"/>
                      <a:pt x="18" y="348"/>
                    </a:cubicBezTo>
                    <a:cubicBezTo>
                      <a:pt x="30" y="363"/>
                      <a:pt x="46" y="363"/>
                      <a:pt x="53" y="384"/>
                    </a:cubicBezTo>
                    <a:cubicBezTo>
                      <a:pt x="59" y="401"/>
                      <a:pt x="50" y="412"/>
                      <a:pt x="51" y="429"/>
                    </a:cubicBezTo>
                    <a:cubicBezTo>
                      <a:pt x="52" y="451"/>
                      <a:pt x="71" y="450"/>
                      <a:pt x="88" y="459"/>
                    </a:cubicBezTo>
                    <a:cubicBezTo>
                      <a:pt x="108" y="470"/>
                      <a:pt x="127" y="471"/>
                      <a:pt x="148" y="474"/>
                    </a:cubicBezTo>
                    <a:cubicBezTo>
                      <a:pt x="166" y="476"/>
                      <a:pt x="179" y="480"/>
                      <a:pt x="189" y="495"/>
                    </a:cubicBezTo>
                    <a:cubicBezTo>
                      <a:pt x="202" y="513"/>
                      <a:pt x="206" y="525"/>
                      <a:pt x="184" y="535"/>
                    </a:cubicBezTo>
                    <a:cubicBezTo>
                      <a:pt x="174" y="540"/>
                      <a:pt x="171" y="539"/>
                      <a:pt x="171" y="552"/>
                    </a:cubicBezTo>
                    <a:cubicBezTo>
                      <a:pt x="172" y="562"/>
                      <a:pt x="176" y="564"/>
                      <a:pt x="183" y="570"/>
                    </a:cubicBezTo>
                    <a:cubicBezTo>
                      <a:pt x="195" y="580"/>
                      <a:pt x="204" y="593"/>
                      <a:pt x="216" y="603"/>
                    </a:cubicBezTo>
                    <a:cubicBezTo>
                      <a:pt x="224" y="609"/>
                      <a:pt x="237" y="609"/>
                      <a:pt x="244" y="615"/>
                    </a:cubicBezTo>
                    <a:cubicBezTo>
                      <a:pt x="250" y="620"/>
                      <a:pt x="253" y="632"/>
                      <a:pt x="258" y="639"/>
                    </a:cubicBezTo>
                    <a:cubicBezTo>
                      <a:pt x="269" y="654"/>
                      <a:pt x="291" y="661"/>
                      <a:pt x="306" y="671"/>
                    </a:cubicBezTo>
                    <a:cubicBezTo>
                      <a:pt x="324" y="681"/>
                      <a:pt x="335" y="693"/>
                      <a:pt x="356" y="698"/>
                    </a:cubicBezTo>
                    <a:cubicBezTo>
                      <a:pt x="376" y="704"/>
                      <a:pt x="396" y="705"/>
                      <a:pt x="415" y="712"/>
                    </a:cubicBezTo>
                    <a:cubicBezTo>
                      <a:pt x="427" y="717"/>
                      <a:pt x="438" y="722"/>
                      <a:pt x="450" y="728"/>
                    </a:cubicBezTo>
                    <a:cubicBezTo>
                      <a:pt x="454" y="723"/>
                      <a:pt x="457" y="722"/>
                      <a:pt x="469" y="715"/>
                    </a:cubicBezTo>
                    <a:cubicBezTo>
                      <a:pt x="489" y="703"/>
                      <a:pt x="465" y="690"/>
                      <a:pt x="442" y="668"/>
                    </a:cubicBezTo>
                    <a:cubicBezTo>
                      <a:pt x="419" y="646"/>
                      <a:pt x="412" y="613"/>
                      <a:pt x="396" y="585"/>
                    </a:cubicBezTo>
                    <a:cubicBezTo>
                      <a:pt x="381" y="557"/>
                      <a:pt x="372" y="553"/>
                      <a:pt x="385" y="530"/>
                    </a:cubicBezTo>
                    <a:cubicBezTo>
                      <a:pt x="397" y="507"/>
                      <a:pt x="433" y="490"/>
                      <a:pt x="452" y="476"/>
                    </a:cubicBezTo>
                    <a:cubicBezTo>
                      <a:pt x="472" y="462"/>
                      <a:pt x="472" y="446"/>
                      <a:pt x="504" y="441"/>
                    </a:cubicBezTo>
                    <a:cubicBezTo>
                      <a:pt x="524" y="437"/>
                      <a:pt x="527" y="485"/>
                      <a:pt x="546" y="490"/>
                    </a:cubicBezTo>
                    <a:cubicBezTo>
                      <a:pt x="563" y="495"/>
                      <a:pt x="583" y="490"/>
                      <a:pt x="605" y="495"/>
                    </a:cubicBezTo>
                    <a:cubicBezTo>
                      <a:pt x="604" y="484"/>
                      <a:pt x="599" y="479"/>
                      <a:pt x="593" y="469"/>
                    </a:cubicBezTo>
                    <a:cubicBezTo>
                      <a:pt x="583" y="453"/>
                      <a:pt x="586" y="434"/>
                      <a:pt x="592" y="4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55">
                <a:extLst>
                  <a:ext uri="{FF2B5EF4-FFF2-40B4-BE49-F238E27FC236}">
                    <a16:creationId xmlns:a16="http://schemas.microsoft.com/office/drawing/2014/main" id="{B6CE4AE1-93E1-C01E-CF4D-4B8979579798}"/>
                  </a:ext>
                </a:extLst>
              </p:cNvPr>
              <p:cNvSpPr>
                <a:spLocks/>
              </p:cNvSpPr>
              <p:nvPr/>
            </p:nvSpPr>
            <p:spPr bwMode="auto">
              <a:xfrm>
                <a:off x="888728" y="9146527"/>
                <a:ext cx="606011" cy="616059"/>
              </a:xfrm>
              <a:custGeom>
                <a:avLst/>
                <a:gdLst>
                  <a:gd name="T0" fmla="*/ 806 w 1149"/>
                  <a:gd name="T1" fmla="*/ 921 h 1168"/>
                  <a:gd name="T2" fmla="*/ 793 w 1149"/>
                  <a:gd name="T3" fmla="*/ 869 h 1168"/>
                  <a:gd name="T4" fmla="*/ 825 w 1149"/>
                  <a:gd name="T5" fmla="*/ 783 h 1168"/>
                  <a:gd name="T6" fmla="*/ 818 w 1149"/>
                  <a:gd name="T7" fmla="*/ 737 h 1168"/>
                  <a:gd name="T8" fmla="*/ 887 w 1149"/>
                  <a:gd name="T9" fmla="*/ 609 h 1168"/>
                  <a:gd name="T10" fmla="*/ 981 w 1149"/>
                  <a:gd name="T11" fmla="*/ 549 h 1168"/>
                  <a:gd name="T12" fmla="*/ 1142 w 1149"/>
                  <a:gd name="T13" fmla="*/ 544 h 1168"/>
                  <a:gd name="T14" fmla="*/ 1146 w 1149"/>
                  <a:gd name="T15" fmla="*/ 474 h 1168"/>
                  <a:gd name="T16" fmla="*/ 1139 w 1149"/>
                  <a:gd name="T17" fmla="*/ 423 h 1168"/>
                  <a:gd name="T18" fmla="*/ 1037 w 1149"/>
                  <a:gd name="T19" fmla="*/ 393 h 1168"/>
                  <a:gd name="T20" fmla="*/ 936 w 1149"/>
                  <a:gd name="T21" fmla="*/ 174 h 1168"/>
                  <a:gd name="T22" fmla="*/ 978 w 1149"/>
                  <a:gd name="T23" fmla="*/ 44 h 1168"/>
                  <a:gd name="T24" fmla="*/ 879 w 1149"/>
                  <a:gd name="T25" fmla="*/ 84 h 1168"/>
                  <a:gd name="T26" fmla="*/ 711 w 1149"/>
                  <a:gd name="T27" fmla="*/ 40 h 1168"/>
                  <a:gd name="T28" fmla="*/ 548 w 1149"/>
                  <a:gd name="T29" fmla="*/ 103 h 1168"/>
                  <a:gd name="T30" fmla="*/ 435 w 1149"/>
                  <a:gd name="T31" fmla="*/ 250 h 1168"/>
                  <a:gd name="T32" fmla="*/ 361 w 1149"/>
                  <a:gd name="T33" fmla="*/ 365 h 1168"/>
                  <a:gd name="T34" fmla="*/ 290 w 1149"/>
                  <a:gd name="T35" fmla="*/ 445 h 1168"/>
                  <a:gd name="T36" fmla="*/ 191 w 1149"/>
                  <a:gd name="T37" fmla="*/ 377 h 1168"/>
                  <a:gd name="T38" fmla="*/ 119 w 1149"/>
                  <a:gd name="T39" fmla="*/ 434 h 1168"/>
                  <a:gd name="T40" fmla="*/ 98 w 1149"/>
                  <a:gd name="T41" fmla="*/ 503 h 1168"/>
                  <a:gd name="T42" fmla="*/ 15 w 1149"/>
                  <a:gd name="T43" fmla="*/ 563 h 1168"/>
                  <a:gd name="T44" fmla="*/ 7 w 1149"/>
                  <a:gd name="T45" fmla="*/ 584 h 1168"/>
                  <a:gd name="T46" fmla="*/ 71 w 1149"/>
                  <a:gd name="T47" fmla="*/ 600 h 1168"/>
                  <a:gd name="T48" fmla="*/ 230 w 1149"/>
                  <a:gd name="T49" fmla="*/ 595 h 1168"/>
                  <a:gd name="T50" fmla="*/ 274 w 1149"/>
                  <a:gd name="T51" fmla="*/ 614 h 1168"/>
                  <a:gd name="T52" fmla="*/ 393 w 1149"/>
                  <a:gd name="T53" fmla="*/ 684 h 1168"/>
                  <a:gd name="T54" fmla="*/ 465 w 1149"/>
                  <a:gd name="T55" fmla="*/ 637 h 1168"/>
                  <a:gd name="T56" fmla="*/ 497 w 1149"/>
                  <a:gd name="T57" fmla="*/ 718 h 1168"/>
                  <a:gd name="T58" fmla="*/ 445 w 1149"/>
                  <a:gd name="T59" fmla="*/ 787 h 1168"/>
                  <a:gd name="T60" fmla="*/ 387 w 1149"/>
                  <a:gd name="T61" fmla="*/ 853 h 1168"/>
                  <a:gd name="T62" fmla="*/ 306 w 1149"/>
                  <a:gd name="T63" fmla="*/ 919 h 1168"/>
                  <a:gd name="T64" fmla="*/ 319 w 1149"/>
                  <a:gd name="T65" fmla="*/ 998 h 1168"/>
                  <a:gd name="T66" fmla="*/ 361 w 1149"/>
                  <a:gd name="T67" fmla="*/ 1051 h 1168"/>
                  <a:gd name="T68" fmla="*/ 454 w 1149"/>
                  <a:gd name="T69" fmla="*/ 1161 h 1168"/>
                  <a:gd name="T70" fmla="*/ 487 w 1149"/>
                  <a:gd name="T71" fmla="*/ 1078 h 1168"/>
                  <a:gd name="T72" fmla="*/ 630 w 1149"/>
                  <a:gd name="T73" fmla="*/ 1020 h 1168"/>
                  <a:gd name="T74" fmla="*/ 715 w 1149"/>
                  <a:gd name="T75" fmla="*/ 986 h 1168"/>
                  <a:gd name="T76" fmla="*/ 786 w 1149"/>
                  <a:gd name="T77" fmla="*/ 1024 h 1168"/>
                  <a:gd name="T78" fmla="*/ 832 w 1149"/>
                  <a:gd name="T79" fmla="*/ 939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9" h="1168">
                    <a:moveTo>
                      <a:pt x="832" y="939"/>
                    </a:moveTo>
                    <a:cubicBezTo>
                      <a:pt x="825" y="929"/>
                      <a:pt x="810" y="928"/>
                      <a:pt x="806" y="921"/>
                    </a:cubicBezTo>
                    <a:cubicBezTo>
                      <a:pt x="801" y="913"/>
                      <a:pt x="808" y="900"/>
                      <a:pt x="806" y="892"/>
                    </a:cubicBezTo>
                    <a:cubicBezTo>
                      <a:pt x="804" y="883"/>
                      <a:pt x="793" y="881"/>
                      <a:pt x="793" y="869"/>
                    </a:cubicBezTo>
                    <a:cubicBezTo>
                      <a:pt x="794" y="855"/>
                      <a:pt x="808" y="857"/>
                      <a:pt x="816" y="850"/>
                    </a:cubicBezTo>
                    <a:cubicBezTo>
                      <a:pt x="829" y="839"/>
                      <a:pt x="835" y="799"/>
                      <a:pt x="825" y="783"/>
                    </a:cubicBezTo>
                    <a:cubicBezTo>
                      <a:pt x="818" y="772"/>
                      <a:pt x="810" y="777"/>
                      <a:pt x="806" y="762"/>
                    </a:cubicBezTo>
                    <a:cubicBezTo>
                      <a:pt x="802" y="744"/>
                      <a:pt x="807" y="747"/>
                      <a:pt x="818" y="737"/>
                    </a:cubicBezTo>
                    <a:cubicBezTo>
                      <a:pt x="836" y="720"/>
                      <a:pt x="849" y="704"/>
                      <a:pt x="851" y="678"/>
                    </a:cubicBezTo>
                    <a:cubicBezTo>
                      <a:pt x="852" y="651"/>
                      <a:pt x="867" y="626"/>
                      <a:pt x="887" y="609"/>
                    </a:cubicBezTo>
                    <a:cubicBezTo>
                      <a:pt x="902" y="596"/>
                      <a:pt x="916" y="584"/>
                      <a:pt x="931" y="570"/>
                    </a:cubicBezTo>
                    <a:cubicBezTo>
                      <a:pt x="945" y="558"/>
                      <a:pt x="963" y="551"/>
                      <a:pt x="981" y="549"/>
                    </a:cubicBezTo>
                    <a:cubicBezTo>
                      <a:pt x="1022" y="545"/>
                      <a:pt x="1066" y="556"/>
                      <a:pt x="1108" y="555"/>
                    </a:cubicBezTo>
                    <a:cubicBezTo>
                      <a:pt x="1118" y="555"/>
                      <a:pt x="1135" y="555"/>
                      <a:pt x="1142" y="544"/>
                    </a:cubicBezTo>
                    <a:cubicBezTo>
                      <a:pt x="1149" y="531"/>
                      <a:pt x="1136" y="516"/>
                      <a:pt x="1136" y="502"/>
                    </a:cubicBezTo>
                    <a:cubicBezTo>
                      <a:pt x="1136" y="490"/>
                      <a:pt x="1146" y="487"/>
                      <a:pt x="1146" y="474"/>
                    </a:cubicBezTo>
                    <a:cubicBezTo>
                      <a:pt x="1145" y="461"/>
                      <a:pt x="1135" y="452"/>
                      <a:pt x="1136" y="436"/>
                    </a:cubicBezTo>
                    <a:cubicBezTo>
                      <a:pt x="1137" y="432"/>
                      <a:pt x="1138" y="428"/>
                      <a:pt x="1139" y="423"/>
                    </a:cubicBezTo>
                    <a:cubicBezTo>
                      <a:pt x="1126" y="420"/>
                      <a:pt x="1115" y="417"/>
                      <a:pt x="1107" y="416"/>
                    </a:cubicBezTo>
                    <a:cubicBezTo>
                      <a:pt x="1071" y="411"/>
                      <a:pt x="1061" y="420"/>
                      <a:pt x="1037" y="393"/>
                    </a:cubicBezTo>
                    <a:cubicBezTo>
                      <a:pt x="1012" y="366"/>
                      <a:pt x="982" y="293"/>
                      <a:pt x="966" y="253"/>
                    </a:cubicBezTo>
                    <a:cubicBezTo>
                      <a:pt x="951" y="214"/>
                      <a:pt x="941" y="193"/>
                      <a:pt x="936" y="174"/>
                    </a:cubicBezTo>
                    <a:cubicBezTo>
                      <a:pt x="931" y="155"/>
                      <a:pt x="948" y="149"/>
                      <a:pt x="950" y="127"/>
                    </a:cubicBezTo>
                    <a:cubicBezTo>
                      <a:pt x="951" y="105"/>
                      <a:pt x="955" y="78"/>
                      <a:pt x="978" y="44"/>
                    </a:cubicBezTo>
                    <a:cubicBezTo>
                      <a:pt x="1001" y="9"/>
                      <a:pt x="968" y="0"/>
                      <a:pt x="932" y="20"/>
                    </a:cubicBezTo>
                    <a:cubicBezTo>
                      <a:pt x="896" y="39"/>
                      <a:pt x="900" y="57"/>
                      <a:pt x="879" y="84"/>
                    </a:cubicBezTo>
                    <a:cubicBezTo>
                      <a:pt x="864" y="104"/>
                      <a:pt x="832" y="59"/>
                      <a:pt x="799" y="48"/>
                    </a:cubicBezTo>
                    <a:cubicBezTo>
                      <a:pt x="766" y="36"/>
                      <a:pt x="729" y="44"/>
                      <a:pt x="711" y="40"/>
                    </a:cubicBezTo>
                    <a:cubicBezTo>
                      <a:pt x="693" y="36"/>
                      <a:pt x="646" y="39"/>
                      <a:pt x="633" y="63"/>
                    </a:cubicBezTo>
                    <a:cubicBezTo>
                      <a:pt x="620" y="87"/>
                      <a:pt x="588" y="99"/>
                      <a:pt x="548" y="103"/>
                    </a:cubicBezTo>
                    <a:cubicBezTo>
                      <a:pt x="509" y="107"/>
                      <a:pt x="479" y="126"/>
                      <a:pt x="458" y="144"/>
                    </a:cubicBezTo>
                    <a:cubicBezTo>
                      <a:pt x="436" y="162"/>
                      <a:pt x="431" y="208"/>
                      <a:pt x="435" y="250"/>
                    </a:cubicBezTo>
                    <a:cubicBezTo>
                      <a:pt x="439" y="292"/>
                      <a:pt x="385" y="317"/>
                      <a:pt x="359" y="337"/>
                    </a:cubicBezTo>
                    <a:cubicBezTo>
                      <a:pt x="334" y="356"/>
                      <a:pt x="336" y="366"/>
                      <a:pt x="361" y="365"/>
                    </a:cubicBezTo>
                    <a:cubicBezTo>
                      <a:pt x="385" y="363"/>
                      <a:pt x="377" y="386"/>
                      <a:pt x="369" y="409"/>
                    </a:cubicBezTo>
                    <a:cubicBezTo>
                      <a:pt x="360" y="432"/>
                      <a:pt x="331" y="443"/>
                      <a:pt x="290" y="445"/>
                    </a:cubicBezTo>
                    <a:cubicBezTo>
                      <a:pt x="248" y="448"/>
                      <a:pt x="213" y="437"/>
                      <a:pt x="203" y="431"/>
                    </a:cubicBezTo>
                    <a:cubicBezTo>
                      <a:pt x="194" y="424"/>
                      <a:pt x="196" y="399"/>
                      <a:pt x="191" y="377"/>
                    </a:cubicBezTo>
                    <a:cubicBezTo>
                      <a:pt x="186" y="356"/>
                      <a:pt x="167" y="387"/>
                      <a:pt x="152" y="400"/>
                    </a:cubicBezTo>
                    <a:cubicBezTo>
                      <a:pt x="137" y="412"/>
                      <a:pt x="127" y="425"/>
                      <a:pt x="119" y="434"/>
                    </a:cubicBezTo>
                    <a:cubicBezTo>
                      <a:pt x="110" y="443"/>
                      <a:pt x="86" y="447"/>
                      <a:pt x="72" y="458"/>
                    </a:cubicBezTo>
                    <a:cubicBezTo>
                      <a:pt x="59" y="469"/>
                      <a:pt x="74" y="490"/>
                      <a:pt x="98" y="503"/>
                    </a:cubicBezTo>
                    <a:cubicBezTo>
                      <a:pt x="122" y="515"/>
                      <a:pt x="100" y="525"/>
                      <a:pt x="91" y="539"/>
                    </a:cubicBezTo>
                    <a:cubicBezTo>
                      <a:pt x="82" y="553"/>
                      <a:pt x="39" y="553"/>
                      <a:pt x="15" y="563"/>
                    </a:cubicBezTo>
                    <a:cubicBezTo>
                      <a:pt x="6" y="567"/>
                      <a:pt x="2" y="572"/>
                      <a:pt x="0" y="578"/>
                    </a:cubicBezTo>
                    <a:cubicBezTo>
                      <a:pt x="2" y="580"/>
                      <a:pt x="4" y="581"/>
                      <a:pt x="7" y="584"/>
                    </a:cubicBezTo>
                    <a:cubicBezTo>
                      <a:pt x="13" y="589"/>
                      <a:pt x="16" y="597"/>
                      <a:pt x="23" y="601"/>
                    </a:cubicBezTo>
                    <a:cubicBezTo>
                      <a:pt x="37" y="611"/>
                      <a:pt x="56" y="601"/>
                      <a:pt x="71" y="600"/>
                    </a:cubicBezTo>
                    <a:cubicBezTo>
                      <a:pt x="106" y="597"/>
                      <a:pt x="141" y="599"/>
                      <a:pt x="175" y="595"/>
                    </a:cubicBezTo>
                    <a:cubicBezTo>
                      <a:pt x="194" y="592"/>
                      <a:pt x="212" y="591"/>
                      <a:pt x="230" y="595"/>
                    </a:cubicBezTo>
                    <a:cubicBezTo>
                      <a:pt x="237" y="596"/>
                      <a:pt x="245" y="596"/>
                      <a:pt x="252" y="599"/>
                    </a:cubicBezTo>
                    <a:cubicBezTo>
                      <a:pt x="261" y="603"/>
                      <a:pt x="266" y="610"/>
                      <a:pt x="274" y="614"/>
                    </a:cubicBezTo>
                    <a:cubicBezTo>
                      <a:pt x="303" y="630"/>
                      <a:pt x="333" y="644"/>
                      <a:pt x="360" y="661"/>
                    </a:cubicBezTo>
                    <a:cubicBezTo>
                      <a:pt x="373" y="668"/>
                      <a:pt x="375" y="688"/>
                      <a:pt x="393" y="684"/>
                    </a:cubicBezTo>
                    <a:cubicBezTo>
                      <a:pt x="411" y="680"/>
                      <a:pt x="413" y="655"/>
                      <a:pt x="428" y="646"/>
                    </a:cubicBezTo>
                    <a:cubicBezTo>
                      <a:pt x="438" y="640"/>
                      <a:pt x="454" y="636"/>
                      <a:pt x="465" y="637"/>
                    </a:cubicBezTo>
                    <a:cubicBezTo>
                      <a:pt x="479" y="638"/>
                      <a:pt x="495" y="654"/>
                      <a:pt x="500" y="669"/>
                    </a:cubicBezTo>
                    <a:cubicBezTo>
                      <a:pt x="504" y="683"/>
                      <a:pt x="498" y="703"/>
                      <a:pt x="497" y="718"/>
                    </a:cubicBezTo>
                    <a:cubicBezTo>
                      <a:pt x="496" y="735"/>
                      <a:pt x="495" y="745"/>
                      <a:pt x="484" y="760"/>
                    </a:cubicBezTo>
                    <a:cubicBezTo>
                      <a:pt x="474" y="772"/>
                      <a:pt x="457" y="778"/>
                      <a:pt x="445" y="787"/>
                    </a:cubicBezTo>
                    <a:cubicBezTo>
                      <a:pt x="429" y="799"/>
                      <a:pt x="422" y="811"/>
                      <a:pt x="411" y="827"/>
                    </a:cubicBezTo>
                    <a:cubicBezTo>
                      <a:pt x="404" y="836"/>
                      <a:pt x="396" y="847"/>
                      <a:pt x="387" y="853"/>
                    </a:cubicBezTo>
                    <a:cubicBezTo>
                      <a:pt x="379" y="859"/>
                      <a:pt x="368" y="861"/>
                      <a:pt x="359" y="866"/>
                    </a:cubicBezTo>
                    <a:cubicBezTo>
                      <a:pt x="336" y="879"/>
                      <a:pt x="315" y="895"/>
                      <a:pt x="306" y="919"/>
                    </a:cubicBezTo>
                    <a:cubicBezTo>
                      <a:pt x="300" y="937"/>
                      <a:pt x="297" y="956"/>
                      <a:pt x="307" y="972"/>
                    </a:cubicBezTo>
                    <a:cubicBezTo>
                      <a:pt x="313" y="982"/>
                      <a:pt x="318" y="987"/>
                      <a:pt x="319" y="998"/>
                    </a:cubicBezTo>
                    <a:cubicBezTo>
                      <a:pt x="321" y="998"/>
                      <a:pt x="323" y="998"/>
                      <a:pt x="325" y="998"/>
                    </a:cubicBezTo>
                    <a:cubicBezTo>
                      <a:pt x="349" y="1005"/>
                      <a:pt x="343" y="1020"/>
                      <a:pt x="361" y="1051"/>
                    </a:cubicBezTo>
                    <a:cubicBezTo>
                      <a:pt x="374" y="1074"/>
                      <a:pt x="385" y="1121"/>
                      <a:pt x="392" y="1164"/>
                    </a:cubicBezTo>
                    <a:cubicBezTo>
                      <a:pt x="417" y="1167"/>
                      <a:pt x="442" y="1168"/>
                      <a:pt x="454" y="1161"/>
                    </a:cubicBezTo>
                    <a:cubicBezTo>
                      <a:pt x="470" y="1152"/>
                      <a:pt x="463" y="1131"/>
                      <a:pt x="464" y="1115"/>
                    </a:cubicBezTo>
                    <a:cubicBezTo>
                      <a:pt x="465" y="1091"/>
                      <a:pt x="467" y="1091"/>
                      <a:pt x="487" y="1078"/>
                    </a:cubicBezTo>
                    <a:cubicBezTo>
                      <a:pt x="523" y="1056"/>
                      <a:pt x="538" y="1030"/>
                      <a:pt x="584" y="1030"/>
                    </a:cubicBezTo>
                    <a:cubicBezTo>
                      <a:pt x="602" y="1030"/>
                      <a:pt x="616" y="1033"/>
                      <a:pt x="630" y="1020"/>
                    </a:cubicBezTo>
                    <a:cubicBezTo>
                      <a:pt x="651" y="1001"/>
                      <a:pt x="629" y="995"/>
                      <a:pt x="634" y="973"/>
                    </a:cubicBezTo>
                    <a:cubicBezTo>
                      <a:pt x="657" y="968"/>
                      <a:pt x="694" y="977"/>
                      <a:pt x="715" y="986"/>
                    </a:cubicBezTo>
                    <a:cubicBezTo>
                      <a:pt x="730" y="993"/>
                      <a:pt x="734" y="1004"/>
                      <a:pt x="748" y="1013"/>
                    </a:cubicBezTo>
                    <a:cubicBezTo>
                      <a:pt x="760" y="1021"/>
                      <a:pt x="773" y="1020"/>
                      <a:pt x="786" y="1024"/>
                    </a:cubicBezTo>
                    <a:cubicBezTo>
                      <a:pt x="796" y="1027"/>
                      <a:pt x="805" y="1033"/>
                      <a:pt x="815" y="1039"/>
                    </a:cubicBezTo>
                    <a:cubicBezTo>
                      <a:pt x="833" y="1008"/>
                      <a:pt x="843" y="956"/>
                      <a:pt x="832" y="9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56">
                <a:extLst>
                  <a:ext uri="{FF2B5EF4-FFF2-40B4-BE49-F238E27FC236}">
                    <a16:creationId xmlns:a16="http://schemas.microsoft.com/office/drawing/2014/main" id="{1D760B97-7E67-E2AA-BC61-D0BA432C6959}"/>
                  </a:ext>
                </a:extLst>
              </p:cNvPr>
              <p:cNvSpPr>
                <a:spLocks/>
              </p:cNvSpPr>
              <p:nvPr/>
            </p:nvSpPr>
            <p:spPr bwMode="auto">
              <a:xfrm>
                <a:off x="1306951" y="9314665"/>
                <a:ext cx="638164" cy="606681"/>
              </a:xfrm>
              <a:custGeom>
                <a:avLst/>
                <a:gdLst>
                  <a:gd name="T0" fmla="*/ 1104 w 1210"/>
                  <a:gd name="T1" fmla="*/ 839 h 1150"/>
                  <a:gd name="T2" fmla="*/ 1175 w 1210"/>
                  <a:gd name="T3" fmla="*/ 761 h 1150"/>
                  <a:gd name="T4" fmla="*/ 1052 w 1210"/>
                  <a:gd name="T5" fmla="*/ 725 h 1150"/>
                  <a:gd name="T6" fmla="*/ 1049 w 1210"/>
                  <a:gd name="T7" fmla="*/ 585 h 1150"/>
                  <a:gd name="T8" fmla="*/ 895 w 1210"/>
                  <a:gd name="T9" fmla="*/ 527 h 1150"/>
                  <a:gd name="T10" fmla="*/ 673 w 1210"/>
                  <a:gd name="T11" fmla="*/ 464 h 1150"/>
                  <a:gd name="T12" fmla="*/ 769 w 1210"/>
                  <a:gd name="T13" fmla="*/ 432 h 1150"/>
                  <a:gd name="T14" fmla="*/ 808 w 1210"/>
                  <a:gd name="T15" fmla="*/ 360 h 1150"/>
                  <a:gd name="T16" fmla="*/ 889 w 1210"/>
                  <a:gd name="T17" fmla="*/ 331 h 1150"/>
                  <a:gd name="T18" fmla="*/ 899 w 1210"/>
                  <a:gd name="T19" fmla="*/ 144 h 1150"/>
                  <a:gd name="T20" fmla="*/ 651 w 1210"/>
                  <a:gd name="T21" fmla="*/ 89 h 1150"/>
                  <a:gd name="T22" fmla="*/ 491 w 1210"/>
                  <a:gd name="T23" fmla="*/ 149 h 1150"/>
                  <a:gd name="T24" fmla="*/ 343 w 1210"/>
                  <a:gd name="T25" fmla="*/ 117 h 1150"/>
                  <a:gd name="T26" fmla="*/ 343 w 1210"/>
                  <a:gd name="T27" fmla="*/ 183 h 1150"/>
                  <a:gd name="T28" fmla="*/ 315 w 1210"/>
                  <a:gd name="T29" fmla="*/ 236 h 1150"/>
                  <a:gd name="T30" fmla="*/ 138 w 1210"/>
                  <a:gd name="T31" fmla="*/ 251 h 1150"/>
                  <a:gd name="T32" fmla="*/ 58 w 1210"/>
                  <a:gd name="T33" fmla="*/ 359 h 1150"/>
                  <a:gd name="T34" fmla="*/ 13 w 1210"/>
                  <a:gd name="T35" fmla="*/ 443 h 1150"/>
                  <a:gd name="T36" fmla="*/ 23 w 1210"/>
                  <a:gd name="T37" fmla="*/ 531 h 1150"/>
                  <a:gd name="T38" fmla="*/ 13 w 1210"/>
                  <a:gd name="T39" fmla="*/ 573 h 1150"/>
                  <a:gd name="T40" fmla="*/ 39 w 1210"/>
                  <a:gd name="T41" fmla="*/ 620 h 1150"/>
                  <a:gd name="T42" fmla="*/ 70 w 1210"/>
                  <a:gd name="T43" fmla="*/ 755 h 1150"/>
                  <a:gd name="T44" fmla="*/ 131 w 1210"/>
                  <a:gd name="T45" fmla="*/ 811 h 1150"/>
                  <a:gd name="T46" fmla="*/ 159 w 1210"/>
                  <a:gd name="T47" fmla="*/ 706 h 1150"/>
                  <a:gd name="T48" fmla="*/ 214 w 1210"/>
                  <a:gd name="T49" fmla="*/ 624 h 1150"/>
                  <a:gd name="T50" fmla="*/ 350 w 1210"/>
                  <a:gd name="T51" fmla="*/ 701 h 1150"/>
                  <a:gd name="T52" fmla="*/ 372 w 1210"/>
                  <a:gd name="T53" fmla="*/ 774 h 1150"/>
                  <a:gd name="T54" fmla="*/ 510 w 1210"/>
                  <a:gd name="T55" fmla="*/ 1054 h 1150"/>
                  <a:gd name="T56" fmla="*/ 579 w 1210"/>
                  <a:gd name="T57" fmla="*/ 1072 h 1150"/>
                  <a:gd name="T58" fmla="*/ 664 w 1210"/>
                  <a:gd name="T59" fmla="*/ 1060 h 1150"/>
                  <a:gd name="T60" fmla="*/ 750 w 1210"/>
                  <a:gd name="T61" fmla="*/ 1136 h 1150"/>
                  <a:gd name="T62" fmla="*/ 893 w 1210"/>
                  <a:gd name="T63" fmla="*/ 1113 h 1150"/>
                  <a:gd name="T64" fmla="*/ 1008 w 1210"/>
                  <a:gd name="T65" fmla="*/ 1063 h 1150"/>
                  <a:gd name="T66" fmla="*/ 1053 w 1210"/>
                  <a:gd name="T67" fmla="*/ 1150 h 1150"/>
                  <a:gd name="T68" fmla="*/ 1120 w 1210"/>
                  <a:gd name="T69" fmla="*/ 1106 h 1150"/>
                  <a:gd name="T70" fmla="*/ 1189 w 1210"/>
                  <a:gd name="T71" fmla="*/ 95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10" h="1150">
                    <a:moveTo>
                      <a:pt x="1171" y="909"/>
                    </a:moveTo>
                    <a:cubicBezTo>
                      <a:pt x="1139" y="908"/>
                      <a:pt x="1118" y="889"/>
                      <a:pt x="1104" y="839"/>
                    </a:cubicBezTo>
                    <a:cubicBezTo>
                      <a:pt x="1089" y="789"/>
                      <a:pt x="1135" y="797"/>
                      <a:pt x="1169" y="792"/>
                    </a:cubicBezTo>
                    <a:cubicBezTo>
                      <a:pt x="1202" y="787"/>
                      <a:pt x="1196" y="768"/>
                      <a:pt x="1175" y="761"/>
                    </a:cubicBezTo>
                    <a:cubicBezTo>
                      <a:pt x="1155" y="755"/>
                      <a:pt x="1104" y="765"/>
                      <a:pt x="1082" y="760"/>
                    </a:cubicBezTo>
                    <a:cubicBezTo>
                      <a:pt x="1060" y="755"/>
                      <a:pt x="1036" y="759"/>
                      <a:pt x="1052" y="725"/>
                    </a:cubicBezTo>
                    <a:cubicBezTo>
                      <a:pt x="1069" y="692"/>
                      <a:pt x="1031" y="705"/>
                      <a:pt x="995" y="696"/>
                    </a:cubicBezTo>
                    <a:cubicBezTo>
                      <a:pt x="959" y="687"/>
                      <a:pt x="1020" y="627"/>
                      <a:pt x="1049" y="585"/>
                    </a:cubicBezTo>
                    <a:cubicBezTo>
                      <a:pt x="1077" y="543"/>
                      <a:pt x="1037" y="532"/>
                      <a:pt x="999" y="549"/>
                    </a:cubicBezTo>
                    <a:cubicBezTo>
                      <a:pt x="960" y="566"/>
                      <a:pt x="923" y="547"/>
                      <a:pt x="895" y="527"/>
                    </a:cubicBezTo>
                    <a:cubicBezTo>
                      <a:pt x="867" y="508"/>
                      <a:pt x="815" y="529"/>
                      <a:pt x="767" y="545"/>
                    </a:cubicBezTo>
                    <a:cubicBezTo>
                      <a:pt x="720" y="562"/>
                      <a:pt x="688" y="515"/>
                      <a:pt x="673" y="464"/>
                    </a:cubicBezTo>
                    <a:cubicBezTo>
                      <a:pt x="658" y="412"/>
                      <a:pt x="692" y="411"/>
                      <a:pt x="710" y="416"/>
                    </a:cubicBezTo>
                    <a:cubicBezTo>
                      <a:pt x="728" y="421"/>
                      <a:pt x="746" y="441"/>
                      <a:pt x="769" y="432"/>
                    </a:cubicBezTo>
                    <a:cubicBezTo>
                      <a:pt x="792" y="423"/>
                      <a:pt x="747" y="407"/>
                      <a:pt x="784" y="403"/>
                    </a:cubicBezTo>
                    <a:cubicBezTo>
                      <a:pt x="821" y="400"/>
                      <a:pt x="811" y="374"/>
                      <a:pt x="808" y="360"/>
                    </a:cubicBezTo>
                    <a:cubicBezTo>
                      <a:pt x="806" y="346"/>
                      <a:pt x="826" y="341"/>
                      <a:pt x="854" y="348"/>
                    </a:cubicBezTo>
                    <a:cubicBezTo>
                      <a:pt x="882" y="356"/>
                      <a:pt x="877" y="351"/>
                      <a:pt x="889" y="331"/>
                    </a:cubicBezTo>
                    <a:cubicBezTo>
                      <a:pt x="900" y="310"/>
                      <a:pt x="907" y="281"/>
                      <a:pt x="907" y="258"/>
                    </a:cubicBezTo>
                    <a:cubicBezTo>
                      <a:pt x="907" y="235"/>
                      <a:pt x="914" y="176"/>
                      <a:pt x="899" y="144"/>
                    </a:cubicBezTo>
                    <a:cubicBezTo>
                      <a:pt x="884" y="112"/>
                      <a:pt x="879" y="74"/>
                      <a:pt x="810" y="37"/>
                    </a:cubicBezTo>
                    <a:cubicBezTo>
                      <a:pt x="741" y="0"/>
                      <a:pt x="664" y="58"/>
                      <a:pt x="651" y="89"/>
                    </a:cubicBezTo>
                    <a:cubicBezTo>
                      <a:pt x="638" y="120"/>
                      <a:pt x="615" y="126"/>
                      <a:pt x="589" y="149"/>
                    </a:cubicBezTo>
                    <a:cubicBezTo>
                      <a:pt x="562" y="172"/>
                      <a:pt x="529" y="158"/>
                      <a:pt x="491" y="149"/>
                    </a:cubicBezTo>
                    <a:cubicBezTo>
                      <a:pt x="463" y="142"/>
                      <a:pt x="393" y="117"/>
                      <a:pt x="346" y="104"/>
                    </a:cubicBezTo>
                    <a:cubicBezTo>
                      <a:pt x="345" y="109"/>
                      <a:pt x="344" y="113"/>
                      <a:pt x="343" y="117"/>
                    </a:cubicBezTo>
                    <a:cubicBezTo>
                      <a:pt x="342" y="133"/>
                      <a:pt x="352" y="142"/>
                      <a:pt x="353" y="155"/>
                    </a:cubicBezTo>
                    <a:cubicBezTo>
                      <a:pt x="353" y="168"/>
                      <a:pt x="343" y="171"/>
                      <a:pt x="343" y="183"/>
                    </a:cubicBezTo>
                    <a:cubicBezTo>
                      <a:pt x="343" y="197"/>
                      <a:pt x="356" y="212"/>
                      <a:pt x="349" y="225"/>
                    </a:cubicBezTo>
                    <a:cubicBezTo>
                      <a:pt x="342" y="236"/>
                      <a:pt x="325" y="236"/>
                      <a:pt x="315" y="236"/>
                    </a:cubicBezTo>
                    <a:cubicBezTo>
                      <a:pt x="273" y="237"/>
                      <a:pt x="229" y="226"/>
                      <a:pt x="188" y="230"/>
                    </a:cubicBezTo>
                    <a:cubicBezTo>
                      <a:pt x="170" y="232"/>
                      <a:pt x="152" y="239"/>
                      <a:pt x="138" y="251"/>
                    </a:cubicBezTo>
                    <a:cubicBezTo>
                      <a:pt x="123" y="265"/>
                      <a:pt x="109" y="277"/>
                      <a:pt x="94" y="290"/>
                    </a:cubicBezTo>
                    <a:cubicBezTo>
                      <a:pt x="74" y="307"/>
                      <a:pt x="59" y="332"/>
                      <a:pt x="58" y="359"/>
                    </a:cubicBezTo>
                    <a:cubicBezTo>
                      <a:pt x="56" y="385"/>
                      <a:pt x="43" y="401"/>
                      <a:pt x="25" y="418"/>
                    </a:cubicBezTo>
                    <a:cubicBezTo>
                      <a:pt x="14" y="428"/>
                      <a:pt x="9" y="425"/>
                      <a:pt x="13" y="443"/>
                    </a:cubicBezTo>
                    <a:cubicBezTo>
                      <a:pt x="17" y="458"/>
                      <a:pt x="25" y="453"/>
                      <a:pt x="32" y="464"/>
                    </a:cubicBezTo>
                    <a:cubicBezTo>
                      <a:pt x="42" y="480"/>
                      <a:pt x="36" y="520"/>
                      <a:pt x="23" y="531"/>
                    </a:cubicBezTo>
                    <a:cubicBezTo>
                      <a:pt x="15" y="538"/>
                      <a:pt x="1" y="536"/>
                      <a:pt x="0" y="550"/>
                    </a:cubicBezTo>
                    <a:cubicBezTo>
                      <a:pt x="0" y="562"/>
                      <a:pt x="11" y="564"/>
                      <a:pt x="13" y="573"/>
                    </a:cubicBezTo>
                    <a:cubicBezTo>
                      <a:pt x="15" y="581"/>
                      <a:pt x="8" y="594"/>
                      <a:pt x="13" y="602"/>
                    </a:cubicBezTo>
                    <a:cubicBezTo>
                      <a:pt x="17" y="609"/>
                      <a:pt x="32" y="610"/>
                      <a:pt x="39" y="620"/>
                    </a:cubicBezTo>
                    <a:cubicBezTo>
                      <a:pt x="50" y="637"/>
                      <a:pt x="40" y="689"/>
                      <a:pt x="22" y="720"/>
                    </a:cubicBezTo>
                    <a:cubicBezTo>
                      <a:pt x="39" y="731"/>
                      <a:pt x="55" y="744"/>
                      <a:pt x="70" y="755"/>
                    </a:cubicBezTo>
                    <a:cubicBezTo>
                      <a:pt x="83" y="763"/>
                      <a:pt x="92" y="771"/>
                      <a:pt x="103" y="782"/>
                    </a:cubicBezTo>
                    <a:cubicBezTo>
                      <a:pt x="110" y="789"/>
                      <a:pt x="122" y="806"/>
                      <a:pt x="131" y="811"/>
                    </a:cubicBezTo>
                    <a:cubicBezTo>
                      <a:pt x="163" y="830"/>
                      <a:pt x="178" y="802"/>
                      <a:pt x="185" y="778"/>
                    </a:cubicBezTo>
                    <a:cubicBezTo>
                      <a:pt x="196" y="740"/>
                      <a:pt x="184" y="733"/>
                      <a:pt x="159" y="706"/>
                    </a:cubicBezTo>
                    <a:cubicBezTo>
                      <a:pt x="140" y="685"/>
                      <a:pt x="129" y="646"/>
                      <a:pt x="162" y="633"/>
                    </a:cubicBezTo>
                    <a:cubicBezTo>
                      <a:pt x="176" y="627"/>
                      <a:pt x="199" y="627"/>
                      <a:pt x="214" y="624"/>
                    </a:cubicBezTo>
                    <a:cubicBezTo>
                      <a:pt x="232" y="621"/>
                      <a:pt x="249" y="609"/>
                      <a:pt x="266" y="614"/>
                    </a:cubicBezTo>
                    <a:cubicBezTo>
                      <a:pt x="294" y="622"/>
                      <a:pt x="340" y="677"/>
                      <a:pt x="350" y="701"/>
                    </a:cubicBezTo>
                    <a:cubicBezTo>
                      <a:pt x="356" y="713"/>
                      <a:pt x="352" y="725"/>
                      <a:pt x="353" y="738"/>
                    </a:cubicBezTo>
                    <a:cubicBezTo>
                      <a:pt x="356" y="757"/>
                      <a:pt x="361" y="759"/>
                      <a:pt x="372" y="774"/>
                    </a:cubicBezTo>
                    <a:cubicBezTo>
                      <a:pt x="404" y="817"/>
                      <a:pt x="420" y="876"/>
                      <a:pt x="420" y="929"/>
                    </a:cubicBezTo>
                    <a:cubicBezTo>
                      <a:pt x="420" y="1001"/>
                      <a:pt x="458" y="1019"/>
                      <a:pt x="510" y="1054"/>
                    </a:cubicBezTo>
                    <a:cubicBezTo>
                      <a:pt x="519" y="1060"/>
                      <a:pt x="532" y="1085"/>
                      <a:pt x="540" y="1087"/>
                    </a:cubicBezTo>
                    <a:cubicBezTo>
                      <a:pt x="551" y="1090"/>
                      <a:pt x="565" y="1076"/>
                      <a:pt x="579" y="1072"/>
                    </a:cubicBezTo>
                    <a:cubicBezTo>
                      <a:pt x="593" y="1067"/>
                      <a:pt x="607" y="1063"/>
                      <a:pt x="620" y="1059"/>
                    </a:cubicBezTo>
                    <a:cubicBezTo>
                      <a:pt x="634" y="1054"/>
                      <a:pt x="649" y="1051"/>
                      <a:pt x="664" y="1060"/>
                    </a:cubicBezTo>
                    <a:cubicBezTo>
                      <a:pt x="691" y="1076"/>
                      <a:pt x="679" y="1108"/>
                      <a:pt x="693" y="1131"/>
                    </a:cubicBezTo>
                    <a:cubicBezTo>
                      <a:pt x="706" y="1150"/>
                      <a:pt x="729" y="1144"/>
                      <a:pt x="750" y="1136"/>
                    </a:cubicBezTo>
                    <a:cubicBezTo>
                      <a:pt x="777" y="1125"/>
                      <a:pt x="795" y="1124"/>
                      <a:pt x="824" y="1123"/>
                    </a:cubicBezTo>
                    <a:cubicBezTo>
                      <a:pt x="847" y="1123"/>
                      <a:pt x="875" y="1128"/>
                      <a:pt x="893" y="1113"/>
                    </a:cubicBezTo>
                    <a:cubicBezTo>
                      <a:pt x="911" y="1099"/>
                      <a:pt x="910" y="1066"/>
                      <a:pt x="933" y="1053"/>
                    </a:cubicBezTo>
                    <a:cubicBezTo>
                      <a:pt x="957" y="1040"/>
                      <a:pt x="988" y="1050"/>
                      <a:pt x="1008" y="1063"/>
                    </a:cubicBezTo>
                    <a:cubicBezTo>
                      <a:pt x="1036" y="1084"/>
                      <a:pt x="1043" y="1102"/>
                      <a:pt x="1050" y="1137"/>
                    </a:cubicBezTo>
                    <a:cubicBezTo>
                      <a:pt x="1051" y="1142"/>
                      <a:pt x="1052" y="1146"/>
                      <a:pt x="1053" y="1150"/>
                    </a:cubicBezTo>
                    <a:cubicBezTo>
                      <a:pt x="1054" y="1149"/>
                      <a:pt x="1054" y="1148"/>
                      <a:pt x="1054" y="1146"/>
                    </a:cubicBezTo>
                    <a:cubicBezTo>
                      <a:pt x="1068" y="1108"/>
                      <a:pt x="1091" y="1122"/>
                      <a:pt x="1120" y="1106"/>
                    </a:cubicBezTo>
                    <a:cubicBezTo>
                      <a:pt x="1148" y="1091"/>
                      <a:pt x="1167" y="1070"/>
                      <a:pt x="1154" y="1049"/>
                    </a:cubicBezTo>
                    <a:cubicBezTo>
                      <a:pt x="1141" y="1028"/>
                      <a:pt x="1169" y="981"/>
                      <a:pt x="1189" y="952"/>
                    </a:cubicBezTo>
                    <a:cubicBezTo>
                      <a:pt x="1210" y="922"/>
                      <a:pt x="1203" y="911"/>
                      <a:pt x="1171" y="9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グループ化 13">
              <a:extLst>
                <a:ext uri="{FF2B5EF4-FFF2-40B4-BE49-F238E27FC236}">
                  <a16:creationId xmlns:a16="http://schemas.microsoft.com/office/drawing/2014/main" id="{31270839-B72C-A357-B92A-63F3BE5FE88B}"/>
                </a:ext>
              </a:extLst>
            </p:cNvPr>
            <p:cNvGrpSpPr/>
            <p:nvPr/>
          </p:nvGrpSpPr>
          <p:grpSpPr>
            <a:xfrm>
              <a:off x="5248831" y="4494782"/>
              <a:ext cx="52755" cy="60804"/>
              <a:chOff x="1428197" y="2544244"/>
              <a:chExt cx="1277670" cy="1472603"/>
            </a:xfrm>
            <a:grpFill/>
          </p:grpSpPr>
          <p:sp>
            <p:nvSpPr>
              <p:cNvPr id="15" name="Freeform 57">
                <a:extLst>
                  <a:ext uri="{FF2B5EF4-FFF2-40B4-BE49-F238E27FC236}">
                    <a16:creationId xmlns:a16="http://schemas.microsoft.com/office/drawing/2014/main" id="{12A46DC4-5065-6374-CD0B-BC311021CEB9}"/>
                  </a:ext>
                </a:extLst>
              </p:cNvPr>
              <p:cNvSpPr>
                <a:spLocks/>
              </p:cNvSpPr>
              <p:nvPr/>
            </p:nvSpPr>
            <p:spPr bwMode="auto">
              <a:xfrm>
                <a:off x="1428197" y="3536772"/>
                <a:ext cx="370886" cy="480075"/>
              </a:xfrm>
              <a:custGeom>
                <a:avLst/>
                <a:gdLst>
                  <a:gd name="T0" fmla="*/ 33 w 703"/>
                  <a:gd name="T1" fmla="*/ 898 h 910"/>
                  <a:gd name="T2" fmla="*/ 23 w 703"/>
                  <a:gd name="T3" fmla="*/ 819 h 910"/>
                  <a:gd name="T4" fmla="*/ 12 w 703"/>
                  <a:gd name="T5" fmla="*/ 739 h 910"/>
                  <a:gd name="T6" fmla="*/ 76 w 703"/>
                  <a:gd name="T7" fmla="*/ 681 h 910"/>
                  <a:gd name="T8" fmla="*/ 115 w 703"/>
                  <a:gd name="T9" fmla="*/ 607 h 910"/>
                  <a:gd name="T10" fmla="*/ 97 w 703"/>
                  <a:gd name="T11" fmla="*/ 509 h 910"/>
                  <a:gd name="T12" fmla="*/ 158 w 703"/>
                  <a:gd name="T13" fmla="*/ 486 h 910"/>
                  <a:gd name="T14" fmla="*/ 198 w 703"/>
                  <a:gd name="T15" fmla="*/ 442 h 910"/>
                  <a:gd name="T16" fmla="*/ 253 w 703"/>
                  <a:gd name="T17" fmla="*/ 405 h 910"/>
                  <a:gd name="T18" fmla="*/ 331 w 703"/>
                  <a:gd name="T19" fmla="*/ 361 h 910"/>
                  <a:gd name="T20" fmla="*/ 336 w 703"/>
                  <a:gd name="T21" fmla="*/ 311 h 910"/>
                  <a:gd name="T22" fmla="*/ 255 w 703"/>
                  <a:gd name="T23" fmla="*/ 277 h 910"/>
                  <a:gd name="T24" fmla="*/ 259 w 703"/>
                  <a:gd name="T25" fmla="*/ 199 h 910"/>
                  <a:gd name="T26" fmla="*/ 356 w 703"/>
                  <a:gd name="T27" fmla="*/ 196 h 910"/>
                  <a:gd name="T28" fmla="*/ 387 w 703"/>
                  <a:gd name="T29" fmla="*/ 243 h 910"/>
                  <a:gd name="T30" fmla="*/ 449 w 703"/>
                  <a:gd name="T31" fmla="*/ 254 h 910"/>
                  <a:gd name="T32" fmla="*/ 509 w 703"/>
                  <a:gd name="T33" fmla="*/ 183 h 910"/>
                  <a:gd name="T34" fmla="*/ 573 w 703"/>
                  <a:gd name="T35" fmla="*/ 119 h 910"/>
                  <a:gd name="T36" fmla="*/ 616 w 703"/>
                  <a:gd name="T37" fmla="*/ 44 h 910"/>
                  <a:gd name="T38" fmla="*/ 618 w 703"/>
                  <a:gd name="T39" fmla="*/ 7 h 910"/>
                  <a:gd name="T40" fmla="*/ 653 w 703"/>
                  <a:gd name="T41" fmla="*/ 21 h 910"/>
                  <a:gd name="T42" fmla="*/ 692 w 703"/>
                  <a:gd name="T43" fmla="*/ 95 h 910"/>
                  <a:gd name="T44" fmla="*/ 688 w 703"/>
                  <a:gd name="T45" fmla="*/ 150 h 910"/>
                  <a:gd name="T46" fmla="*/ 642 w 703"/>
                  <a:gd name="T47" fmla="*/ 211 h 910"/>
                  <a:gd name="T48" fmla="*/ 600 w 703"/>
                  <a:gd name="T49" fmla="*/ 271 h 910"/>
                  <a:gd name="T50" fmla="*/ 525 w 703"/>
                  <a:gd name="T51" fmla="*/ 282 h 910"/>
                  <a:gd name="T52" fmla="*/ 515 w 703"/>
                  <a:gd name="T53" fmla="*/ 339 h 910"/>
                  <a:gd name="T54" fmla="*/ 484 w 703"/>
                  <a:gd name="T55" fmla="*/ 371 h 910"/>
                  <a:gd name="T56" fmla="*/ 420 w 703"/>
                  <a:gd name="T57" fmla="*/ 367 h 910"/>
                  <a:gd name="T58" fmla="*/ 401 w 703"/>
                  <a:gd name="T59" fmla="*/ 402 h 910"/>
                  <a:gd name="T60" fmla="*/ 363 w 703"/>
                  <a:gd name="T61" fmla="*/ 414 h 910"/>
                  <a:gd name="T62" fmla="*/ 341 w 703"/>
                  <a:gd name="T63" fmla="*/ 447 h 910"/>
                  <a:gd name="T64" fmla="*/ 314 w 703"/>
                  <a:gd name="T65" fmla="*/ 466 h 910"/>
                  <a:gd name="T66" fmla="*/ 277 w 703"/>
                  <a:gd name="T67" fmla="*/ 480 h 910"/>
                  <a:gd name="T68" fmla="*/ 217 w 703"/>
                  <a:gd name="T69" fmla="*/ 478 h 910"/>
                  <a:gd name="T70" fmla="*/ 213 w 703"/>
                  <a:gd name="T71" fmla="*/ 520 h 910"/>
                  <a:gd name="T72" fmla="*/ 245 w 703"/>
                  <a:gd name="T73" fmla="*/ 561 h 910"/>
                  <a:gd name="T74" fmla="*/ 212 w 703"/>
                  <a:gd name="T75" fmla="*/ 621 h 910"/>
                  <a:gd name="T76" fmla="*/ 178 w 703"/>
                  <a:gd name="T77" fmla="*/ 663 h 910"/>
                  <a:gd name="T78" fmla="*/ 152 w 703"/>
                  <a:gd name="T79" fmla="*/ 713 h 910"/>
                  <a:gd name="T80" fmla="*/ 137 w 703"/>
                  <a:gd name="T81" fmla="*/ 754 h 910"/>
                  <a:gd name="T82" fmla="*/ 160 w 703"/>
                  <a:gd name="T83" fmla="*/ 779 h 910"/>
                  <a:gd name="T84" fmla="*/ 192 w 703"/>
                  <a:gd name="T85" fmla="*/ 778 h 910"/>
                  <a:gd name="T86" fmla="*/ 180 w 703"/>
                  <a:gd name="T87" fmla="*/ 811 h 910"/>
                  <a:gd name="T88" fmla="*/ 130 w 703"/>
                  <a:gd name="T89" fmla="*/ 843 h 910"/>
                  <a:gd name="T90" fmla="*/ 61 w 703"/>
                  <a:gd name="T91" fmla="*/ 883 h 910"/>
                  <a:gd name="T92" fmla="*/ 33 w 703"/>
                  <a:gd name="T93" fmla="*/ 898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3" h="910">
                    <a:moveTo>
                      <a:pt x="33" y="898"/>
                    </a:moveTo>
                    <a:cubicBezTo>
                      <a:pt x="9" y="877"/>
                      <a:pt x="23" y="842"/>
                      <a:pt x="23" y="819"/>
                    </a:cubicBezTo>
                    <a:cubicBezTo>
                      <a:pt x="23" y="796"/>
                      <a:pt x="0" y="765"/>
                      <a:pt x="12" y="739"/>
                    </a:cubicBezTo>
                    <a:cubicBezTo>
                      <a:pt x="23" y="712"/>
                      <a:pt x="62" y="695"/>
                      <a:pt x="76" y="681"/>
                    </a:cubicBezTo>
                    <a:cubicBezTo>
                      <a:pt x="89" y="667"/>
                      <a:pt x="134" y="665"/>
                      <a:pt x="115" y="607"/>
                    </a:cubicBezTo>
                    <a:cubicBezTo>
                      <a:pt x="96" y="550"/>
                      <a:pt x="69" y="529"/>
                      <a:pt x="97" y="509"/>
                    </a:cubicBezTo>
                    <a:cubicBezTo>
                      <a:pt x="125" y="488"/>
                      <a:pt x="136" y="489"/>
                      <a:pt x="158" y="486"/>
                    </a:cubicBezTo>
                    <a:cubicBezTo>
                      <a:pt x="180" y="482"/>
                      <a:pt x="178" y="463"/>
                      <a:pt x="198" y="442"/>
                    </a:cubicBezTo>
                    <a:cubicBezTo>
                      <a:pt x="217" y="422"/>
                      <a:pt x="223" y="413"/>
                      <a:pt x="253" y="405"/>
                    </a:cubicBezTo>
                    <a:cubicBezTo>
                      <a:pt x="283" y="397"/>
                      <a:pt x="312" y="378"/>
                      <a:pt x="331" y="361"/>
                    </a:cubicBezTo>
                    <a:cubicBezTo>
                      <a:pt x="350" y="344"/>
                      <a:pt x="369" y="319"/>
                      <a:pt x="336" y="311"/>
                    </a:cubicBezTo>
                    <a:cubicBezTo>
                      <a:pt x="304" y="303"/>
                      <a:pt x="262" y="296"/>
                      <a:pt x="255" y="277"/>
                    </a:cubicBezTo>
                    <a:cubicBezTo>
                      <a:pt x="248" y="257"/>
                      <a:pt x="248" y="217"/>
                      <a:pt x="259" y="199"/>
                    </a:cubicBezTo>
                    <a:cubicBezTo>
                      <a:pt x="269" y="181"/>
                      <a:pt x="331" y="177"/>
                      <a:pt x="356" y="196"/>
                    </a:cubicBezTo>
                    <a:cubicBezTo>
                      <a:pt x="381" y="215"/>
                      <a:pt x="376" y="222"/>
                      <a:pt x="387" y="243"/>
                    </a:cubicBezTo>
                    <a:cubicBezTo>
                      <a:pt x="399" y="264"/>
                      <a:pt x="424" y="277"/>
                      <a:pt x="449" y="254"/>
                    </a:cubicBezTo>
                    <a:cubicBezTo>
                      <a:pt x="474" y="231"/>
                      <a:pt x="486" y="204"/>
                      <a:pt x="509" y="183"/>
                    </a:cubicBezTo>
                    <a:cubicBezTo>
                      <a:pt x="532" y="162"/>
                      <a:pt x="564" y="138"/>
                      <a:pt x="573" y="119"/>
                    </a:cubicBezTo>
                    <a:cubicBezTo>
                      <a:pt x="583" y="99"/>
                      <a:pt x="616" y="55"/>
                      <a:pt x="616" y="44"/>
                    </a:cubicBezTo>
                    <a:cubicBezTo>
                      <a:pt x="616" y="32"/>
                      <a:pt x="605" y="15"/>
                      <a:pt x="618" y="7"/>
                    </a:cubicBezTo>
                    <a:cubicBezTo>
                      <a:pt x="632" y="0"/>
                      <a:pt x="637" y="5"/>
                      <a:pt x="653" y="21"/>
                    </a:cubicBezTo>
                    <a:cubicBezTo>
                      <a:pt x="668" y="36"/>
                      <a:pt x="689" y="76"/>
                      <a:pt x="692" y="95"/>
                    </a:cubicBezTo>
                    <a:cubicBezTo>
                      <a:pt x="695" y="113"/>
                      <a:pt x="703" y="131"/>
                      <a:pt x="688" y="150"/>
                    </a:cubicBezTo>
                    <a:cubicBezTo>
                      <a:pt x="674" y="169"/>
                      <a:pt x="649" y="189"/>
                      <a:pt x="642" y="211"/>
                    </a:cubicBezTo>
                    <a:cubicBezTo>
                      <a:pt x="635" y="233"/>
                      <a:pt x="623" y="264"/>
                      <a:pt x="600" y="271"/>
                    </a:cubicBezTo>
                    <a:cubicBezTo>
                      <a:pt x="577" y="278"/>
                      <a:pt x="536" y="269"/>
                      <a:pt x="525" y="282"/>
                    </a:cubicBezTo>
                    <a:cubicBezTo>
                      <a:pt x="512" y="300"/>
                      <a:pt x="512" y="323"/>
                      <a:pt x="515" y="339"/>
                    </a:cubicBezTo>
                    <a:cubicBezTo>
                      <a:pt x="518" y="355"/>
                      <a:pt x="511" y="370"/>
                      <a:pt x="484" y="371"/>
                    </a:cubicBezTo>
                    <a:cubicBezTo>
                      <a:pt x="457" y="371"/>
                      <a:pt x="432" y="357"/>
                      <a:pt x="420" y="367"/>
                    </a:cubicBezTo>
                    <a:cubicBezTo>
                      <a:pt x="407" y="376"/>
                      <a:pt x="411" y="398"/>
                      <a:pt x="401" y="402"/>
                    </a:cubicBezTo>
                    <a:cubicBezTo>
                      <a:pt x="390" y="406"/>
                      <a:pt x="368" y="400"/>
                      <a:pt x="363" y="414"/>
                    </a:cubicBezTo>
                    <a:cubicBezTo>
                      <a:pt x="359" y="427"/>
                      <a:pt x="356" y="444"/>
                      <a:pt x="341" y="447"/>
                    </a:cubicBezTo>
                    <a:cubicBezTo>
                      <a:pt x="327" y="450"/>
                      <a:pt x="319" y="455"/>
                      <a:pt x="314" y="466"/>
                    </a:cubicBezTo>
                    <a:cubicBezTo>
                      <a:pt x="310" y="478"/>
                      <a:pt x="301" y="487"/>
                      <a:pt x="277" y="480"/>
                    </a:cubicBezTo>
                    <a:cubicBezTo>
                      <a:pt x="253" y="472"/>
                      <a:pt x="236" y="458"/>
                      <a:pt x="217" y="478"/>
                    </a:cubicBezTo>
                    <a:cubicBezTo>
                      <a:pt x="198" y="498"/>
                      <a:pt x="198" y="507"/>
                      <a:pt x="213" y="520"/>
                    </a:cubicBezTo>
                    <a:cubicBezTo>
                      <a:pt x="227" y="533"/>
                      <a:pt x="249" y="540"/>
                      <a:pt x="245" y="561"/>
                    </a:cubicBezTo>
                    <a:cubicBezTo>
                      <a:pt x="242" y="585"/>
                      <a:pt x="226" y="608"/>
                      <a:pt x="212" y="621"/>
                    </a:cubicBezTo>
                    <a:cubicBezTo>
                      <a:pt x="198" y="634"/>
                      <a:pt x="193" y="643"/>
                      <a:pt x="178" y="663"/>
                    </a:cubicBezTo>
                    <a:cubicBezTo>
                      <a:pt x="162" y="684"/>
                      <a:pt x="165" y="691"/>
                      <a:pt x="152" y="713"/>
                    </a:cubicBezTo>
                    <a:cubicBezTo>
                      <a:pt x="139" y="735"/>
                      <a:pt x="129" y="736"/>
                      <a:pt x="137" y="754"/>
                    </a:cubicBezTo>
                    <a:cubicBezTo>
                      <a:pt x="144" y="772"/>
                      <a:pt x="143" y="787"/>
                      <a:pt x="160" y="779"/>
                    </a:cubicBezTo>
                    <a:cubicBezTo>
                      <a:pt x="176" y="772"/>
                      <a:pt x="190" y="763"/>
                      <a:pt x="192" y="778"/>
                    </a:cubicBezTo>
                    <a:cubicBezTo>
                      <a:pt x="193" y="794"/>
                      <a:pt x="199" y="806"/>
                      <a:pt x="180" y="811"/>
                    </a:cubicBezTo>
                    <a:cubicBezTo>
                      <a:pt x="161" y="817"/>
                      <a:pt x="152" y="831"/>
                      <a:pt x="130" y="843"/>
                    </a:cubicBezTo>
                    <a:cubicBezTo>
                      <a:pt x="109" y="856"/>
                      <a:pt x="69" y="874"/>
                      <a:pt x="61" y="883"/>
                    </a:cubicBezTo>
                    <a:cubicBezTo>
                      <a:pt x="54" y="892"/>
                      <a:pt x="46" y="910"/>
                      <a:pt x="33" y="8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58">
                <a:extLst>
                  <a:ext uri="{FF2B5EF4-FFF2-40B4-BE49-F238E27FC236}">
                    <a16:creationId xmlns:a16="http://schemas.microsoft.com/office/drawing/2014/main" id="{D66D84F6-5660-1590-CDBF-A53328542A2F}"/>
                  </a:ext>
                </a:extLst>
              </p:cNvPr>
              <p:cNvSpPr>
                <a:spLocks/>
              </p:cNvSpPr>
              <p:nvPr/>
            </p:nvSpPr>
            <p:spPr bwMode="auto">
              <a:xfrm>
                <a:off x="1897108" y="3194467"/>
                <a:ext cx="111422" cy="69666"/>
              </a:xfrm>
              <a:custGeom>
                <a:avLst/>
                <a:gdLst>
                  <a:gd name="T0" fmla="*/ 52 w 211"/>
                  <a:gd name="T1" fmla="*/ 130 h 132"/>
                  <a:gd name="T2" fmla="*/ 2 w 211"/>
                  <a:gd name="T3" fmla="*/ 73 h 132"/>
                  <a:gd name="T4" fmla="*/ 58 w 211"/>
                  <a:gd name="T5" fmla="*/ 46 h 132"/>
                  <a:gd name="T6" fmla="*/ 154 w 211"/>
                  <a:gd name="T7" fmla="*/ 17 h 132"/>
                  <a:gd name="T8" fmla="*/ 163 w 211"/>
                  <a:gd name="T9" fmla="*/ 42 h 132"/>
                  <a:gd name="T10" fmla="*/ 106 w 211"/>
                  <a:gd name="T11" fmla="*/ 98 h 132"/>
                  <a:gd name="T12" fmla="*/ 52 w 211"/>
                  <a:gd name="T13" fmla="*/ 130 h 132"/>
                </a:gdLst>
                <a:ahLst/>
                <a:cxnLst>
                  <a:cxn ang="0">
                    <a:pos x="T0" y="T1"/>
                  </a:cxn>
                  <a:cxn ang="0">
                    <a:pos x="T2" y="T3"/>
                  </a:cxn>
                  <a:cxn ang="0">
                    <a:pos x="T4" y="T5"/>
                  </a:cxn>
                  <a:cxn ang="0">
                    <a:pos x="T6" y="T7"/>
                  </a:cxn>
                  <a:cxn ang="0">
                    <a:pos x="T8" y="T9"/>
                  </a:cxn>
                  <a:cxn ang="0">
                    <a:pos x="T10" y="T11"/>
                  </a:cxn>
                  <a:cxn ang="0">
                    <a:pos x="T12" y="T13"/>
                  </a:cxn>
                </a:cxnLst>
                <a:rect l="0" t="0" r="r" b="b"/>
                <a:pathLst>
                  <a:path w="211" h="132">
                    <a:moveTo>
                      <a:pt x="52" y="130"/>
                    </a:moveTo>
                    <a:cubicBezTo>
                      <a:pt x="25" y="132"/>
                      <a:pt x="0" y="103"/>
                      <a:pt x="2" y="73"/>
                    </a:cubicBezTo>
                    <a:cubicBezTo>
                      <a:pt x="4" y="42"/>
                      <a:pt x="35" y="46"/>
                      <a:pt x="58" y="46"/>
                    </a:cubicBezTo>
                    <a:cubicBezTo>
                      <a:pt x="81" y="46"/>
                      <a:pt x="129" y="34"/>
                      <a:pt x="154" y="17"/>
                    </a:cubicBezTo>
                    <a:cubicBezTo>
                      <a:pt x="179" y="0"/>
                      <a:pt x="211" y="13"/>
                      <a:pt x="163" y="42"/>
                    </a:cubicBezTo>
                    <a:cubicBezTo>
                      <a:pt x="115" y="71"/>
                      <a:pt x="121" y="90"/>
                      <a:pt x="106" y="98"/>
                    </a:cubicBezTo>
                    <a:cubicBezTo>
                      <a:pt x="91" y="105"/>
                      <a:pt x="89" y="128"/>
                      <a:pt x="52" y="1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59">
                <a:extLst>
                  <a:ext uri="{FF2B5EF4-FFF2-40B4-BE49-F238E27FC236}">
                    <a16:creationId xmlns:a16="http://schemas.microsoft.com/office/drawing/2014/main" id="{9F905071-4811-D8AD-D4BC-326E307697A5}"/>
                  </a:ext>
                </a:extLst>
              </p:cNvPr>
              <p:cNvSpPr>
                <a:spLocks/>
              </p:cNvSpPr>
              <p:nvPr/>
            </p:nvSpPr>
            <p:spPr bwMode="auto">
              <a:xfrm>
                <a:off x="2089808" y="2918703"/>
                <a:ext cx="82841" cy="147595"/>
              </a:xfrm>
              <a:custGeom>
                <a:avLst/>
                <a:gdLst>
                  <a:gd name="T0" fmla="*/ 88 w 157"/>
                  <a:gd name="T1" fmla="*/ 274 h 280"/>
                  <a:gd name="T2" fmla="*/ 36 w 157"/>
                  <a:gd name="T3" fmla="*/ 243 h 280"/>
                  <a:gd name="T4" fmla="*/ 5 w 157"/>
                  <a:gd name="T5" fmla="*/ 222 h 280"/>
                  <a:gd name="T6" fmla="*/ 21 w 157"/>
                  <a:gd name="T7" fmla="*/ 182 h 280"/>
                  <a:gd name="T8" fmla="*/ 5 w 157"/>
                  <a:gd name="T9" fmla="*/ 120 h 280"/>
                  <a:gd name="T10" fmla="*/ 3 w 157"/>
                  <a:gd name="T11" fmla="*/ 67 h 280"/>
                  <a:gd name="T12" fmla="*/ 25 w 157"/>
                  <a:gd name="T13" fmla="*/ 13 h 280"/>
                  <a:gd name="T14" fmla="*/ 86 w 157"/>
                  <a:gd name="T15" fmla="*/ 9 h 280"/>
                  <a:gd name="T16" fmla="*/ 94 w 157"/>
                  <a:gd name="T17" fmla="*/ 46 h 280"/>
                  <a:gd name="T18" fmla="*/ 111 w 157"/>
                  <a:gd name="T19" fmla="*/ 107 h 280"/>
                  <a:gd name="T20" fmla="*/ 157 w 157"/>
                  <a:gd name="T21" fmla="*/ 159 h 280"/>
                  <a:gd name="T22" fmla="*/ 138 w 157"/>
                  <a:gd name="T23" fmla="*/ 209 h 280"/>
                  <a:gd name="T24" fmla="*/ 88 w 157"/>
                  <a:gd name="T25" fmla="*/ 27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280">
                    <a:moveTo>
                      <a:pt x="88" y="274"/>
                    </a:moveTo>
                    <a:cubicBezTo>
                      <a:pt x="55" y="280"/>
                      <a:pt x="40" y="256"/>
                      <a:pt x="36" y="243"/>
                    </a:cubicBezTo>
                    <a:cubicBezTo>
                      <a:pt x="32" y="230"/>
                      <a:pt x="11" y="237"/>
                      <a:pt x="5" y="222"/>
                    </a:cubicBezTo>
                    <a:cubicBezTo>
                      <a:pt x="0" y="207"/>
                      <a:pt x="19" y="205"/>
                      <a:pt x="21" y="182"/>
                    </a:cubicBezTo>
                    <a:cubicBezTo>
                      <a:pt x="23" y="159"/>
                      <a:pt x="7" y="141"/>
                      <a:pt x="5" y="120"/>
                    </a:cubicBezTo>
                    <a:cubicBezTo>
                      <a:pt x="3" y="99"/>
                      <a:pt x="3" y="95"/>
                      <a:pt x="3" y="67"/>
                    </a:cubicBezTo>
                    <a:cubicBezTo>
                      <a:pt x="3" y="38"/>
                      <a:pt x="7" y="17"/>
                      <a:pt x="25" y="13"/>
                    </a:cubicBezTo>
                    <a:cubicBezTo>
                      <a:pt x="42" y="9"/>
                      <a:pt x="69" y="0"/>
                      <a:pt x="86" y="9"/>
                    </a:cubicBezTo>
                    <a:cubicBezTo>
                      <a:pt x="103" y="19"/>
                      <a:pt x="95" y="23"/>
                      <a:pt x="94" y="46"/>
                    </a:cubicBezTo>
                    <a:cubicBezTo>
                      <a:pt x="92" y="69"/>
                      <a:pt x="94" y="90"/>
                      <a:pt x="111" y="107"/>
                    </a:cubicBezTo>
                    <a:cubicBezTo>
                      <a:pt x="128" y="124"/>
                      <a:pt x="157" y="140"/>
                      <a:pt x="157" y="159"/>
                    </a:cubicBezTo>
                    <a:cubicBezTo>
                      <a:pt x="157" y="178"/>
                      <a:pt x="143" y="187"/>
                      <a:pt x="138" y="209"/>
                    </a:cubicBezTo>
                    <a:cubicBezTo>
                      <a:pt x="132" y="230"/>
                      <a:pt x="126" y="266"/>
                      <a:pt x="88" y="2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60">
                <a:extLst>
                  <a:ext uri="{FF2B5EF4-FFF2-40B4-BE49-F238E27FC236}">
                    <a16:creationId xmlns:a16="http://schemas.microsoft.com/office/drawing/2014/main" id="{D544009B-D057-7386-4509-1464BEE58C9D}"/>
                  </a:ext>
                </a:extLst>
              </p:cNvPr>
              <p:cNvSpPr>
                <a:spLocks/>
              </p:cNvSpPr>
              <p:nvPr/>
            </p:nvSpPr>
            <p:spPr bwMode="auto">
              <a:xfrm>
                <a:off x="2236956" y="2544244"/>
                <a:ext cx="309481" cy="249862"/>
              </a:xfrm>
              <a:custGeom>
                <a:avLst/>
                <a:gdLst>
                  <a:gd name="T0" fmla="*/ 473 w 587"/>
                  <a:gd name="T1" fmla="*/ 123 h 474"/>
                  <a:gd name="T2" fmla="*/ 453 w 587"/>
                  <a:gd name="T3" fmla="*/ 158 h 474"/>
                  <a:gd name="T4" fmla="*/ 408 w 587"/>
                  <a:gd name="T5" fmla="*/ 220 h 474"/>
                  <a:gd name="T6" fmla="*/ 361 w 587"/>
                  <a:gd name="T7" fmla="*/ 259 h 474"/>
                  <a:gd name="T8" fmla="*/ 310 w 587"/>
                  <a:gd name="T9" fmla="*/ 263 h 474"/>
                  <a:gd name="T10" fmla="*/ 299 w 587"/>
                  <a:gd name="T11" fmla="*/ 286 h 474"/>
                  <a:gd name="T12" fmla="*/ 293 w 587"/>
                  <a:gd name="T13" fmla="*/ 317 h 474"/>
                  <a:gd name="T14" fmla="*/ 284 w 587"/>
                  <a:gd name="T15" fmla="*/ 344 h 474"/>
                  <a:gd name="T16" fmla="*/ 311 w 587"/>
                  <a:gd name="T17" fmla="*/ 370 h 474"/>
                  <a:gd name="T18" fmla="*/ 262 w 587"/>
                  <a:gd name="T19" fmla="*/ 393 h 474"/>
                  <a:gd name="T20" fmla="*/ 237 w 587"/>
                  <a:gd name="T21" fmla="*/ 423 h 474"/>
                  <a:gd name="T22" fmla="*/ 218 w 587"/>
                  <a:gd name="T23" fmla="*/ 459 h 474"/>
                  <a:gd name="T24" fmla="*/ 163 w 587"/>
                  <a:gd name="T25" fmla="*/ 473 h 474"/>
                  <a:gd name="T26" fmla="*/ 140 w 587"/>
                  <a:gd name="T27" fmla="*/ 442 h 474"/>
                  <a:gd name="T28" fmla="*/ 98 w 587"/>
                  <a:gd name="T29" fmla="*/ 342 h 474"/>
                  <a:gd name="T30" fmla="*/ 40 w 587"/>
                  <a:gd name="T31" fmla="*/ 332 h 474"/>
                  <a:gd name="T32" fmla="*/ 32 w 587"/>
                  <a:gd name="T33" fmla="*/ 299 h 474"/>
                  <a:gd name="T34" fmla="*/ 81 w 587"/>
                  <a:gd name="T35" fmla="*/ 252 h 474"/>
                  <a:gd name="T36" fmla="*/ 128 w 587"/>
                  <a:gd name="T37" fmla="*/ 227 h 474"/>
                  <a:gd name="T38" fmla="*/ 193 w 587"/>
                  <a:gd name="T39" fmla="*/ 192 h 474"/>
                  <a:gd name="T40" fmla="*/ 276 w 587"/>
                  <a:gd name="T41" fmla="*/ 154 h 474"/>
                  <a:gd name="T42" fmla="*/ 333 w 587"/>
                  <a:gd name="T43" fmla="*/ 135 h 474"/>
                  <a:gd name="T44" fmla="*/ 363 w 587"/>
                  <a:gd name="T45" fmla="*/ 107 h 474"/>
                  <a:gd name="T46" fmla="*/ 421 w 587"/>
                  <a:gd name="T47" fmla="*/ 74 h 474"/>
                  <a:gd name="T48" fmla="*/ 466 w 587"/>
                  <a:gd name="T49" fmla="*/ 61 h 474"/>
                  <a:gd name="T50" fmla="*/ 474 w 587"/>
                  <a:gd name="T51" fmla="*/ 91 h 474"/>
                  <a:gd name="T52" fmla="*/ 493 w 587"/>
                  <a:gd name="T53" fmla="*/ 84 h 474"/>
                  <a:gd name="T54" fmla="*/ 495 w 587"/>
                  <a:gd name="T55" fmla="*/ 35 h 474"/>
                  <a:gd name="T56" fmla="*/ 535 w 587"/>
                  <a:gd name="T57" fmla="*/ 1 h 474"/>
                  <a:gd name="T58" fmla="*/ 555 w 587"/>
                  <a:gd name="T59" fmla="*/ 41 h 474"/>
                  <a:gd name="T60" fmla="*/ 570 w 587"/>
                  <a:gd name="T61" fmla="*/ 90 h 474"/>
                  <a:gd name="T62" fmla="*/ 522 w 587"/>
                  <a:gd name="T63" fmla="*/ 126 h 474"/>
                  <a:gd name="T64" fmla="*/ 473 w 587"/>
                  <a:gd name="T65" fmla="*/ 12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7" h="474">
                    <a:moveTo>
                      <a:pt x="473" y="123"/>
                    </a:moveTo>
                    <a:cubicBezTo>
                      <a:pt x="472" y="139"/>
                      <a:pt x="474" y="125"/>
                      <a:pt x="453" y="158"/>
                    </a:cubicBezTo>
                    <a:cubicBezTo>
                      <a:pt x="431" y="192"/>
                      <a:pt x="435" y="193"/>
                      <a:pt x="408" y="220"/>
                    </a:cubicBezTo>
                    <a:cubicBezTo>
                      <a:pt x="381" y="246"/>
                      <a:pt x="391" y="254"/>
                      <a:pt x="361" y="259"/>
                    </a:cubicBezTo>
                    <a:cubicBezTo>
                      <a:pt x="330" y="264"/>
                      <a:pt x="317" y="259"/>
                      <a:pt x="310" y="263"/>
                    </a:cubicBezTo>
                    <a:cubicBezTo>
                      <a:pt x="302" y="267"/>
                      <a:pt x="299" y="269"/>
                      <a:pt x="299" y="286"/>
                    </a:cubicBezTo>
                    <a:cubicBezTo>
                      <a:pt x="299" y="303"/>
                      <a:pt x="311" y="307"/>
                      <a:pt x="293" y="317"/>
                    </a:cubicBezTo>
                    <a:cubicBezTo>
                      <a:pt x="275" y="327"/>
                      <a:pt x="266" y="333"/>
                      <a:pt x="284" y="344"/>
                    </a:cubicBezTo>
                    <a:cubicBezTo>
                      <a:pt x="302" y="354"/>
                      <a:pt x="326" y="359"/>
                      <a:pt x="311" y="370"/>
                    </a:cubicBezTo>
                    <a:cubicBezTo>
                      <a:pt x="296" y="382"/>
                      <a:pt x="282" y="382"/>
                      <a:pt x="262" y="393"/>
                    </a:cubicBezTo>
                    <a:cubicBezTo>
                      <a:pt x="243" y="405"/>
                      <a:pt x="244" y="410"/>
                      <a:pt x="237" y="423"/>
                    </a:cubicBezTo>
                    <a:cubicBezTo>
                      <a:pt x="229" y="436"/>
                      <a:pt x="253" y="446"/>
                      <a:pt x="218" y="459"/>
                    </a:cubicBezTo>
                    <a:cubicBezTo>
                      <a:pt x="182" y="471"/>
                      <a:pt x="169" y="474"/>
                      <a:pt x="163" y="473"/>
                    </a:cubicBezTo>
                    <a:cubicBezTo>
                      <a:pt x="156" y="471"/>
                      <a:pt x="142" y="444"/>
                      <a:pt x="140" y="442"/>
                    </a:cubicBezTo>
                    <a:cubicBezTo>
                      <a:pt x="108" y="410"/>
                      <a:pt x="127" y="346"/>
                      <a:pt x="98" y="342"/>
                    </a:cubicBezTo>
                    <a:cubicBezTo>
                      <a:pt x="68" y="338"/>
                      <a:pt x="64" y="351"/>
                      <a:pt x="40" y="332"/>
                    </a:cubicBezTo>
                    <a:cubicBezTo>
                      <a:pt x="16" y="313"/>
                      <a:pt x="0" y="309"/>
                      <a:pt x="32" y="299"/>
                    </a:cubicBezTo>
                    <a:cubicBezTo>
                      <a:pt x="64" y="289"/>
                      <a:pt x="68" y="264"/>
                      <a:pt x="81" y="252"/>
                    </a:cubicBezTo>
                    <a:cubicBezTo>
                      <a:pt x="94" y="239"/>
                      <a:pt x="99" y="241"/>
                      <a:pt x="128" y="227"/>
                    </a:cubicBezTo>
                    <a:cubicBezTo>
                      <a:pt x="158" y="213"/>
                      <a:pt x="154" y="200"/>
                      <a:pt x="193" y="192"/>
                    </a:cubicBezTo>
                    <a:cubicBezTo>
                      <a:pt x="233" y="183"/>
                      <a:pt x="256" y="163"/>
                      <a:pt x="276" y="154"/>
                    </a:cubicBezTo>
                    <a:cubicBezTo>
                      <a:pt x="297" y="146"/>
                      <a:pt x="311" y="133"/>
                      <a:pt x="333" y="135"/>
                    </a:cubicBezTo>
                    <a:cubicBezTo>
                      <a:pt x="354" y="138"/>
                      <a:pt x="345" y="124"/>
                      <a:pt x="363" y="107"/>
                    </a:cubicBezTo>
                    <a:cubicBezTo>
                      <a:pt x="381" y="91"/>
                      <a:pt x="397" y="87"/>
                      <a:pt x="421" y="74"/>
                    </a:cubicBezTo>
                    <a:cubicBezTo>
                      <a:pt x="435" y="67"/>
                      <a:pt x="463" y="51"/>
                      <a:pt x="466" y="61"/>
                    </a:cubicBezTo>
                    <a:cubicBezTo>
                      <a:pt x="469" y="70"/>
                      <a:pt x="471" y="81"/>
                      <a:pt x="474" y="91"/>
                    </a:cubicBezTo>
                    <a:cubicBezTo>
                      <a:pt x="477" y="100"/>
                      <a:pt x="489" y="99"/>
                      <a:pt x="493" y="84"/>
                    </a:cubicBezTo>
                    <a:cubicBezTo>
                      <a:pt x="497" y="68"/>
                      <a:pt x="475" y="61"/>
                      <a:pt x="495" y="35"/>
                    </a:cubicBezTo>
                    <a:cubicBezTo>
                      <a:pt x="515" y="9"/>
                      <a:pt x="531" y="0"/>
                      <a:pt x="535" y="1"/>
                    </a:cubicBezTo>
                    <a:cubicBezTo>
                      <a:pt x="539" y="2"/>
                      <a:pt x="542" y="22"/>
                      <a:pt x="555" y="41"/>
                    </a:cubicBezTo>
                    <a:cubicBezTo>
                      <a:pt x="569" y="59"/>
                      <a:pt x="587" y="71"/>
                      <a:pt x="570" y="90"/>
                    </a:cubicBezTo>
                    <a:cubicBezTo>
                      <a:pt x="552" y="108"/>
                      <a:pt x="548" y="122"/>
                      <a:pt x="522" y="126"/>
                    </a:cubicBezTo>
                    <a:cubicBezTo>
                      <a:pt x="504" y="129"/>
                      <a:pt x="485" y="139"/>
                      <a:pt x="473" y="1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61">
                <a:extLst>
                  <a:ext uri="{FF2B5EF4-FFF2-40B4-BE49-F238E27FC236}">
                    <a16:creationId xmlns:a16="http://schemas.microsoft.com/office/drawing/2014/main" id="{87272BDF-1082-7017-26BB-5C131396EFFB}"/>
                  </a:ext>
                </a:extLst>
              </p:cNvPr>
              <p:cNvSpPr>
                <a:spLocks/>
              </p:cNvSpPr>
              <p:nvPr/>
            </p:nvSpPr>
            <p:spPr bwMode="auto">
              <a:xfrm>
                <a:off x="2637764" y="2632220"/>
                <a:ext cx="68103" cy="61182"/>
              </a:xfrm>
              <a:custGeom>
                <a:avLst/>
                <a:gdLst>
                  <a:gd name="T0" fmla="*/ 12 w 129"/>
                  <a:gd name="T1" fmla="*/ 71 h 116"/>
                  <a:gd name="T2" fmla="*/ 58 w 129"/>
                  <a:gd name="T3" fmla="*/ 44 h 116"/>
                  <a:gd name="T4" fmla="*/ 115 w 129"/>
                  <a:gd name="T5" fmla="*/ 6 h 116"/>
                  <a:gd name="T6" fmla="*/ 115 w 129"/>
                  <a:gd name="T7" fmla="*/ 40 h 116"/>
                  <a:gd name="T8" fmla="*/ 82 w 129"/>
                  <a:gd name="T9" fmla="*/ 76 h 116"/>
                  <a:gd name="T10" fmla="*/ 57 w 129"/>
                  <a:gd name="T11" fmla="*/ 111 h 116"/>
                  <a:gd name="T12" fmla="*/ 3 w 129"/>
                  <a:gd name="T13" fmla="*/ 106 h 116"/>
                  <a:gd name="T14" fmla="*/ 12 w 129"/>
                  <a:gd name="T15" fmla="*/ 71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16">
                    <a:moveTo>
                      <a:pt x="12" y="71"/>
                    </a:moveTo>
                    <a:cubicBezTo>
                      <a:pt x="23" y="58"/>
                      <a:pt x="33" y="71"/>
                      <a:pt x="58" y="44"/>
                    </a:cubicBezTo>
                    <a:cubicBezTo>
                      <a:pt x="83" y="17"/>
                      <a:pt x="106" y="0"/>
                      <a:pt x="115" y="6"/>
                    </a:cubicBezTo>
                    <a:cubicBezTo>
                      <a:pt x="125" y="12"/>
                      <a:pt x="129" y="29"/>
                      <a:pt x="115" y="40"/>
                    </a:cubicBezTo>
                    <a:cubicBezTo>
                      <a:pt x="102" y="52"/>
                      <a:pt x="92" y="59"/>
                      <a:pt x="82" y="76"/>
                    </a:cubicBezTo>
                    <a:cubicBezTo>
                      <a:pt x="71" y="93"/>
                      <a:pt x="88" y="107"/>
                      <a:pt x="57" y="111"/>
                    </a:cubicBezTo>
                    <a:cubicBezTo>
                      <a:pt x="26" y="116"/>
                      <a:pt x="4" y="112"/>
                      <a:pt x="3" y="106"/>
                    </a:cubicBezTo>
                    <a:cubicBezTo>
                      <a:pt x="2" y="99"/>
                      <a:pt x="0" y="86"/>
                      <a:pt x="12" y="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sp>
        <p:nvSpPr>
          <p:cNvPr id="70" name="テキスト プレースホルダー 3">
            <a:extLst>
              <a:ext uri="{FF2B5EF4-FFF2-40B4-BE49-F238E27FC236}">
                <a16:creationId xmlns:a16="http://schemas.microsoft.com/office/drawing/2014/main" id="{03E206CA-0A70-50FA-1D2A-C88B0BD08AE8}"/>
              </a:ext>
            </a:extLst>
          </p:cNvPr>
          <p:cNvSpPr txBox="1">
            <a:spLocks/>
          </p:cNvSpPr>
          <p:nvPr/>
        </p:nvSpPr>
        <p:spPr>
          <a:xfrm>
            <a:off x="0" y="3793160"/>
            <a:ext cx="12191999" cy="1446550"/>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kumimoji="1" sz="4400" b="0" kern="1200" spc="-100" baseline="0">
                <a:solidFill>
                  <a:schemeClr val="tx1"/>
                </a:solidFill>
                <a:latin typeface="HGP創英角ｺﾞｼｯｸUB" panose="020B0900000000000000" pitchFamily="50" charset="-128"/>
                <a:ea typeface="HGP創英角ｺﾞｼｯｸUB" panose="020B0900000000000000"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00000"/>
              </a:lnSpc>
            </a:pPr>
            <a:r>
              <a:rPr lang="ja-JP" altLang="en-US" sz="8800" dirty="0">
                <a:solidFill>
                  <a:schemeClr val="accent4">
                    <a:alpha val="70000"/>
                  </a:schemeClr>
                </a:solidFill>
              </a:rPr>
              <a:t>全国どこ</a:t>
            </a:r>
            <a:r>
              <a:rPr lang="ja-JP" altLang="en-US" sz="8800">
                <a:solidFill>
                  <a:schemeClr val="accent4">
                    <a:alpha val="70000"/>
                  </a:schemeClr>
                </a:solidFill>
              </a:rPr>
              <a:t>でも使える。</a:t>
            </a:r>
            <a:endParaRPr lang="ja-JP" altLang="en-US" sz="8800" dirty="0">
              <a:solidFill>
                <a:schemeClr val="accent4">
                  <a:alpha val="70000"/>
                </a:schemeClr>
              </a:solidFill>
            </a:endParaRPr>
          </a:p>
        </p:txBody>
      </p:sp>
      <p:grpSp>
        <p:nvGrpSpPr>
          <p:cNvPr id="12" name="Group 11">
            <a:extLst>
              <a:ext uri="{FF2B5EF4-FFF2-40B4-BE49-F238E27FC236}">
                <a16:creationId xmlns:a16="http://schemas.microsoft.com/office/drawing/2014/main" id="{CE0D033B-2A53-5256-A01F-38480F7D7D1C}"/>
              </a:ext>
            </a:extLst>
          </p:cNvPr>
          <p:cNvGrpSpPr/>
          <p:nvPr/>
        </p:nvGrpSpPr>
        <p:grpSpPr>
          <a:xfrm>
            <a:off x="0" y="6426000"/>
            <a:ext cx="12192000" cy="432000"/>
            <a:chOff x="0" y="6426000"/>
            <a:chExt cx="12192000" cy="432000"/>
          </a:xfrm>
        </p:grpSpPr>
        <p:sp>
          <p:nvSpPr>
            <p:cNvPr id="13" name="四角形">
              <a:extLst>
                <a:ext uri="{FF2B5EF4-FFF2-40B4-BE49-F238E27FC236}">
                  <a16:creationId xmlns:a16="http://schemas.microsoft.com/office/drawing/2014/main" id="{8D8BC6B9-D56A-240A-A7E7-1DAD6579C9E1}"/>
                </a:ext>
              </a:extLst>
            </p:cNvPr>
            <p:cNvSpPr/>
            <p:nvPr/>
          </p:nvSpPr>
          <p:spPr>
            <a:xfrm>
              <a:off x="0" y="6742857"/>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endParaRPr dirty="0">
                <a:solidFill>
                  <a:schemeClr val="tx1"/>
                </a:solidFill>
                <a:latin typeface="+mj-ea"/>
              </a:endParaRPr>
            </a:p>
          </p:txBody>
        </p:sp>
        <p:sp>
          <p:nvSpPr>
            <p:cNvPr id="75" name="フローチャート: 手操作入力 22">
              <a:extLst>
                <a:ext uri="{FF2B5EF4-FFF2-40B4-BE49-F238E27FC236}">
                  <a16:creationId xmlns:a16="http://schemas.microsoft.com/office/drawing/2014/main" id="{459E90B6-0869-96E2-DCD8-DB42E9E2BEE1}"/>
                </a:ext>
              </a:extLst>
            </p:cNvPr>
            <p:cNvSpPr/>
            <p:nvPr/>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スライド番号プレースホルダー 4">
              <a:extLst>
                <a:ext uri="{FF2B5EF4-FFF2-40B4-BE49-F238E27FC236}">
                  <a16:creationId xmlns:a16="http://schemas.microsoft.com/office/drawing/2014/main" id="{39759056-7328-1164-347F-F7A28484B31D}"/>
                </a:ext>
              </a:extLst>
            </p:cNvPr>
            <p:cNvSpPr txBox="1">
              <a:spLocks/>
            </p:cNvSpPr>
            <p:nvPr/>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a:lnSpc>
                  <a:spcPct val="150000"/>
                </a:lnSpc>
              </a:pPr>
              <a:r>
                <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a:lnSpc>
                  <a:spcPct val="150000"/>
                </a:lnSpc>
              </a:pPr>
              <a:endParaRPr lang="en-US" altLang="ja-JP" sz="700" dirty="0">
                <a:solidFill>
                  <a:schemeClr val="bg1">
                    <a:lumMod val="95000"/>
                  </a:schemeClr>
                </a:solidFill>
                <a:latin typeface="Arial Nova Light" panose="020B0304020202020204" pitchFamily="34" charset="0"/>
                <a:ea typeface="メイリオ" panose="020B0604030504040204" pitchFamily="50" charset="-128"/>
                <a:cs typeface="Arial" panose="020B0604020202020204" pitchFamily="34" charset="0"/>
              </a:endParaRPr>
            </a:p>
          </p:txBody>
        </p:sp>
        <p:pic>
          <p:nvPicPr>
            <p:cNvPr id="77" name="図 7">
              <a:extLst>
                <a:ext uri="{FF2B5EF4-FFF2-40B4-BE49-F238E27FC236}">
                  <a16:creationId xmlns:a16="http://schemas.microsoft.com/office/drawing/2014/main" id="{B240932F-F1E3-83D1-0F6E-F95BA564F1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77200" y="6427242"/>
              <a:ext cx="1414800" cy="429872"/>
            </a:xfrm>
            <a:prstGeom prst="rect">
              <a:avLst/>
            </a:prstGeom>
          </p:spPr>
        </p:pic>
      </p:grpSp>
      <p:sp>
        <p:nvSpPr>
          <p:cNvPr id="6" name="スライド番号プレースホルダー 5">
            <a:extLst>
              <a:ext uri="{FF2B5EF4-FFF2-40B4-BE49-F238E27FC236}">
                <a16:creationId xmlns:a16="http://schemas.microsoft.com/office/drawing/2014/main" id="{BB1B1616-28DB-60BA-C178-55A062A5C9E3}"/>
              </a:ext>
            </a:extLst>
          </p:cNvPr>
          <p:cNvSpPr>
            <a:spLocks noGrp="1"/>
          </p:cNvSpPr>
          <p:nvPr>
            <p:ph type="sldNum" sz="quarter" idx="12"/>
          </p:nvPr>
        </p:nvSpPr>
        <p:spPr/>
        <p:txBody>
          <a:bodyPr/>
          <a:lstStyle/>
          <a:p>
            <a:pPr algn="ctr"/>
            <a:fld id="{6FB8D711-A6AE-4DCD-B09A-C2554588049A}" type="slidenum">
              <a:rPr lang="ja-JP" altLang="en-US" sz="800" smtClean="0"/>
              <a:pPr algn="ctr"/>
              <a:t>23</a:t>
            </a:fld>
            <a:endParaRPr lang="ja-JP" altLang="en-US" sz="800" dirty="0"/>
          </a:p>
        </p:txBody>
      </p:sp>
    </p:spTree>
    <p:extLst>
      <p:ext uri="{BB962C8B-B14F-4D97-AF65-F5344CB8AC3E}">
        <p14:creationId xmlns:p14="http://schemas.microsoft.com/office/powerpoint/2010/main" val="2929069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80FF8-85D3-E235-FC3E-63569722066B}"/>
            </a:ext>
          </a:extLst>
        </p:cNvPr>
        <p:cNvGrpSpPr/>
        <p:nvPr/>
      </p:nvGrpSpPr>
      <p:grpSpPr>
        <a:xfrm>
          <a:off x="0" y="0"/>
          <a:ext cx="0" cy="0"/>
          <a:chOff x="0" y="0"/>
          <a:chExt cx="0" cy="0"/>
        </a:xfrm>
      </p:grpSpPr>
      <p:pic>
        <p:nvPicPr>
          <p:cNvPr id="2" name="Picture 4" descr="Hello Languages Word Cloud - Free vector graphic on Pixabay">
            <a:extLst>
              <a:ext uri="{FF2B5EF4-FFF2-40B4-BE49-F238E27FC236}">
                <a16:creationId xmlns:a16="http://schemas.microsoft.com/office/drawing/2014/main" id="{EE444E6E-95E0-8E44-C78B-83F67B829B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6000" y="2702264"/>
            <a:ext cx="5760000" cy="372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ello Languages Word Cloud - Free vector graphic on Pixabay">
            <a:extLst>
              <a:ext uri="{FF2B5EF4-FFF2-40B4-BE49-F238E27FC236}">
                <a16:creationId xmlns:a16="http://schemas.microsoft.com/office/drawing/2014/main" id="{B5D6D406-1547-A7EE-B04A-2795701425AA}"/>
              </a:ext>
            </a:extLst>
          </p:cNvPr>
          <p:cNvPicPr>
            <a:picLocks noChangeAspect="1" noChangeArrowheads="1"/>
          </p:cNvPicPr>
          <p:nvPr/>
        </p:nvPicPr>
        <p:blipFill>
          <a:blip r:embed="rId4" cstate="email">
            <a:grayscl/>
            <a:alphaModFix amt="85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3216000" y="2702264"/>
            <a:ext cx="5760000" cy="3725998"/>
          </a:xfrm>
          <a:prstGeom prst="rect">
            <a:avLst/>
          </a:prstGeom>
          <a:solidFill>
            <a:schemeClr val="bg1"/>
          </a:solidFill>
        </p:spPr>
      </p:pic>
      <p:sp>
        <p:nvSpPr>
          <p:cNvPr id="44" name="タイトル 43">
            <a:extLst>
              <a:ext uri="{FF2B5EF4-FFF2-40B4-BE49-F238E27FC236}">
                <a16:creationId xmlns:a16="http://schemas.microsoft.com/office/drawing/2014/main" id="{EA2C472E-AA90-9281-37A9-808F537F3402}"/>
              </a:ext>
            </a:extLst>
          </p:cNvPr>
          <p:cNvSpPr>
            <a:spLocks noGrp="1"/>
          </p:cNvSpPr>
          <p:nvPr>
            <p:ph type="title"/>
          </p:nvPr>
        </p:nvSpPr>
        <p:spPr/>
        <p:txBody>
          <a:bodyPr/>
          <a:lstStyle/>
          <a:p>
            <a:r>
              <a:rPr lang="ja-JP" altLang="en-US"/>
              <a:t>思いつく言葉、全て網羅。</a:t>
            </a:r>
            <a:r>
              <a:rPr lang="en-US" altLang="ja-JP" dirty="0"/>
              <a:t>74</a:t>
            </a:r>
            <a:r>
              <a:rPr lang="ja-JP" altLang="en-US"/>
              <a:t>言語</a:t>
            </a:r>
            <a:r>
              <a:rPr lang="ja-JP" altLang="en-US" sz="1100"/>
              <a:t>（音声・テキスト）</a:t>
            </a:r>
            <a:r>
              <a:rPr lang="ja-JP" altLang="en-US"/>
              <a:t> ＋ </a:t>
            </a:r>
            <a:r>
              <a:rPr lang="en-US" altLang="ja-JP" dirty="0"/>
              <a:t>11</a:t>
            </a:r>
            <a:r>
              <a:rPr lang="ja-JP" altLang="en-US"/>
              <a:t>言語</a:t>
            </a:r>
            <a:r>
              <a:rPr lang="ja-JP" altLang="en-US" sz="1100"/>
              <a:t>（テキストのみ）</a:t>
            </a:r>
            <a:endParaRPr lang="ja-JP" altLang="en-US" sz="1100" dirty="0"/>
          </a:p>
        </p:txBody>
      </p:sp>
      <p:sp>
        <p:nvSpPr>
          <p:cNvPr id="46" name="テキスト プレースホルダー 45">
            <a:extLst>
              <a:ext uri="{FF2B5EF4-FFF2-40B4-BE49-F238E27FC236}">
                <a16:creationId xmlns:a16="http://schemas.microsoft.com/office/drawing/2014/main" id="{8C6C716B-1A83-BC23-1E3E-7019AEF0EB02}"/>
              </a:ext>
            </a:extLst>
          </p:cNvPr>
          <p:cNvSpPr>
            <a:spLocks noGrp="1"/>
          </p:cNvSpPr>
          <p:nvPr>
            <p:ph type="body" sz="quarter" idx="14"/>
          </p:nvPr>
        </p:nvSpPr>
        <p:spPr/>
        <p:txBody>
          <a:bodyPr/>
          <a:lstStyle/>
          <a:p>
            <a:r>
              <a:rPr lang="ja-JP" altLang="en-US" dirty="0"/>
              <a:t>どこでも使える。すぐ使える。</a:t>
            </a:r>
          </a:p>
        </p:txBody>
      </p:sp>
      <p:sp>
        <p:nvSpPr>
          <p:cNvPr id="6" name="テキスト プレースホルダー 5">
            <a:extLst>
              <a:ext uri="{FF2B5EF4-FFF2-40B4-BE49-F238E27FC236}">
                <a16:creationId xmlns:a16="http://schemas.microsoft.com/office/drawing/2014/main" id="{B89E07D8-384A-70DA-36DA-4ED85E22267B}"/>
              </a:ext>
            </a:extLst>
          </p:cNvPr>
          <p:cNvSpPr>
            <a:spLocks noGrp="1"/>
          </p:cNvSpPr>
          <p:nvPr>
            <p:ph type="body" sz="quarter" idx="13"/>
          </p:nvPr>
        </p:nvSpPr>
        <p:spPr/>
        <p:txBody>
          <a:bodyPr/>
          <a:lstStyle/>
          <a:p>
            <a:r>
              <a:rPr lang="ja-JP" altLang="en-US"/>
              <a:t>ここがポイント、</a:t>
            </a:r>
            <a:r>
              <a:rPr lang="en-US" altLang="ja-JP" dirty="0"/>
              <a:t>4</a:t>
            </a:r>
            <a:r>
              <a:rPr lang="ja-JP" altLang="en-US"/>
              <a:t>つの違い。</a:t>
            </a:r>
          </a:p>
        </p:txBody>
      </p:sp>
      <p:sp>
        <p:nvSpPr>
          <p:cNvPr id="12" name="コンテンツ プレースホルダ 2">
            <a:extLst>
              <a:ext uri="{FF2B5EF4-FFF2-40B4-BE49-F238E27FC236}">
                <a16:creationId xmlns:a16="http://schemas.microsoft.com/office/drawing/2014/main" id="{12189330-390B-14FC-DAAC-4750C374FD57}"/>
              </a:ext>
            </a:extLst>
          </p:cNvPr>
          <p:cNvSpPr txBox="1">
            <a:spLocks noChangeArrowheads="1"/>
          </p:cNvSpPr>
          <p:nvPr/>
        </p:nvSpPr>
        <p:spPr bwMode="auto">
          <a:xfrm>
            <a:off x="252000" y="6489340"/>
            <a:ext cx="10368000" cy="368660"/>
          </a:xfrm>
          <a:prstGeom prst="rect">
            <a:avLst/>
          </a:prstGeom>
          <a:noFill/>
          <a:ln w="3175">
            <a:noFill/>
            <a:miter lim="800000"/>
            <a:headEnd/>
            <a:tailEnd/>
          </a:ln>
          <a:effectLst/>
        </p:spPr>
        <p:txBody>
          <a:bodyPr lIns="72000" tIns="72000" rIns="72000" bIns="72000" anchor="b"/>
          <a:lstStyle>
            <a:defPPr>
              <a:defRPr lang="ja-JP"/>
            </a:defPPr>
            <a:lvl1pPr marL="0" indent="0" algn="ctr" eaLnBrk="1" hangingPunct="1">
              <a:spcBef>
                <a:spcPct val="20000"/>
              </a:spcBef>
              <a:buFontTx/>
              <a:buNone/>
              <a:defRPr sz="1100" b="1" kern="0">
                <a:solidFill>
                  <a:schemeClr val="bg1">
                    <a:lumMod val="95000"/>
                  </a:schemeClr>
                </a:solidFill>
                <a:effectLst/>
                <a:latin typeface="Hiragino Mincho Pro W3" panose="02020300000000000000" pitchFamily="18" charset="-128"/>
                <a:ea typeface="Hiragino Mincho Pro W3" panose="02020300000000000000"/>
              </a:defRPr>
            </a:lvl1pPr>
            <a:lvl2pPr marL="742950" indent="-285750">
              <a:spcBef>
                <a:spcPct val="20000"/>
              </a:spcBef>
              <a:buChar char="–"/>
              <a:defRPr sz="2800">
                <a:latin typeface="Arial" charset="0"/>
                <a:ea typeface="ＭＳ Ｐゴシック" charset="-128"/>
              </a:defRPr>
            </a:lvl2pPr>
            <a:lvl3pPr marL="1143000" indent="-228600">
              <a:spcBef>
                <a:spcPct val="20000"/>
              </a:spcBef>
              <a:buChar char="•"/>
              <a:defRPr sz="2400">
                <a:latin typeface="Arial" charset="0"/>
                <a:ea typeface="ＭＳ Ｐゴシック" charset="-128"/>
              </a:defRPr>
            </a:lvl3pPr>
            <a:lvl4pPr marL="1600200" indent="-228600">
              <a:spcBef>
                <a:spcPct val="20000"/>
              </a:spcBef>
              <a:buChar char="–"/>
              <a:defRPr sz="2000">
                <a:latin typeface="Arial" charset="0"/>
                <a:ea typeface="ＭＳ Ｐゴシック" charset="-128"/>
              </a:defRPr>
            </a:lvl4pPr>
            <a:lvl5pPr marL="2057400" indent="-228600">
              <a:spcBef>
                <a:spcPct val="20000"/>
              </a:spcBef>
              <a:buChar char="»"/>
              <a:defRPr sz="2000">
                <a:latin typeface="Arial" charset="0"/>
                <a:ea typeface="ＭＳ Ｐゴシック" charset="-128"/>
              </a:defRPr>
            </a:lvl5pPr>
            <a:lvl6pPr marL="2514600" indent="-228600" fontAlgn="base">
              <a:spcBef>
                <a:spcPct val="20000"/>
              </a:spcBef>
              <a:spcAft>
                <a:spcPct val="0"/>
              </a:spcAft>
              <a:buChar char="»"/>
              <a:defRPr sz="2000">
                <a:latin typeface="Arial" charset="0"/>
                <a:ea typeface="ＭＳ Ｐゴシック" charset="-128"/>
              </a:defRPr>
            </a:lvl6pPr>
            <a:lvl7pPr marL="2971800" indent="-228600" fontAlgn="base">
              <a:spcBef>
                <a:spcPct val="20000"/>
              </a:spcBef>
              <a:spcAft>
                <a:spcPct val="0"/>
              </a:spcAft>
              <a:buChar char="»"/>
              <a:defRPr sz="2000">
                <a:latin typeface="Arial" charset="0"/>
                <a:ea typeface="ＭＳ Ｐゴシック" charset="-128"/>
              </a:defRPr>
            </a:lvl7pPr>
            <a:lvl8pPr marL="3429000" indent="-228600" fontAlgn="base">
              <a:spcBef>
                <a:spcPct val="20000"/>
              </a:spcBef>
              <a:spcAft>
                <a:spcPct val="0"/>
              </a:spcAft>
              <a:buChar char="»"/>
              <a:defRPr sz="2000">
                <a:latin typeface="Arial" charset="0"/>
                <a:ea typeface="ＭＳ Ｐゴシック" charset="-128"/>
              </a:defRPr>
            </a:lvl8pPr>
            <a:lvl9pPr marL="3886200" indent="-228600" fontAlgn="base">
              <a:spcBef>
                <a:spcPct val="20000"/>
              </a:spcBef>
              <a:spcAft>
                <a:spcPct val="0"/>
              </a:spcAft>
              <a:buChar char="»"/>
              <a:defRPr sz="2000">
                <a:latin typeface="Arial" charset="0"/>
                <a:ea typeface="ＭＳ Ｐゴシック" charset="-128"/>
              </a:defRPr>
            </a:lvl9pPr>
          </a:lstStyle>
          <a:p>
            <a:pPr algn="l"/>
            <a:r>
              <a:rPr lang="ja-JP" altLang="en-US" sz="700" dirty="0">
                <a:solidFill>
                  <a:schemeClr val="tx1"/>
                </a:solidFill>
                <a:latin typeface="游ゴシック" panose="020B0400000000000000" pitchFamily="50" charset="-128"/>
                <a:ea typeface="游ゴシック" panose="020B0400000000000000" pitchFamily="50" charset="-128"/>
              </a:rPr>
              <a:t>出典：</a:t>
            </a:r>
            <a:r>
              <a:rPr lang="en-US" altLang="ja-JP" sz="700" b="0" dirty="0">
                <a:solidFill>
                  <a:schemeClr val="tx1"/>
                </a:solidFill>
                <a:latin typeface="游ゴシック" panose="020B0400000000000000" pitchFamily="50" charset="-128"/>
                <a:ea typeface="游ゴシック" panose="020B0400000000000000" pitchFamily="50" charset="-128"/>
              </a:rPr>
              <a:t>AI</a:t>
            </a:r>
            <a:r>
              <a:rPr lang="ja-JP" altLang="en-US" sz="700" b="0" dirty="0">
                <a:solidFill>
                  <a:schemeClr val="tx1"/>
                </a:solidFill>
                <a:latin typeface="游ゴシック" panose="020B0400000000000000" pitchFamily="50" charset="-128"/>
                <a:ea typeface="游ゴシック" panose="020B0400000000000000" pitchFamily="50" charset="-128"/>
              </a:rPr>
              <a:t>通訳機ポケトーク対応言語</a:t>
            </a:r>
            <a:r>
              <a:rPr lang="ja-JP" altLang="en-US" sz="700" b="0">
                <a:solidFill>
                  <a:schemeClr val="tx1"/>
                </a:solidFill>
                <a:latin typeface="游ゴシック" panose="020B0400000000000000" pitchFamily="50" charset="-128"/>
                <a:ea typeface="游ゴシック" panose="020B0400000000000000" pitchFamily="50" charset="-128"/>
              </a:rPr>
              <a:t>一覧 </a:t>
            </a:r>
            <a:r>
              <a:rPr lang="en-US" altLang="ja-JP" sz="700" b="0" dirty="0">
                <a:solidFill>
                  <a:schemeClr val="tx1"/>
                </a:solidFill>
                <a:latin typeface="游ゴシック" panose="020B0400000000000000" pitchFamily="50" charset="-128"/>
                <a:ea typeface="游ゴシック" panose="020B0400000000000000" pitchFamily="50" charset="-128"/>
                <a:hlinkClick r:id="rId6"/>
              </a:rPr>
              <a:t>https://pocketalk.jp/device/spec/language_list/</a:t>
            </a:r>
            <a:endParaRPr lang="en-US" altLang="ja-JP" sz="700" b="0" dirty="0">
              <a:solidFill>
                <a:schemeClr val="tx1"/>
              </a:solidFill>
              <a:latin typeface="游ゴシック" panose="020B0400000000000000" pitchFamily="50" charset="-128"/>
              <a:ea typeface="游ゴシック" panose="020B0400000000000000" pitchFamily="50" charset="-128"/>
            </a:endParaRPr>
          </a:p>
          <a:p>
            <a:pPr algn="l"/>
            <a:endParaRPr lang="en-US" altLang="ja-JP" sz="700" b="0" dirty="0">
              <a:solidFill>
                <a:schemeClr val="tx1"/>
              </a:solidFill>
              <a:latin typeface="游ゴシック" panose="020B0400000000000000" pitchFamily="50" charset="-128"/>
              <a:ea typeface="游ゴシック" panose="020B0400000000000000" pitchFamily="50" charset="-128"/>
            </a:endParaRPr>
          </a:p>
        </p:txBody>
      </p:sp>
      <p:sp>
        <p:nvSpPr>
          <p:cNvPr id="10" name="タイトル 6">
            <a:extLst>
              <a:ext uri="{FF2B5EF4-FFF2-40B4-BE49-F238E27FC236}">
                <a16:creationId xmlns:a16="http://schemas.microsoft.com/office/drawing/2014/main" id="{EB7FFEB4-7122-9DBD-297D-0996307CD70E}"/>
              </a:ext>
            </a:extLst>
          </p:cNvPr>
          <p:cNvSpPr txBox="1">
            <a:spLocks/>
          </p:cNvSpPr>
          <p:nvPr/>
        </p:nvSpPr>
        <p:spPr>
          <a:xfrm>
            <a:off x="1524000" y="2109225"/>
            <a:ext cx="9348000" cy="4458718"/>
          </a:xfrm>
          <a:prstGeom prst="rect">
            <a:avLst/>
          </a:prstGeom>
        </p:spPr>
        <p:txBody>
          <a:bodyPr anchor="ctr"/>
          <a:lstStyle>
            <a:lvl1pPr algn="l" rtl="0" eaLnBrk="1" fontAlgn="base" hangingPunct="1">
              <a:spcBef>
                <a:spcPct val="0"/>
              </a:spcBef>
              <a:spcAft>
                <a:spcPct val="0"/>
              </a:spcAft>
              <a:defRPr kumimoji="1" sz="2400">
                <a:solidFill>
                  <a:schemeClr val="tx1"/>
                </a:solidFill>
                <a:latin typeface="Yu Gothic Medium" panose="020B0500000000000000" pitchFamily="50" charset="-128"/>
                <a:ea typeface="Yu Gothic Medium" panose="020B0500000000000000" pitchFamily="50" charset="-128"/>
                <a:cs typeface="Yu Gothic Medium" panose="020B0500000000000000" pitchFamily="50" charset="-128"/>
              </a:defRPr>
            </a:lvl1pPr>
            <a:lvl2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9pPr>
          </a:lstStyle>
          <a:p>
            <a:pPr algn="ctr"/>
            <a:r>
              <a:rPr lang="en-US" altLang="ja-JP" sz="40000" b="1" kern="0" dirty="0">
                <a:solidFill>
                  <a:schemeClr val="accent4">
                    <a:alpha val="15000"/>
                  </a:schemeClr>
                </a:solidFill>
                <a:latin typeface="Arial Nova Cond" panose="020B0506020202020204" pitchFamily="34" charset="0"/>
                <a:ea typeface="Meiryo UI" panose="020B0604030504040204" pitchFamily="50" charset="-128"/>
              </a:rPr>
              <a:t>85</a:t>
            </a:r>
            <a:endParaRPr lang="ja-JP" altLang="en-US" sz="40000" b="1" kern="0" dirty="0">
              <a:solidFill>
                <a:schemeClr val="accent4">
                  <a:alpha val="15000"/>
                </a:schemeClr>
              </a:solidFill>
              <a:latin typeface="Arial Nova Cond" panose="020B0506020202020204" pitchFamily="34" charset="0"/>
              <a:ea typeface="Meiryo UI" panose="020B0604030504040204" pitchFamily="50" charset="-128"/>
            </a:endParaRPr>
          </a:p>
        </p:txBody>
      </p:sp>
      <p:graphicFrame>
        <p:nvGraphicFramePr>
          <p:cNvPr id="15" name="表 14">
            <a:extLst>
              <a:ext uri="{FF2B5EF4-FFF2-40B4-BE49-F238E27FC236}">
                <a16:creationId xmlns:a16="http://schemas.microsoft.com/office/drawing/2014/main" id="{EB809626-8027-DB2D-CE1C-C657B6EAF3FC}"/>
              </a:ext>
            </a:extLst>
          </p:cNvPr>
          <p:cNvGraphicFramePr>
            <a:graphicFrameLocks noGrp="1"/>
          </p:cNvGraphicFramePr>
          <p:nvPr>
            <p:extLst>
              <p:ext uri="{D42A27DB-BD31-4B8C-83A1-F6EECF244321}">
                <p14:modId xmlns:p14="http://schemas.microsoft.com/office/powerpoint/2010/main" val="1595770283"/>
              </p:ext>
            </p:extLst>
          </p:nvPr>
        </p:nvGraphicFramePr>
        <p:xfrm>
          <a:off x="638143" y="2664070"/>
          <a:ext cx="11189215" cy="3539009"/>
        </p:xfrm>
        <a:graphic>
          <a:graphicData uri="http://schemas.openxmlformats.org/drawingml/2006/table">
            <a:tbl>
              <a:tblPr/>
              <a:tblGrid>
                <a:gridCol w="358643">
                  <a:extLst>
                    <a:ext uri="{9D8B030D-6E8A-4147-A177-3AD203B41FA5}">
                      <a16:colId xmlns:a16="http://schemas.microsoft.com/office/drawing/2014/main" val="1425668592"/>
                    </a:ext>
                  </a:extLst>
                </a:gridCol>
                <a:gridCol w="1764000">
                  <a:extLst>
                    <a:ext uri="{9D8B030D-6E8A-4147-A177-3AD203B41FA5}">
                      <a16:colId xmlns:a16="http://schemas.microsoft.com/office/drawing/2014/main" val="2465297692"/>
                    </a:ext>
                  </a:extLst>
                </a:gridCol>
                <a:gridCol w="358643">
                  <a:extLst>
                    <a:ext uri="{9D8B030D-6E8A-4147-A177-3AD203B41FA5}">
                      <a16:colId xmlns:a16="http://schemas.microsoft.com/office/drawing/2014/main" val="2272738449"/>
                    </a:ext>
                  </a:extLst>
                </a:gridCol>
                <a:gridCol w="1764000">
                  <a:extLst>
                    <a:ext uri="{9D8B030D-6E8A-4147-A177-3AD203B41FA5}">
                      <a16:colId xmlns:a16="http://schemas.microsoft.com/office/drawing/2014/main" val="135129895"/>
                    </a:ext>
                  </a:extLst>
                </a:gridCol>
                <a:gridCol w="358643">
                  <a:extLst>
                    <a:ext uri="{9D8B030D-6E8A-4147-A177-3AD203B41FA5}">
                      <a16:colId xmlns:a16="http://schemas.microsoft.com/office/drawing/2014/main" val="2378955265"/>
                    </a:ext>
                  </a:extLst>
                </a:gridCol>
                <a:gridCol w="2052000">
                  <a:extLst>
                    <a:ext uri="{9D8B030D-6E8A-4147-A177-3AD203B41FA5}">
                      <a16:colId xmlns:a16="http://schemas.microsoft.com/office/drawing/2014/main" val="2577209903"/>
                    </a:ext>
                  </a:extLst>
                </a:gridCol>
                <a:gridCol w="358643">
                  <a:extLst>
                    <a:ext uri="{9D8B030D-6E8A-4147-A177-3AD203B41FA5}">
                      <a16:colId xmlns:a16="http://schemas.microsoft.com/office/drawing/2014/main" val="4010807212"/>
                    </a:ext>
                  </a:extLst>
                </a:gridCol>
                <a:gridCol w="1764000">
                  <a:extLst>
                    <a:ext uri="{9D8B030D-6E8A-4147-A177-3AD203B41FA5}">
                      <a16:colId xmlns:a16="http://schemas.microsoft.com/office/drawing/2014/main" val="1827376346"/>
                    </a:ext>
                  </a:extLst>
                </a:gridCol>
                <a:gridCol w="358643">
                  <a:extLst>
                    <a:ext uri="{9D8B030D-6E8A-4147-A177-3AD203B41FA5}">
                      <a16:colId xmlns:a16="http://schemas.microsoft.com/office/drawing/2014/main" val="661519605"/>
                    </a:ext>
                  </a:extLst>
                </a:gridCol>
                <a:gridCol w="2052000">
                  <a:extLst>
                    <a:ext uri="{9D8B030D-6E8A-4147-A177-3AD203B41FA5}">
                      <a16:colId xmlns:a16="http://schemas.microsoft.com/office/drawing/2014/main" val="602495814"/>
                    </a:ext>
                  </a:extLst>
                </a:gridCol>
              </a:tblGrid>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アイスランド語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18</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エストニア語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35</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スペイン語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米国</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52</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デンマーク語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69</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ペルシャ語</a:t>
                      </a:r>
                    </a:p>
                  </a:txBody>
                  <a:tcPr marL="8007" marR="8007" marT="8007" marB="0" anchor="ctr">
                    <a:lnL>
                      <a:noFill/>
                    </a:lnL>
                    <a:lnR>
                      <a:noFill/>
                    </a:lnR>
                    <a:lnT>
                      <a:noFill/>
                    </a:lnT>
                    <a:lnB>
                      <a:noFill/>
                    </a:lnB>
                  </a:tcPr>
                </a:tc>
                <a:extLst>
                  <a:ext uri="{0D108BD9-81ED-4DB2-BD59-A6C34878D82A}">
                    <a16:rowId xmlns:a16="http://schemas.microsoft.com/office/drawing/2014/main" val="363116372"/>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アゼルバイジャン語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19</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オランダ語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36</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スペイン語</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 (</a:t>
                      </a: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アルゼンチン</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endParaRPr lang="en-US" altLang="ja-JP" sz="1200" b="0" i="0" u="none" strike="noStrike" dirty="0">
                        <a:solidFill>
                          <a:schemeClr val="accent3"/>
                        </a:solidFill>
                        <a:effectLst/>
                        <a:latin typeface="游ゴシック" panose="020B0400000000000000" pitchFamily="50" charset="-128"/>
                        <a:ea typeface="游ゴシック" panose="020B0400000000000000" pitchFamily="50" charset="-128"/>
                      </a:endParaRP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53</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ドイツ語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70</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ベンガル語</a:t>
                      </a:r>
                    </a:p>
                  </a:txBody>
                  <a:tcPr marL="8007" marR="8007" marT="8007" marB="0" anchor="ctr">
                    <a:lnL>
                      <a:noFill/>
                    </a:lnL>
                    <a:lnR>
                      <a:noFill/>
                    </a:lnR>
                    <a:lnT>
                      <a:noFill/>
                    </a:lnT>
                    <a:lnB>
                      <a:noFill/>
                    </a:lnB>
                  </a:tcPr>
                </a:tc>
                <a:extLst>
                  <a:ext uri="{0D108BD9-81ED-4DB2-BD59-A6C34878D82A}">
                    <a16:rowId xmlns:a16="http://schemas.microsoft.com/office/drawing/2014/main" val="4206369882"/>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アフリカーンス語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20</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カタルーニャ語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37</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スペイン語</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 (</a:t>
                      </a: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コロンビア</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endParaRPr lang="en-US" altLang="ja-JP" sz="1200" b="0" i="0" u="none" strike="noStrike" dirty="0">
                        <a:solidFill>
                          <a:schemeClr val="accent3"/>
                        </a:solidFill>
                        <a:effectLst/>
                        <a:latin typeface="游ゴシック" panose="020B0400000000000000" pitchFamily="50" charset="-128"/>
                        <a:ea typeface="游ゴシック" panose="020B0400000000000000" pitchFamily="50" charset="-128"/>
                      </a:endParaRP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54</a:t>
                      </a:r>
                    </a:p>
                  </a:txBody>
                  <a:tcPr marL="8007" marR="8007" marT="8007" marB="0" anchor="ctr">
                    <a:lnL>
                      <a:noFill/>
                    </a:lnL>
                    <a:lnR>
                      <a:noFill/>
                    </a:lnR>
                    <a:lnT>
                      <a:noFill/>
                    </a:lnT>
                    <a:lnB>
                      <a:noFill/>
                    </a:lnB>
                  </a:tcPr>
                </a:tc>
                <a:tc>
                  <a:txBody>
                    <a:bodyPr/>
                    <a:lstStyle/>
                    <a:p>
                      <a:pPr algn="l" rtl="0" fontAlgn="ctr"/>
                      <a:r>
                        <a:rPr lang="ja-JP" altLang="en-US" sz="1200" b="0" i="0" u="none" strike="noStrike" dirty="0">
                          <a:solidFill>
                            <a:srgbClr val="4A5054"/>
                          </a:solidFill>
                          <a:effectLst/>
                          <a:latin typeface="游ゴシック" panose="020B0400000000000000" pitchFamily="50" charset="-128"/>
                          <a:ea typeface="游ゴシック" panose="020B0400000000000000" pitchFamily="50" charset="-128"/>
                        </a:rPr>
                        <a:t>トルコ語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ポーランド語</a:t>
                      </a:r>
                    </a:p>
                  </a:txBody>
                  <a:tcPr marL="8007" marR="8007" marT="8007" marB="0" anchor="ctr">
                    <a:lnL>
                      <a:noFill/>
                    </a:lnL>
                    <a:lnR>
                      <a:noFill/>
                    </a:lnR>
                    <a:lnT>
                      <a:noFill/>
                    </a:lnT>
                    <a:lnB>
                      <a:noFill/>
                    </a:lnB>
                  </a:tcPr>
                </a:tc>
                <a:extLst>
                  <a:ext uri="{0D108BD9-81ED-4DB2-BD59-A6C34878D82A}">
                    <a16:rowId xmlns:a16="http://schemas.microsoft.com/office/drawing/2014/main" val="1841024234"/>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アムハラ語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ガリシア語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38</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スペイン語</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 (</a:t>
                      </a: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メキシコ</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endParaRPr lang="en-US" altLang="ja-JP" sz="1200" b="0" i="0" u="none" strike="noStrike" dirty="0">
                        <a:solidFill>
                          <a:schemeClr val="accent3"/>
                        </a:solidFill>
                        <a:effectLst/>
                        <a:latin typeface="游ゴシック" panose="020B0400000000000000" pitchFamily="50" charset="-128"/>
                        <a:ea typeface="游ゴシック" panose="020B0400000000000000" pitchFamily="50" charset="-128"/>
                      </a:endParaRP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55</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日本語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72</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ボスニア語</a:t>
                      </a:r>
                    </a:p>
                  </a:txBody>
                  <a:tcPr marL="8007" marR="8007" marT="8007" marB="0" anchor="ctr">
                    <a:lnL>
                      <a:noFill/>
                    </a:lnL>
                    <a:lnR>
                      <a:noFill/>
                    </a:lnR>
                    <a:lnT>
                      <a:noFill/>
                    </a:lnT>
                    <a:lnB>
                      <a:noFill/>
                    </a:lnB>
                  </a:tcPr>
                </a:tc>
                <a:extLst>
                  <a:ext uri="{0D108BD9-81ED-4DB2-BD59-A6C34878D82A}">
                    <a16:rowId xmlns:a16="http://schemas.microsoft.com/office/drawing/2014/main" val="515353333"/>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アラビア語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22</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韓国語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39</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スロバキア語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56</a:t>
                      </a:r>
                    </a:p>
                  </a:txBody>
                  <a:tcPr marL="8007" marR="8007" marT="8007" marB="0" anchor="ctr">
                    <a:lnL>
                      <a:noFill/>
                    </a:lnL>
                    <a:lnR>
                      <a:noFill/>
                    </a:lnR>
                    <a:lnT>
                      <a:noFill/>
                    </a:lnT>
                    <a:lnB>
                      <a:noFill/>
                    </a:lnB>
                  </a:tcPr>
                </a:tc>
                <a:tc>
                  <a:txBody>
                    <a:bodyPr/>
                    <a:lstStyle/>
                    <a:p>
                      <a:pPr algn="l" rtl="0" fontAlgn="ctr"/>
                      <a:r>
                        <a:rPr lang="ja-JP" altLang="en-US" sz="1200" b="0" i="0" u="none" strike="noStrike" dirty="0">
                          <a:solidFill>
                            <a:srgbClr val="4A5054"/>
                          </a:solidFill>
                          <a:effectLst/>
                          <a:latin typeface="游ゴシック" panose="020B0400000000000000" pitchFamily="50" charset="-128"/>
                          <a:ea typeface="游ゴシック" panose="020B0400000000000000" pitchFamily="50" charset="-128"/>
                        </a:rPr>
                        <a:t>ネパール語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73</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ポルトガル語</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 (</a:t>
                      </a: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ブラジル</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endParaRPr lang="en-US" altLang="ja-JP" sz="1200" b="0" i="0" u="none" strike="noStrike" dirty="0">
                        <a:solidFill>
                          <a:schemeClr val="accent3"/>
                        </a:solidFill>
                        <a:effectLst/>
                        <a:latin typeface="游ゴシック" panose="020B0400000000000000" pitchFamily="50" charset="-128"/>
                        <a:ea typeface="游ゴシック" panose="020B0400000000000000" pitchFamily="50" charset="-128"/>
                      </a:endParaRPr>
                    </a:p>
                  </a:txBody>
                  <a:tcPr marL="8007" marR="8007" marT="8007" marB="0" anchor="ctr">
                    <a:lnL>
                      <a:noFill/>
                    </a:lnL>
                    <a:lnR>
                      <a:noFill/>
                    </a:lnR>
                    <a:lnT>
                      <a:noFill/>
                    </a:lnT>
                    <a:lnB>
                      <a:noFill/>
                    </a:lnB>
                  </a:tcPr>
                </a:tc>
                <a:extLst>
                  <a:ext uri="{0D108BD9-81ED-4DB2-BD59-A6C34878D82A}">
                    <a16:rowId xmlns:a16="http://schemas.microsoft.com/office/drawing/2014/main" val="2616853520"/>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6</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アルバニア語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23</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広東語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40</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スロベニア語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57</a:t>
                      </a:r>
                    </a:p>
                  </a:txBody>
                  <a:tcPr marL="8007" marR="8007" marT="8007" marB="0" anchor="ctr">
                    <a:lnL>
                      <a:noFill/>
                    </a:lnL>
                    <a:lnR>
                      <a:noFill/>
                    </a:lnR>
                    <a:lnT>
                      <a:noFill/>
                    </a:lnT>
                    <a:lnB>
                      <a:noFill/>
                    </a:lnB>
                  </a:tcPr>
                </a:tc>
                <a:tc>
                  <a:txBody>
                    <a:bodyPr/>
                    <a:lstStyle/>
                    <a:p>
                      <a:pPr algn="l" rtl="0" fontAlgn="ctr"/>
                      <a:r>
                        <a:rPr lang="ja-JP" altLang="en-US" sz="1200" b="0" i="0" u="none" strike="noStrike" dirty="0">
                          <a:solidFill>
                            <a:srgbClr val="4A5054"/>
                          </a:solidFill>
                          <a:effectLst/>
                          <a:latin typeface="游ゴシック" panose="020B0400000000000000" pitchFamily="50" charset="-128"/>
                          <a:ea typeface="游ゴシック" panose="020B0400000000000000" pitchFamily="50" charset="-128"/>
                        </a:rPr>
                        <a:t>ノルウェー語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74</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ポルトガル語</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 (</a:t>
                      </a: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ポルトガル</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endParaRPr lang="en-US" altLang="ja-JP" sz="1200" b="0" i="0" u="none" strike="noStrike" dirty="0">
                        <a:solidFill>
                          <a:schemeClr val="accent3"/>
                        </a:solidFill>
                        <a:effectLst/>
                        <a:latin typeface="游ゴシック" panose="020B0400000000000000" pitchFamily="50" charset="-128"/>
                        <a:ea typeface="游ゴシック" panose="020B0400000000000000" pitchFamily="50" charset="-128"/>
                      </a:endParaRPr>
                    </a:p>
                  </a:txBody>
                  <a:tcPr marL="8007" marR="8007" marT="8007" marB="0" anchor="ctr">
                    <a:lnL>
                      <a:noFill/>
                    </a:lnL>
                    <a:lnR>
                      <a:noFill/>
                    </a:lnR>
                    <a:lnT>
                      <a:noFill/>
                    </a:lnT>
                    <a:lnB>
                      <a:noFill/>
                    </a:lnB>
                  </a:tcPr>
                </a:tc>
                <a:extLst>
                  <a:ext uri="{0D108BD9-81ED-4DB2-BD59-A6C34878D82A}">
                    <a16:rowId xmlns:a16="http://schemas.microsoft.com/office/drawing/2014/main" val="3355931100"/>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アルメニア語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24</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カンナダ語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スワヒリ語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58</a:t>
                      </a:r>
                    </a:p>
                  </a:txBody>
                  <a:tcPr marL="8007" marR="8007" marT="8007" marB="0" anchor="ctr">
                    <a:lnL>
                      <a:noFill/>
                    </a:lnL>
                    <a:lnR>
                      <a:noFill/>
                    </a:lnR>
                    <a:lnT>
                      <a:noFill/>
                    </a:lnT>
                    <a:lnB>
                      <a:noFill/>
                    </a:lnB>
                  </a:tcPr>
                </a:tc>
                <a:tc>
                  <a:txBody>
                    <a:bodyPr/>
                    <a:lstStyle/>
                    <a:p>
                      <a:pPr algn="l" rtl="0" fontAlgn="ctr"/>
                      <a:r>
                        <a:rPr lang="ja-JP" altLang="en-US" sz="1200" b="0" i="0" u="none" strike="noStrike" dirty="0">
                          <a:solidFill>
                            <a:srgbClr val="4A5054"/>
                          </a:solidFill>
                          <a:effectLst/>
                          <a:latin typeface="游ゴシック" panose="020B0400000000000000" pitchFamily="50" charset="-128"/>
                          <a:ea typeface="游ゴシック" panose="020B0400000000000000" pitchFamily="50" charset="-128"/>
                        </a:rPr>
                        <a:t>バスク語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75</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マケドニア語</a:t>
                      </a:r>
                    </a:p>
                  </a:txBody>
                  <a:tcPr marL="8007" marR="8007" marT="8007" marB="0" anchor="ctr">
                    <a:lnL>
                      <a:noFill/>
                    </a:lnL>
                    <a:lnR>
                      <a:noFill/>
                    </a:lnR>
                    <a:lnT>
                      <a:noFill/>
                    </a:lnT>
                    <a:lnB>
                      <a:noFill/>
                    </a:lnB>
                  </a:tcPr>
                </a:tc>
                <a:extLst>
                  <a:ext uri="{0D108BD9-81ED-4DB2-BD59-A6C34878D82A}">
                    <a16:rowId xmlns:a16="http://schemas.microsoft.com/office/drawing/2014/main" val="821894079"/>
                  </a:ext>
                </a:extLst>
              </a:tr>
              <a:tr h="208177">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8</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イタリア語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25</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ギリシャ語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42</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スンダ語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59</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ハンガリー語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76</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マラーティー語</a:t>
                      </a:r>
                    </a:p>
                  </a:txBody>
                  <a:tcPr marL="8007" marR="8007" marT="8007" marB="0" anchor="ctr">
                    <a:lnL>
                      <a:noFill/>
                    </a:lnL>
                    <a:lnR>
                      <a:noFill/>
                    </a:lnR>
                    <a:lnT>
                      <a:noFill/>
                    </a:lnT>
                    <a:lnB>
                      <a:noFill/>
                    </a:lnB>
                  </a:tcPr>
                </a:tc>
                <a:extLst>
                  <a:ext uri="{0D108BD9-81ED-4DB2-BD59-A6C34878D82A}">
                    <a16:rowId xmlns:a16="http://schemas.microsoft.com/office/drawing/2014/main" val="2392195818"/>
                  </a:ext>
                </a:extLst>
              </a:tr>
              <a:tr h="208177">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9</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インドネシア語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26</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グジャラート語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43</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セルビア語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60</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バンジャーブ語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77</a:t>
                      </a:r>
                    </a:p>
                  </a:txBody>
                  <a:tcPr marL="8007" marR="8007" marT="8007" marB="0" anchor="ctr">
                    <a:lnL>
                      <a:noFill/>
                    </a:lnL>
                    <a:lnR>
                      <a:noFill/>
                    </a:lnR>
                    <a:lnT>
                      <a:noFill/>
                    </a:lnT>
                    <a:lnB>
                      <a:noFill/>
                    </a:lnB>
                  </a:tcPr>
                </a:tc>
                <a:tc>
                  <a:txBody>
                    <a:bodyPr/>
                    <a:lstStyle/>
                    <a:p>
                      <a:pPr algn="l" rtl="0" fontAlgn="ctr"/>
                      <a:r>
                        <a:rPr lang="ja-JP" altLang="en-US" sz="1200" b="0" i="0" u="none" strike="noStrike" dirty="0">
                          <a:solidFill>
                            <a:srgbClr val="4A5054"/>
                          </a:solidFill>
                          <a:effectLst/>
                          <a:latin typeface="游ゴシック" panose="020B0400000000000000" pitchFamily="50" charset="-128"/>
                          <a:ea typeface="游ゴシック" panose="020B0400000000000000" pitchFamily="50" charset="-128"/>
                        </a:rPr>
                        <a:t>マラヤーラム語</a:t>
                      </a:r>
                    </a:p>
                  </a:txBody>
                  <a:tcPr marL="8007" marR="8007" marT="8007" marB="0" anchor="ctr">
                    <a:lnL>
                      <a:noFill/>
                    </a:lnL>
                    <a:lnR>
                      <a:noFill/>
                    </a:lnR>
                    <a:lnT>
                      <a:noFill/>
                    </a:lnT>
                    <a:lnB>
                      <a:noFill/>
                    </a:lnB>
                  </a:tcPr>
                </a:tc>
                <a:extLst>
                  <a:ext uri="{0D108BD9-81ED-4DB2-BD59-A6C34878D82A}">
                    <a16:rowId xmlns:a16="http://schemas.microsoft.com/office/drawing/2014/main" val="495522030"/>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10</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ウクライナ語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27</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クメール語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44</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ソマリ語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61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ヒンディー語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78</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マレー語</a:t>
                      </a:r>
                    </a:p>
                  </a:txBody>
                  <a:tcPr marL="8007" marR="8007" marT="8007" marB="0" anchor="ctr">
                    <a:lnL>
                      <a:noFill/>
                    </a:lnL>
                    <a:lnR>
                      <a:noFill/>
                    </a:lnR>
                    <a:lnT>
                      <a:noFill/>
                    </a:lnT>
                    <a:lnB>
                      <a:noFill/>
                    </a:lnB>
                  </a:tcPr>
                </a:tc>
                <a:extLst>
                  <a:ext uri="{0D108BD9-81ED-4DB2-BD59-A6C34878D82A}">
                    <a16:rowId xmlns:a16="http://schemas.microsoft.com/office/drawing/2014/main" val="1161216566"/>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11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ウズベク語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28</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クロアチア語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45</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タイ語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62</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フィリピノ語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79</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ミャンマー語</a:t>
                      </a:r>
                    </a:p>
                  </a:txBody>
                  <a:tcPr marL="8007" marR="8007" marT="8007" marB="0" anchor="ctr">
                    <a:lnL>
                      <a:noFill/>
                    </a:lnL>
                    <a:lnR>
                      <a:noFill/>
                    </a:lnR>
                    <a:lnT>
                      <a:noFill/>
                    </a:lnT>
                    <a:lnB>
                      <a:noFill/>
                    </a:lnB>
                  </a:tcPr>
                </a:tc>
                <a:extLst>
                  <a:ext uri="{0D108BD9-81ED-4DB2-BD59-A6C34878D82A}">
                    <a16:rowId xmlns:a16="http://schemas.microsoft.com/office/drawing/2014/main" val="52074510"/>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12</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ウルドゥー語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29</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ジャワ語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46</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タミル語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63</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フィンランド語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80</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モンゴル語</a:t>
                      </a:r>
                    </a:p>
                  </a:txBody>
                  <a:tcPr marL="8007" marR="8007" marT="8007" marB="0" anchor="ctr">
                    <a:lnL>
                      <a:noFill/>
                    </a:lnL>
                    <a:lnR>
                      <a:noFill/>
                    </a:lnR>
                    <a:lnT>
                      <a:noFill/>
                    </a:lnT>
                    <a:lnB>
                      <a:noFill/>
                    </a:lnB>
                  </a:tcPr>
                </a:tc>
                <a:extLst>
                  <a:ext uri="{0D108BD9-81ED-4DB2-BD59-A6C34878D82A}">
                    <a16:rowId xmlns:a16="http://schemas.microsoft.com/office/drawing/2014/main" val="2440869330"/>
                  </a:ext>
                </a:extLst>
              </a:tr>
              <a:tr h="208177">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13</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英語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米国</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30</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ジョージア語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47</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ダリー語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64</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フランス語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フランス</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81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ラオ語</a:t>
                      </a:r>
                    </a:p>
                  </a:txBody>
                  <a:tcPr marL="8007" marR="8007" marT="8007" marB="0" anchor="ctr">
                    <a:lnL>
                      <a:noFill/>
                    </a:lnL>
                    <a:lnR>
                      <a:noFill/>
                    </a:lnR>
                    <a:lnT>
                      <a:noFill/>
                    </a:lnT>
                    <a:lnB>
                      <a:noFill/>
                    </a:lnB>
                  </a:tcPr>
                </a:tc>
                <a:extLst>
                  <a:ext uri="{0D108BD9-81ED-4DB2-BD59-A6C34878D82A}">
                    <a16:rowId xmlns:a16="http://schemas.microsoft.com/office/drawing/2014/main" val="4095750121"/>
                  </a:ext>
                </a:extLst>
              </a:tr>
              <a:tr h="208177">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14</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英語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英国</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シンハラ語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48</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チェコ語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65</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フランス語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カナダ</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82</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ラトビア語</a:t>
                      </a:r>
                    </a:p>
                  </a:txBody>
                  <a:tcPr marL="8007" marR="8007" marT="8007" marB="0" anchor="ctr">
                    <a:lnL>
                      <a:noFill/>
                    </a:lnL>
                    <a:lnR>
                      <a:noFill/>
                    </a:lnR>
                    <a:lnT>
                      <a:noFill/>
                    </a:lnT>
                    <a:lnB>
                      <a:noFill/>
                    </a:lnB>
                  </a:tcPr>
                </a:tc>
                <a:extLst>
                  <a:ext uri="{0D108BD9-81ED-4DB2-BD59-A6C34878D82A}">
                    <a16:rowId xmlns:a16="http://schemas.microsoft.com/office/drawing/2014/main" val="328456782"/>
                  </a:ext>
                </a:extLst>
              </a:tr>
              <a:tr h="208177">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15</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英語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インド</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32</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スウェーデン語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49</a:t>
                      </a:r>
                    </a:p>
                  </a:txBody>
                  <a:tcPr marL="8007" marR="8007" marT="8007" marB="0" anchor="ctr">
                    <a:lnL>
                      <a:noFill/>
                    </a:lnL>
                    <a:lnR>
                      <a:noFill/>
                    </a:lnR>
                    <a:lnT>
                      <a:noFill/>
                    </a:lnT>
                    <a:lnB>
                      <a:noFill/>
                    </a:lnB>
                  </a:tcPr>
                </a:tc>
                <a:tc>
                  <a:txBody>
                    <a:bodyPr/>
                    <a:lstStyle/>
                    <a:p>
                      <a:pPr algn="l" rtl="0" fontAlgn="ctr"/>
                      <a:r>
                        <a:rPr lang="zh-TW" altLang="en-US" sz="1200" b="1" i="0" u="none" strike="noStrike" dirty="0">
                          <a:solidFill>
                            <a:srgbClr val="005BAC"/>
                          </a:solidFill>
                          <a:effectLst/>
                          <a:latin typeface="游ゴシック" panose="020B0400000000000000" pitchFamily="50" charset="-128"/>
                          <a:ea typeface="游ゴシック" panose="020B0400000000000000" pitchFamily="50" charset="-128"/>
                        </a:rPr>
                        <a:t>中国語</a:t>
                      </a:r>
                      <a:r>
                        <a:rPr lang="en-US" altLang="zh-TW"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zh-TW" altLang="en-US" sz="1200" b="1" i="0" u="none" strike="noStrike" dirty="0">
                          <a:solidFill>
                            <a:srgbClr val="005BAC"/>
                          </a:solidFill>
                          <a:effectLst/>
                          <a:latin typeface="游ゴシック" panose="020B0400000000000000" pitchFamily="50" charset="-128"/>
                          <a:ea typeface="游ゴシック" panose="020B0400000000000000" pitchFamily="50" charset="-128"/>
                        </a:rPr>
                        <a:t>簡体字</a:t>
                      </a:r>
                      <a:r>
                        <a:rPr lang="en-US" altLang="zh-TW"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endParaRPr lang="en-US" altLang="zh-TW" sz="1200" b="1" i="0" u="none" strike="noStrike" dirty="0">
                        <a:solidFill>
                          <a:schemeClr val="accent3"/>
                        </a:solidFill>
                        <a:effectLst/>
                        <a:latin typeface="游ゴシック" panose="020B0400000000000000" pitchFamily="50" charset="-128"/>
                        <a:ea typeface="游ゴシック" panose="020B0400000000000000" pitchFamily="50" charset="-128"/>
                      </a:endParaRP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66</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ブルガリア語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83</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リトアニア語</a:t>
                      </a:r>
                    </a:p>
                  </a:txBody>
                  <a:tcPr marL="8007" marR="8007" marT="8007" marB="0" anchor="ctr">
                    <a:lnL>
                      <a:noFill/>
                    </a:lnL>
                    <a:lnR>
                      <a:noFill/>
                    </a:lnR>
                    <a:lnT>
                      <a:noFill/>
                    </a:lnT>
                    <a:lnB>
                      <a:noFill/>
                    </a:lnB>
                  </a:tcPr>
                </a:tc>
                <a:extLst>
                  <a:ext uri="{0D108BD9-81ED-4DB2-BD59-A6C34878D82A}">
                    <a16:rowId xmlns:a16="http://schemas.microsoft.com/office/drawing/2014/main" val="66517379"/>
                  </a:ext>
                </a:extLst>
              </a:tr>
              <a:tr h="208177">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16</a:t>
                      </a:r>
                    </a:p>
                  </a:txBody>
                  <a:tcPr marL="8007" marR="8007" marT="8007" marB="0" anchor="ctr">
                    <a:lnL>
                      <a:noFill/>
                    </a:lnL>
                    <a:lnR>
                      <a:noFill/>
                    </a:lnR>
                    <a:lnT>
                      <a:noFill/>
                    </a:lnT>
                    <a:lnB>
                      <a:noFill/>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英語</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 (</a:t>
                      </a: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オーストラリア</a:t>
                      </a:r>
                      <a:r>
                        <a:rPr lang="en-US" altLang="ja-JP" sz="1200" b="0" i="0" u="none" strike="noStrike" dirty="0">
                          <a:solidFill>
                            <a:srgbClr val="4A5054"/>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33</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ズールー語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50</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中国語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繁体字</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67</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ベトナム語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84</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ルーマニア語</a:t>
                      </a:r>
                    </a:p>
                  </a:txBody>
                  <a:tcPr marL="8007" marR="8007" marT="8007" marB="0" anchor="ctr">
                    <a:lnL>
                      <a:noFill/>
                    </a:lnL>
                    <a:lnR>
                      <a:noFill/>
                    </a:lnR>
                    <a:lnT>
                      <a:noFill/>
                    </a:lnT>
                    <a:lnB>
                      <a:noFill/>
                    </a:lnB>
                  </a:tcPr>
                </a:tc>
                <a:extLst>
                  <a:ext uri="{0D108BD9-81ED-4DB2-BD59-A6C34878D82A}">
                    <a16:rowId xmlns:a16="http://schemas.microsoft.com/office/drawing/2014/main" val="3242926000"/>
                  </a:ext>
                </a:extLst>
              </a:tr>
              <a:tr h="208177">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17</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英語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フィリピン</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34</a:t>
                      </a:r>
                    </a:p>
                  </a:txBody>
                  <a:tcPr marL="8007" marR="8007" marT="8007" marB="0" anchor="ctr">
                    <a:lnL>
                      <a:noFill/>
                    </a:lnL>
                    <a:lnR>
                      <a:noFill/>
                    </a:lnR>
                    <a:lnT>
                      <a:noFill/>
                    </a:lnT>
                    <a:lnB>
                      <a:noFill/>
                    </a:lnB>
                  </a:tcPr>
                </a:tc>
                <a:tc>
                  <a:txBody>
                    <a:bodyPr/>
                    <a:lstStyle/>
                    <a:p>
                      <a:pPr algn="l" rtl="0" fontAlgn="ct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スペイン語</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5BAC"/>
                          </a:solidFill>
                          <a:effectLst/>
                          <a:latin typeface="游ゴシック" panose="020B0400000000000000" pitchFamily="50" charset="-128"/>
                          <a:ea typeface="游ゴシック" panose="020B0400000000000000" pitchFamily="50" charset="-128"/>
                        </a:rPr>
                        <a:t>スペイン</a:t>
                      </a:r>
                      <a:r>
                        <a:rPr lang="en-US" altLang="ja-JP" sz="1200" b="1" i="0" u="none" strike="noStrike" dirty="0">
                          <a:solidFill>
                            <a:srgbClr val="005BAC"/>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accent3"/>
                          </a:solidFill>
                          <a:effectLst/>
                          <a:latin typeface="游ゴシック" panose="020B0400000000000000" pitchFamily="50" charset="-128"/>
                          <a:ea typeface="游ゴシック" panose="020B0400000000000000" pitchFamily="50" charset="-128"/>
                        </a:rPr>
                        <a:t>*</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51</a:t>
                      </a:r>
                    </a:p>
                  </a:txBody>
                  <a:tcPr marL="8007" marR="8007" marT="8007" marB="0" anchor="ctr">
                    <a:lnL>
                      <a:noFill/>
                    </a:lnL>
                    <a:lnR>
                      <a:noFill/>
                    </a:lnR>
                    <a:lnT>
                      <a:noFill/>
                    </a:lnT>
                    <a:lnB>
                      <a:noFill/>
                    </a:lnB>
                  </a:tcPr>
                </a:tc>
                <a:tc>
                  <a:txBody>
                    <a:bodyPr/>
                    <a:lstStyle/>
                    <a:p>
                      <a:pPr algn="l" rtl="0" fontAlgn="ctr"/>
                      <a:r>
                        <a:rPr lang="ja-JP" altLang="en-US" sz="1200" b="0" i="0" u="none" strike="noStrike">
                          <a:solidFill>
                            <a:srgbClr val="4A5054"/>
                          </a:solidFill>
                          <a:effectLst/>
                          <a:latin typeface="游ゴシック" panose="020B0400000000000000" pitchFamily="50" charset="-128"/>
                          <a:ea typeface="游ゴシック" panose="020B0400000000000000" pitchFamily="50" charset="-128"/>
                        </a:rPr>
                        <a:t>テルグ語</a:t>
                      </a:r>
                    </a:p>
                  </a:txBody>
                  <a:tcPr marL="8007" marR="8007" marT="8007" marB="0" anchor="ctr">
                    <a:lnL>
                      <a:noFill/>
                    </a:lnL>
                    <a:lnR>
                      <a:noFill/>
                    </a:lnR>
                    <a:lnT>
                      <a:noFill/>
                    </a:lnT>
                    <a:lnB>
                      <a:noFill/>
                    </a:lnB>
                  </a:tcPr>
                </a:tc>
                <a:tc>
                  <a:txBody>
                    <a:bodyPr/>
                    <a:lstStyle/>
                    <a:p>
                      <a:pPr algn="ctr" rtl="0" fontAlgn="ctr"/>
                      <a:r>
                        <a:rPr lang="en-US" altLang="ja-JP" sz="1200" b="0" i="0" u="none" strike="noStrike">
                          <a:solidFill>
                            <a:srgbClr val="4A5054"/>
                          </a:solidFill>
                          <a:effectLst/>
                          <a:latin typeface="游ゴシック" panose="020B0400000000000000" pitchFamily="50" charset="-128"/>
                          <a:ea typeface="游ゴシック" panose="020B0400000000000000" pitchFamily="50" charset="-128"/>
                        </a:rPr>
                        <a:t>68</a:t>
                      </a:r>
                    </a:p>
                  </a:txBody>
                  <a:tcPr marL="8007" marR="8007" marT="8007" marB="0" anchor="ctr">
                    <a:lnL>
                      <a:noFill/>
                    </a:lnL>
                    <a:lnR>
                      <a:noFill/>
                    </a:lnR>
                    <a:lnT>
                      <a:noFill/>
                    </a:lnT>
                    <a:lnB>
                      <a:noFill/>
                    </a:lnB>
                  </a:tcPr>
                </a:tc>
                <a:tc>
                  <a:txBody>
                    <a:bodyPr/>
                    <a:lstStyle/>
                    <a:p>
                      <a:pPr algn="l" rtl="0" fontAlgn="ctr"/>
                      <a:r>
                        <a:rPr lang="ja-JP" altLang="en-US" sz="1200" b="0" i="0" u="none" strike="noStrike" dirty="0">
                          <a:solidFill>
                            <a:srgbClr val="4A5054"/>
                          </a:solidFill>
                          <a:effectLst/>
                          <a:latin typeface="游ゴシック" panose="020B0400000000000000" pitchFamily="50" charset="-128"/>
                          <a:ea typeface="游ゴシック" panose="020B0400000000000000" pitchFamily="50" charset="-128"/>
                        </a:rPr>
                        <a:t>ヘブライ語</a:t>
                      </a:r>
                    </a:p>
                  </a:txBody>
                  <a:tcPr marL="8007" marR="8007" marT="8007" marB="0" anchor="ctr">
                    <a:lnL>
                      <a:noFill/>
                    </a:lnL>
                    <a:lnR>
                      <a:noFill/>
                    </a:lnR>
                    <a:lnT>
                      <a:noFill/>
                    </a:lnT>
                    <a:lnB>
                      <a:noFill/>
                    </a:lnB>
                  </a:tcPr>
                </a:tc>
                <a:tc>
                  <a:txBody>
                    <a:bodyPr/>
                    <a:lstStyle/>
                    <a:p>
                      <a:pPr algn="ctr" rtl="0" fontAlgn="ctr"/>
                      <a:r>
                        <a:rPr lang="en-US" altLang="ja-JP" sz="1200" b="1" i="0" u="none" strike="noStrike">
                          <a:solidFill>
                            <a:srgbClr val="005BAC"/>
                          </a:solidFill>
                          <a:effectLst/>
                          <a:latin typeface="游ゴシック" panose="020B0400000000000000" pitchFamily="50" charset="-128"/>
                          <a:ea typeface="游ゴシック" panose="020B0400000000000000" pitchFamily="50" charset="-128"/>
                        </a:rPr>
                        <a:t>85</a:t>
                      </a:r>
                    </a:p>
                  </a:txBody>
                  <a:tcPr marL="8007" marR="8007" marT="8007" marB="0" anchor="ctr">
                    <a:lnL>
                      <a:noFill/>
                    </a:lnL>
                    <a:lnR>
                      <a:noFill/>
                    </a:lnR>
                    <a:lnT>
                      <a:noFill/>
                    </a:lnT>
                    <a:lnB>
                      <a:noFill/>
                    </a:lnB>
                  </a:tcPr>
                </a:tc>
                <a:tc>
                  <a:txBody>
                    <a:bodyPr/>
                    <a:lstStyle/>
                    <a:p>
                      <a:pPr algn="l" rtl="0" fontAlgn="ctr"/>
                      <a:r>
                        <a:rPr lang="ja-JP" altLang="en-US" sz="1200" b="1" i="0" u="none" strike="noStrike" dirty="0">
                          <a:solidFill>
                            <a:srgbClr val="005BAC"/>
                          </a:solidFill>
                          <a:effectLst/>
                          <a:latin typeface="游ゴシック" panose="020B0400000000000000" pitchFamily="50" charset="-128"/>
                          <a:ea typeface="游ゴシック" panose="020B0400000000000000" pitchFamily="50" charset="-128"/>
                        </a:rPr>
                        <a:t>ロシア語</a:t>
                      </a:r>
                    </a:p>
                  </a:txBody>
                  <a:tcPr marL="8007" marR="8007" marT="8007" marB="0" anchor="ctr">
                    <a:lnL>
                      <a:noFill/>
                    </a:lnL>
                    <a:lnR>
                      <a:noFill/>
                    </a:lnR>
                    <a:lnT>
                      <a:noFill/>
                    </a:lnT>
                    <a:lnB>
                      <a:noFill/>
                    </a:lnB>
                  </a:tcPr>
                </a:tc>
                <a:extLst>
                  <a:ext uri="{0D108BD9-81ED-4DB2-BD59-A6C34878D82A}">
                    <a16:rowId xmlns:a16="http://schemas.microsoft.com/office/drawing/2014/main" val="361875205"/>
                  </a:ext>
                </a:extLst>
              </a:tr>
            </a:tbl>
          </a:graphicData>
        </a:graphic>
      </p:graphicFrame>
      <p:sp>
        <p:nvSpPr>
          <p:cNvPr id="4" name="コンテンツ プレースホルダ 2">
            <a:extLst>
              <a:ext uri="{FF2B5EF4-FFF2-40B4-BE49-F238E27FC236}">
                <a16:creationId xmlns:a16="http://schemas.microsoft.com/office/drawing/2014/main" id="{12438942-B7A3-192E-A07E-6C0F03FBEF10}"/>
              </a:ext>
            </a:extLst>
          </p:cNvPr>
          <p:cNvSpPr txBox="1">
            <a:spLocks noChangeArrowheads="1"/>
          </p:cNvSpPr>
          <p:nvPr/>
        </p:nvSpPr>
        <p:spPr bwMode="auto">
          <a:xfrm>
            <a:off x="9630888" y="1734810"/>
            <a:ext cx="2561111" cy="543319"/>
          </a:xfrm>
          <a:prstGeom prst="rect">
            <a:avLst/>
          </a:prstGeom>
          <a:noFill/>
          <a:ln w="3175">
            <a:noFill/>
            <a:miter lim="800000"/>
            <a:headEnd/>
            <a:tailEnd/>
          </a:ln>
          <a:effectLst/>
        </p:spPr>
        <p:txBody>
          <a:bodyPr lIns="72000" tIns="72000" rIns="72000" bIns="72000" anchor="ctr"/>
          <a:lstStyle>
            <a:defPPr>
              <a:defRPr lang="ja-JP"/>
            </a:defPPr>
            <a:lvl1pPr marL="0" indent="0" algn="ctr" eaLnBrk="1" hangingPunct="1">
              <a:spcBef>
                <a:spcPct val="20000"/>
              </a:spcBef>
              <a:buFontTx/>
              <a:buNone/>
              <a:defRPr sz="1100" b="1" kern="0">
                <a:solidFill>
                  <a:schemeClr val="bg1">
                    <a:lumMod val="95000"/>
                  </a:schemeClr>
                </a:solidFill>
                <a:effectLst/>
                <a:latin typeface="Hiragino Mincho Pro W3" panose="02020300000000000000" pitchFamily="18" charset="-128"/>
                <a:ea typeface="Hiragino Mincho Pro W3" panose="02020300000000000000"/>
              </a:defRPr>
            </a:lvl1pPr>
            <a:lvl2pPr marL="742950" indent="-285750">
              <a:spcBef>
                <a:spcPct val="20000"/>
              </a:spcBef>
              <a:buChar char="–"/>
              <a:defRPr sz="2800">
                <a:latin typeface="Arial" charset="0"/>
                <a:ea typeface="ＭＳ Ｐゴシック" charset="-128"/>
              </a:defRPr>
            </a:lvl2pPr>
            <a:lvl3pPr marL="1143000" indent="-228600">
              <a:spcBef>
                <a:spcPct val="20000"/>
              </a:spcBef>
              <a:buChar char="•"/>
              <a:defRPr sz="2400">
                <a:latin typeface="Arial" charset="0"/>
                <a:ea typeface="ＭＳ Ｐゴシック" charset="-128"/>
              </a:defRPr>
            </a:lvl3pPr>
            <a:lvl4pPr marL="1600200" indent="-228600">
              <a:spcBef>
                <a:spcPct val="20000"/>
              </a:spcBef>
              <a:buChar char="–"/>
              <a:defRPr sz="2000">
                <a:latin typeface="Arial" charset="0"/>
                <a:ea typeface="ＭＳ Ｐゴシック" charset="-128"/>
              </a:defRPr>
            </a:lvl4pPr>
            <a:lvl5pPr marL="2057400" indent="-228600">
              <a:spcBef>
                <a:spcPct val="20000"/>
              </a:spcBef>
              <a:buChar char="»"/>
              <a:defRPr sz="2000">
                <a:latin typeface="Arial" charset="0"/>
                <a:ea typeface="ＭＳ Ｐゴシック" charset="-128"/>
              </a:defRPr>
            </a:lvl5pPr>
            <a:lvl6pPr marL="2514600" indent="-228600" fontAlgn="base">
              <a:spcBef>
                <a:spcPct val="20000"/>
              </a:spcBef>
              <a:spcAft>
                <a:spcPct val="0"/>
              </a:spcAft>
              <a:buChar char="»"/>
              <a:defRPr sz="2000">
                <a:latin typeface="Arial" charset="0"/>
                <a:ea typeface="ＭＳ Ｐゴシック" charset="-128"/>
              </a:defRPr>
            </a:lvl6pPr>
            <a:lvl7pPr marL="2971800" indent="-228600" fontAlgn="base">
              <a:spcBef>
                <a:spcPct val="20000"/>
              </a:spcBef>
              <a:spcAft>
                <a:spcPct val="0"/>
              </a:spcAft>
              <a:buChar char="»"/>
              <a:defRPr sz="2000">
                <a:latin typeface="Arial" charset="0"/>
                <a:ea typeface="ＭＳ Ｐゴシック" charset="-128"/>
              </a:defRPr>
            </a:lvl7pPr>
            <a:lvl8pPr marL="3429000" indent="-228600" fontAlgn="base">
              <a:spcBef>
                <a:spcPct val="20000"/>
              </a:spcBef>
              <a:spcAft>
                <a:spcPct val="0"/>
              </a:spcAft>
              <a:buChar char="»"/>
              <a:defRPr sz="2000">
                <a:latin typeface="Arial" charset="0"/>
                <a:ea typeface="ＭＳ Ｐゴシック" charset="-128"/>
              </a:defRPr>
            </a:lvl8pPr>
            <a:lvl9pPr marL="3886200" indent="-228600" fontAlgn="base">
              <a:spcBef>
                <a:spcPct val="20000"/>
              </a:spcBef>
              <a:spcAft>
                <a:spcPct val="0"/>
              </a:spcAft>
              <a:buChar char="»"/>
              <a:defRPr sz="2000">
                <a:latin typeface="Arial" charset="0"/>
                <a:ea typeface="ＭＳ Ｐゴシック" charset="-128"/>
              </a:defRPr>
            </a:lvl9pPr>
          </a:lstStyle>
          <a:p>
            <a:pPr algn="l"/>
            <a:r>
              <a:rPr lang="ja-JP" altLang="en-US" dirty="0">
                <a:solidFill>
                  <a:schemeClr val="accent4"/>
                </a:solidFill>
                <a:latin typeface="游ゴシック" panose="020B0400000000000000" pitchFamily="50" charset="-128"/>
                <a:ea typeface="游ゴシック" panose="020B0400000000000000" pitchFamily="50" charset="-128"/>
              </a:rPr>
              <a:t>青</a:t>
            </a:r>
            <a:r>
              <a:rPr lang="ja-JP" altLang="en-US">
                <a:solidFill>
                  <a:schemeClr val="accent4"/>
                </a:solidFill>
                <a:latin typeface="游ゴシック" panose="020B0400000000000000" pitchFamily="50" charset="-128"/>
                <a:ea typeface="游ゴシック" panose="020B0400000000000000" pitchFamily="50" charset="-128"/>
              </a:rPr>
              <a:t>字：　訪日</a:t>
            </a:r>
            <a:r>
              <a:rPr lang="ja-JP" altLang="en-US" dirty="0">
                <a:solidFill>
                  <a:schemeClr val="accent4"/>
                </a:solidFill>
                <a:latin typeface="游ゴシック" panose="020B0400000000000000" pitchFamily="50" charset="-128"/>
                <a:ea typeface="游ゴシック" panose="020B0400000000000000" pitchFamily="50" charset="-128"/>
              </a:rPr>
              <a:t>外国人</a:t>
            </a:r>
            <a:r>
              <a:rPr lang="ja-JP" altLang="en-US">
                <a:solidFill>
                  <a:schemeClr val="accent4"/>
                </a:solidFill>
                <a:latin typeface="游ゴシック" panose="020B0400000000000000" pitchFamily="50" charset="-128"/>
                <a:ea typeface="游ゴシック" panose="020B0400000000000000" pitchFamily="50" charset="-128"/>
              </a:rPr>
              <a:t>の国籍トップ</a:t>
            </a:r>
            <a:r>
              <a:rPr lang="en-US" altLang="ja-JP" dirty="0">
                <a:solidFill>
                  <a:schemeClr val="accent4"/>
                </a:solidFill>
                <a:latin typeface="游ゴシック" panose="020B0400000000000000" pitchFamily="50" charset="-128"/>
                <a:ea typeface="游ゴシック" panose="020B0400000000000000" pitchFamily="50" charset="-128"/>
              </a:rPr>
              <a:t>20</a:t>
            </a:r>
          </a:p>
          <a:p>
            <a:pPr algn="l"/>
            <a:r>
              <a:rPr lang="ja-JP" altLang="en-US">
                <a:solidFill>
                  <a:schemeClr val="accent3"/>
                </a:solidFill>
                <a:latin typeface="游ゴシック" panose="020B0400000000000000" pitchFamily="50" charset="-128"/>
                <a:ea typeface="游ゴシック" panose="020B0400000000000000" pitchFamily="50" charset="-128"/>
              </a:rPr>
              <a:t>＊印：　国や地域別のアクセント</a:t>
            </a:r>
            <a:endParaRPr lang="en-US" altLang="ja-JP" dirty="0">
              <a:solidFill>
                <a:schemeClr val="accent3"/>
              </a:solidFill>
              <a:latin typeface="游ゴシック" panose="020B0400000000000000" pitchFamily="50" charset="-128"/>
              <a:ea typeface="游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BBC7E319-1F28-F9FE-A9C0-672D801BC03E}"/>
              </a:ext>
            </a:extLst>
          </p:cNvPr>
          <p:cNvSpPr>
            <a:spLocks noGrp="1"/>
          </p:cNvSpPr>
          <p:nvPr>
            <p:ph type="sldNum" sz="quarter" idx="12"/>
          </p:nvPr>
        </p:nvSpPr>
        <p:spPr/>
        <p:txBody>
          <a:bodyPr/>
          <a:lstStyle/>
          <a:p>
            <a:pPr algn="ctr"/>
            <a:fld id="{6FB8D711-A6AE-4DCD-B09A-C2554588049A}" type="slidenum">
              <a:rPr lang="ja-JP" altLang="en-US" sz="800" smtClean="0"/>
              <a:pPr algn="ctr"/>
              <a:t>24</a:t>
            </a:fld>
            <a:endParaRPr lang="ja-JP" altLang="en-US" sz="800" dirty="0"/>
          </a:p>
        </p:txBody>
      </p:sp>
    </p:spTree>
    <p:extLst>
      <p:ext uri="{BB962C8B-B14F-4D97-AF65-F5344CB8AC3E}">
        <p14:creationId xmlns:p14="http://schemas.microsoft.com/office/powerpoint/2010/main" val="1590758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3A008-07AE-D9ED-F3A1-E934DE21E642}"/>
            </a:ext>
          </a:extLst>
        </p:cNvPr>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E9B24B4-8984-882F-1F35-00D0EE1FD866}"/>
              </a:ext>
            </a:extLst>
          </p:cNvPr>
          <p:cNvSpPr>
            <a:spLocks noGrp="1"/>
          </p:cNvSpPr>
          <p:nvPr>
            <p:ph type="body" sz="quarter" idx="13"/>
          </p:nvPr>
        </p:nvSpPr>
        <p:spPr/>
        <p:txBody>
          <a:bodyPr/>
          <a:lstStyle/>
          <a:p>
            <a:r>
              <a:rPr lang="ja-JP" altLang="en-US" dirty="0">
                <a:latin typeface="BIZ UDPゴシック" panose="020B0400000000000000" pitchFamily="50" charset="-128"/>
                <a:ea typeface="BIZ UDPゴシック" panose="020B0400000000000000" pitchFamily="50" charset="-128"/>
              </a:rPr>
              <a:t>新端末販売開始！　～過去モデルとの違い～</a:t>
            </a:r>
          </a:p>
        </p:txBody>
      </p:sp>
      <p:pic>
        <p:nvPicPr>
          <p:cNvPr id="4" name="Picture 3">
            <a:extLst>
              <a:ext uri="{FF2B5EF4-FFF2-40B4-BE49-F238E27FC236}">
                <a16:creationId xmlns:a16="http://schemas.microsoft.com/office/drawing/2014/main" id="{D80E8D63-C1FD-EA16-2C7B-1FAC9227A475}"/>
              </a:ext>
            </a:extLst>
          </p:cNvPr>
          <p:cNvPicPr>
            <a:picLocks noChangeAspect="1"/>
          </p:cNvPicPr>
          <p:nvPr/>
        </p:nvPicPr>
        <p:blipFill rotWithShape="1">
          <a:blip r:embed="rId2"/>
          <a:srcRect l="6902" t="791" r="8207"/>
          <a:stretch/>
        </p:blipFill>
        <p:spPr>
          <a:xfrm>
            <a:off x="9878472" y="2797706"/>
            <a:ext cx="2146751" cy="3725594"/>
          </a:xfrm>
          <a:prstGeom prst="rect">
            <a:avLst/>
          </a:prstGeom>
        </p:spPr>
      </p:pic>
      <p:sp>
        <p:nvSpPr>
          <p:cNvPr id="2" name="テキスト ボックス 1">
            <a:extLst>
              <a:ext uri="{FF2B5EF4-FFF2-40B4-BE49-F238E27FC236}">
                <a16:creationId xmlns:a16="http://schemas.microsoft.com/office/drawing/2014/main" id="{039DD9E4-3993-F13D-CF4F-B20E6F69B8D9}"/>
              </a:ext>
            </a:extLst>
          </p:cNvPr>
          <p:cNvSpPr txBox="1"/>
          <p:nvPr/>
        </p:nvSpPr>
        <p:spPr>
          <a:xfrm>
            <a:off x="245819" y="1259749"/>
            <a:ext cx="1170036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・双方向通訳が、</a:t>
            </a:r>
            <a:r>
              <a:rPr kumimoji="1" lang="ja-JP" altLang="en-US" sz="1800" b="0" i="0" u="none" strike="noStrike" kern="1200" cap="none" spc="0" normalizeH="0" baseline="0" noProof="0" dirty="0">
                <a:ln>
                  <a:noFill/>
                </a:ln>
                <a:solidFill>
                  <a:srgbClr val="10171B"/>
                </a:solidFill>
                <a:effectLst/>
                <a:highlight>
                  <a:srgbClr val="FFFF00"/>
                </a:highlight>
                <a:uLnTx/>
                <a:uFillTx/>
                <a:latin typeface="BIZ UDPゴシック" panose="020B0400000000000000" pitchFamily="50" charset="-128"/>
                <a:ea typeface="BIZ UDPゴシック" panose="020B0400000000000000" pitchFamily="50" charset="-128"/>
                <a:cs typeface="+mn-cs"/>
              </a:rPr>
              <a:t>もっと簡単に</a:t>
            </a: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なりました。（「↑」の切り替えが不要で、</a:t>
            </a:r>
            <a:r>
              <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言語を自動認識できるようになりました。）</a:t>
            </a: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0" i="0" u="none" strike="noStrike" kern="1200" cap="none" spc="0" normalizeH="0" baseline="0" noProof="0" dirty="0">
                <a:ln>
                  <a:noFill/>
                </a:ln>
                <a:solidFill>
                  <a:srgbClr val="10171B"/>
                </a:solidFill>
                <a:effectLst/>
                <a:highlight>
                  <a:srgbClr val="FFFF00"/>
                </a:highlight>
                <a:uLnTx/>
                <a:uFillTx/>
                <a:latin typeface="BIZ UDPゴシック" panose="020B0400000000000000" pitchFamily="50" charset="-128"/>
                <a:ea typeface="BIZ UDPゴシック" panose="020B0400000000000000" pitchFamily="50" charset="-128"/>
                <a:cs typeface="+mn-cs"/>
              </a:rPr>
              <a:t>バッテリー容量が</a:t>
            </a:r>
            <a:r>
              <a:rPr kumimoji="1" lang="en-US" altLang="ja-JP" sz="1800" b="0" i="0" u="none" strike="noStrike" kern="1200" cap="none" spc="0" normalizeH="0" baseline="0" noProof="0" dirty="0">
                <a:ln>
                  <a:noFill/>
                </a:ln>
                <a:solidFill>
                  <a:srgbClr val="10171B"/>
                </a:solidFill>
                <a:effectLst/>
                <a:highlight>
                  <a:srgbClr val="FFFF00"/>
                </a:highlight>
                <a:uLnTx/>
                <a:uFillTx/>
                <a:latin typeface="BIZ UDPゴシック" panose="020B0400000000000000" pitchFamily="50" charset="-128"/>
                <a:ea typeface="BIZ UDPゴシック" panose="020B0400000000000000" pitchFamily="50" charset="-128"/>
                <a:cs typeface="+mn-cs"/>
              </a:rPr>
              <a:t>UP</a:t>
            </a: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しました。</a:t>
            </a: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0" i="0" u="none" strike="noStrike" kern="1200" cap="none" spc="0" normalizeH="0" baseline="0" noProof="0" dirty="0">
                <a:ln>
                  <a:noFill/>
                </a:ln>
                <a:solidFill>
                  <a:srgbClr val="10171B"/>
                </a:solidFill>
                <a:effectLst/>
                <a:highlight>
                  <a:srgbClr val="FFFF00"/>
                </a:highlight>
                <a:uLnTx/>
                <a:uFillTx/>
                <a:latin typeface="BIZ UDPゴシック" panose="020B0400000000000000" pitchFamily="50" charset="-128"/>
                <a:ea typeface="BIZ UDPゴシック" panose="020B0400000000000000" pitchFamily="50" charset="-128"/>
                <a:cs typeface="+mn-cs"/>
              </a:rPr>
              <a:t>ポケトークアナリティクス</a:t>
            </a: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（端末管理・翻訳分析ツール）が標準付帯になりました。（詳細は、別ページに記載）</a:t>
            </a: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・ボタンの耐久性が</a:t>
            </a:r>
            <a:r>
              <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UP</a:t>
            </a: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しました。</a:t>
            </a: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・カメラ翻訳の画素数</a:t>
            </a:r>
            <a:r>
              <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UP</a:t>
            </a:r>
            <a:r>
              <a:rPr kumimoji="1" lang="ja-JP" altLang="en-US"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rPr>
              <a:t>しました。</a:t>
            </a: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10171B"/>
              </a:solidFill>
              <a:effectLst/>
              <a:uLnTx/>
              <a:uFillTx/>
              <a:latin typeface="BIZ UDPゴシック" panose="020B0400000000000000" pitchFamily="50" charset="-128"/>
              <a:ea typeface="BIZ UDPゴシック" panose="020B0400000000000000" pitchFamily="50" charset="-128"/>
              <a:cs typeface="+mn-cs"/>
            </a:endParaRPr>
          </a:p>
        </p:txBody>
      </p:sp>
      <p:pic>
        <p:nvPicPr>
          <p:cNvPr id="12" name="図 11">
            <a:extLst>
              <a:ext uri="{FF2B5EF4-FFF2-40B4-BE49-F238E27FC236}">
                <a16:creationId xmlns:a16="http://schemas.microsoft.com/office/drawing/2014/main" id="{76DCA015-965F-CD8B-7B76-D2592CCC385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57071" y="2966234"/>
            <a:ext cx="1955909" cy="3309226"/>
          </a:xfrm>
          <a:prstGeom prst="rect">
            <a:avLst/>
          </a:prstGeom>
        </p:spPr>
      </p:pic>
      <p:sp>
        <p:nvSpPr>
          <p:cNvPr id="3" name="楕円 2">
            <a:extLst>
              <a:ext uri="{FF2B5EF4-FFF2-40B4-BE49-F238E27FC236}">
                <a16:creationId xmlns:a16="http://schemas.microsoft.com/office/drawing/2014/main" id="{1DDB0A1A-AE6F-057F-B80B-2C5AF2FE8B10}"/>
              </a:ext>
            </a:extLst>
          </p:cNvPr>
          <p:cNvSpPr/>
          <p:nvPr/>
        </p:nvSpPr>
        <p:spPr>
          <a:xfrm>
            <a:off x="11205714" y="2797706"/>
            <a:ext cx="819509" cy="71920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NEW</a:t>
            </a:r>
            <a:endParaRPr kumimoji="1" lang="ja-JP" altLang="en-US" sz="1200" b="0"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DA41AF46-A93A-2240-CC51-C8A2A041A828}"/>
              </a:ext>
            </a:extLst>
          </p:cNvPr>
          <p:cNvSpPr>
            <a:spLocks noGrp="1"/>
          </p:cNvSpPr>
          <p:nvPr>
            <p:ph type="sldNum" sz="quarter" idx="12"/>
          </p:nvPr>
        </p:nvSpPr>
        <p:spPr/>
        <p:txBody>
          <a:bodyPr/>
          <a:lstStyle/>
          <a:p>
            <a:pPr algn="ctr"/>
            <a:fld id="{6FB8D711-A6AE-4DCD-B09A-C2554588049A}" type="slidenum">
              <a:rPr lang="ja-JP" altLang="en-US" sz="800" smtClean="0"/>
              <a:pPr algn="ctr"/>
              <a:t>25</a:t>
            </a:fld>
            <a:endParaRPr lang="ja-JP" altLang="en-US" sz="800" dirty="0"/>
          </a:p>
        </p:txBody>
      </p:sp>
    </p:spTree>
    <p:extLst>
      <p:ext uri="{BB962C8B-B14F-4D97-AF65-F5344CB8AC3E}">
        <p14:creationId xmlns:p14="http://schemas.microsoft.com/office/powerpoint/2010/main" val="3626375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718E-053E-6BB4-C43B-93EB3B832E46}"/>
            </a:ext>
          </a:extLst>
        </p:cNvPr>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8C5C215A-EAA9-EA6C-CF23-54371DD282FD}"/>
              </a:ext>
            </a:extLst>
          </p:cNvPr>
          <p:cNvSpPr>
            <a:spLocks noGrp="1"/>
          </p:cNvSpPr>
          <p:nvPr>
            <p:ph type="body" sz="quarter" idx="13"/>
          </p:nvPr>
        </p:nvSpPr>
        <p:spPr/>
        <p:txBody>
          <a:bodyPr/>
          <a:lstStyle/>
          <a:p>
            <a:r>
              <a:rPr lang="ja-JP" altLang="en-US" dirty="0">
                <a:latin typeface="BIZ UDPゴシック" panose="020B0400000000000000" pitchFamily="50" charset="-128"/>
                <a:ea typeface="BIZ UDPゴシック" panose="020B0400000000000000" pitchFamily="50" charset="-128"/>
              </a:rPr>
              <a:t>新端末販売開始！　～過去モデルとの違い～</a:t>
            </a:r>
          </a:p>
        </p:txBody>
      </p:sp>
      <p:sp>
        <p:nvSpPr>
          <p:cNvPr id="5" name="矢印: 右 4">
            <a:extLst>
              <a:ext uri="{FF2B5EF4-FFF2-40B4-BE49-F238E27FC236}">
                <a16:creationId xmlns:a16="http://schemas.microsoft.com/office/drawing/2014/main" id="{62C71C1D-E378-8F98-1B8B-CA7A5789E938}"/>
              </a:ext>
            </a:extLst>
          </p:cNvPr>
          <p:cNvSpPr/>
          <p:nvPr/>
        </p:nvSpPr>
        <p:spPr>
          <a:xfrm>
            <a:off x="6217568" y="2565886"/>
            <a:ext cx="1370177" cy="507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sp>
        <p:nvSpPr>
          <p:cNvPr id="7" name="矢印: 右 6">
            <a:extLst>
              <a:ext uri="{FF2B5EF4-FFF2-40B4-BE49-F238E27FC236}">
                <a16:creationId xmlns:a16="http://schemas.microsoft.com/office/drawing/2014/main" id="{CD70C740-D5E7-566E-E480-47E805C9B157}"/>
              </a:ext>
            </a:extLst>
          </p:cNvPr>
          <p:cNvSpPr/>
          <p:nvPr/>
        </p:nvSpPr>
        <p:spPr>
          <a:xfrm>
            <a:off x="3867972" y="5098906"/>
            <a:ext cx="3778921" cy="507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sp>
        <p:nvSpPr>
          <p:cNvPr id="8" name="矢印: 右 7">
            <a:extLst>
              <a:ext uri="{FF2B5EF4-FFF2-40B4-BE49-F238E27FC236}">
                <a16:creationId xmlns:a16="http://schemas.microsoft.com/office/drawing/2014/main" id="{B277ACC9-ACBF-304E-D88B-DF5A67C2CD0E}"/>
              </a:ext>
            </a:extLst>
          </p:cNvPr>
          <p:cNvSpPr/>
          <p:nvPr/>
        </p:nvSpPr>
        <p:spPr>
          <a:xfrm>
            <a:off x="3821705" y="2565886"/>
            <a:ext cx="1419237" cy="507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sp>
        <p:nvSpPr>
          <p:cNvPr id="9" name="Google Shape;222;p8">
            <a:extLst>
              <a:ext uri="{FF2B5EF4-FFF2-40B4-BE49-F238E27FC236}">
                <a16:creationId xmlns:a16="http://schemas.microsoft.com/office/drawing/2014/main" id="{1146F150-344C-8D34-8671-E33922E9A224}"/>
              </a:ext>
            </a:extLst>
          </p:cNvPr>
          <p:cNvSpPr txBox="1"/>
          <p:nvPr/>
        </p:nvSpPr>
        <p:spPr>
          <a:xfrm>
            <a:off x="2614918" y="3801681"/>
            <a:ext cx="2984767"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171B"/>
              </a:buClr>
              <a:buSzPts val="1400"/>
              <a:buFont typeface="Meiryo"/>
              <a:buNone/>
              <a:tabLst/>
              <a:defRPr/>
            </a:pPr>
            <a:r>
              <a:rPr kumimoji="1" lang="en-US" altLang="ja-JP" sz="1400" b="1" i="0" u="none" strike="noStrike" kern="1200" cap="none" spc="0" normalizeH="0" baseline="0" noProof="0" dirty="0">
                <a:ln>
                  <a:noFill/>
                </a:ln>
                <a:solidFill>
                  <a:srgbClr val="10171B"/>
                </a:solidFill>
                <a:effectLst/>
                <a:uLnTx/>
                <a:uFillTx/>
                <a:latin typeface="Meiryo"/>
                <a:ea typeface="Meiryo"/>
                <a:cs typeface="Meiryo"/>
                <a:sym typeface="Meiryo"/>
              </a:rPr>
              <a:t>1</a:t>
            </a:r>
            <a:r>
              <a:rPr kumimoji="1" lang="ja-JP" altLang="en-US" sz="1400" b="1" i="0" u="none" strike="noStrike" kern="1200" cap="none" spc="0" normalizeH="0" baseline="0" noProof="0" dirty="0">
                <a:ln>
                  <a:noFill/>
                </a:ln>
                <a:solidFill>
                  <a:srgbClr val="10171B"/>
                </a:solidFill>
                <a:effectLst/>
                <a:uLnTx/>
                <a:uFillTx/>
                <a:latin typeface="Meiryo"/>
                <a:ea typeface="Meiryo"/>
                <a:cs typeface="Meiryo"/>
                <a:sym typeface="Meiryo"/>
              </a:rPr>
              <a:t>．使う言語をセット</a:t>
            </a:r>
            <a:endParaRPr kumimoji="1" sz="14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sp>
        <p:nvSpPr>
          <p:cNvPr id="10" name="Google Shape;226;p8">
            <a:extLst>
              <a:ext uri="{FF2B5EF4-FFF2-40B4-BE49-F238E27FC236}">
                <a16:creationId xmlns:a16="http://schemas.microsoft.com/office/drawing/2014/main" id="{34541E1C-7562-A7A4-46B2-C1F25D0BA173}"/>
              </a:ext>
            </a:extLst>
          </p:cNvPr>
          <p:cNvSpPr txBox="1"/>
          <p:nvPr/>
        </p:nvSpPr>
        <p:spPr>
          <a:xfrm>
            <a:off x="2006529" y="2013327"/>
            <a:ext cx="927600" cy="369291"/>
          </a:xfrm>
          <a:prstGeom prst="rect">
            <a:avLst/>
          </a:prstGeom>
          <a:noFill/>
          <a:ln>
            <a:solidFill>
              <a:schemeClr val="tx2"/>
            </a:solid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1600"/>
              <a:buFont typeface="Arial"/>
              <a:buNone/>
              <a:tabLst/>
              <a:defRPr/>
            </a:pPr>
            <a:r>
              <a:rPr kumimoji="1" lang="en-US" altLang="ja-JP" sz="1800" b="1" i="0" u="none" strike="noStrike" kern="1200" cap="none" spc="0" normalizeH="0" baseline="0" noProof="0" dirty="0">
                <a:ln>
                  <a:noFill/>
                </a:ln>
                <a:solidFill>
                  <a:srgbClr val="10171B"/>
                </a:solidFill>
                <a:effectLst/>
                <a:uLnTx/>
                <a:uFillTx/>
                <a:latin typeface="メイリオ" panose="020B0604030504040204" pitchFamily="50" charset="-128"/>
                <a:ea typeface="メイリオ" panose="020B0604030504040204" pitchFamily="50" charset="-128"/>
                <a:cs typeface="+mn-cs"/>
              </a:rPr>
              <a:t>S</a:t>
            </a:r>
            <a:endParaRPr kumimoji="1" sz="1800" b="1" i="0" u="none" strike="noStrike" kern="1200" cap="none" spc="0" normalizeH="0" baseline="0" noProof="0" dirty="0">
              <a:ln>
                <a:noFill/>
              </a:ln>
              <a:solidFill>
                <a:srgbClr val="10171B"/>
              </a:solidFill>
              <a:effectLst/>
              <a:uLnTx/>
              <a:uFillTx/>
              <a:latin typeface="メイリオ" panose="020B0604030504040204" pitchFamily="50" charset="-128"/>
              <a:ea typeface="メイリオ" panose="020B0604030504040204" pitchFamily="50" charset="-128"/>
              <a:cs typeface="+mn-cs"/>
            </a:endParaRPr>
          </a:p>
        </p:txBody>
      </p:sp>
      <p:pic>
        <p:nvPicPr>
          <p:cNvPr id="11" name="Google Shape;234;p8">
            <a:extLst>
              <a:ext uri="{FF2B5EF4-FFF2-40B4-BE49-F238E27FC236}">
                <a16:creationId xmlns:a16="http://schemas.microsoft.com/office/drawing/2014/main" id="{73E45D3D-57A8-528F-A989-EEA981805B15}"/>
              </a:ext>
            </a:extLst>
          </p:cNvPr>
          <p:cNvPicPr preferRelativeResize="0"/>
          <p:nvPr/>
        </p:nvPicPr>
        <p:blipFill rotWithShape="1">
          <a:blip r:embed="rId2">
            <a:alphaModFix/>
          </a:blip>
          <a:srcRect b="1940"/>
          <a:stretch/>
        </p:blipFill>
        <p:spPr>
          <a:xfrm>
            <a:off x="3056185" y="4418160"/>
            <a:ext cx="1091349" cy="1733941"/>
          </a:xfrm>
          <a:prstGeom prst="rect">
            <a:avLst/>
          </a:prstGeom>
          <a:noFill/>
          <a:ln>
            <a:noFill/>
          </a:ln>
        </p:spPr>
      </p:pic>
      <p:pic>
        <p:nvPicPr>
          <p:cNvPr id="13" name="Google Shape;235;p8">
            <a:extLst>
              <a:ext uri="{FF2B5EF4-FFF2-40B4-BE49-F238E27FC236}">
                <a16:creationId xmlns:a16="http://schemas.microsoft.com/office/drawing/2014/main" id="{EB3E2AE2-FF99-6089-2975-8039FF23F06C}"/>
              </a:ext>
            </a:extLst>
          </p:cNvPr>
          <p:cNvPicPr preferRelativeResize="0"/>
          <p:nvPr/>
        </p:nvPicPr>
        <p:blipFill rotWithShape="1">
          <a:blip r:embed="rId3">
            <a:alphaModFix/>
          </a:blip>
          <a:srcRect b="2873"/>
          <a:stretch/>
        </p:blipFill>
        <p:spPr>
          <a:xfrm>
            <a:off x="3056185" y="1877186"/>
            <a:ext cx="1135101" cy="1891535"/>
          </a:xfrm>
          <a:prstGeom prst="rect">
            <a:avLst/>
          </a:prstGeom>
          <a:noFill/>
          <a:ln>
            <a:noFill/>
          </a:ln>
        </p:spPr>
      </p:pic>
      <p:sp>
        <p:nvSpPr>
          <p:cNvPr id="14" name="Google Shape;237;p8">
            <a:extLst>
              <a:ext uri="{FF2B5EF4-FFF2-40B4-BE49-F238E27FC236}">
                <a16:creationId xmlns:a16="http://schemas.microsoft.com/office/drawing/2014/main" id="{BE556A6E-BFFB-4D81-4FB2-81C14CA81594}"/>
              </a:ext>
            </a:extLst>
          </p:cNvPr>
          <p:cNvSpPr txBox="1"/>
          <p:nvPr/>
        </p:nvSpPr>
        <p:spPr>
          <a:xfrm>
            <a:off x="4422461" y="4881072"/>
            <a:ext cx="2890358" cy="830956"/>
          </a:xfrm>
          <a:prstGeom prst="rect">
            <a:avLst/>
          </a:prstGeom>
          <a:solidFill>
            <a:schemeClr val="bg1"/>
          </a:solidFill>
          <a:ln w="19050" cap="flat" cmpd="sng">
            <a:solidFill>
              <a:srgbClr val="FF33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1600"/>
              <a:buFont typeface="Arial"/>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ワンステップカット</a:t>
            </a:r>
            <a:endParaRPr kumimoji="1" 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
                <a:srgbClr val="FF0000"/>
              </a:buClr>
              <a:buSzPts val="1600"/>
              <a:buFont typeface="Arial"/>
              <a:buNone/>
              <a:tabLst/>
              <a:defRPr/>
            </a:pPr>
            <a:r>
              <a:rPr kumimoji="1" lang="en-US" sz="1600" b="1" i="0" u="none" strike="noStrike" kern="1200" cap="none" spc="0" normalizeH="0" baseline="0" noProof="0" dirty="0">
                <a:ln>
                  <a:noFill/>
                </a:ln>
                <a:solidFill>
                  <a:srgbClr val="10171B"/>
                </a:solidFill>
                <a:effectLst/>
                <a:uLnTx/>
                <a:uFillTx/>
                <a:latin typeface="メイリオ" panose="020B0604030504040204" pitchFamily="50" charset="-128"/>
                <a:ea typeface="メイリオ" panose="020B0604030504040204" pitchFamily="50" charset="-128"/>
                <a:cs typeface="+mn-cs"/>
              </a:rPr>
              <a:t>↑↓の</a:t>
            </a:r>
            <a:r>
              <a:rPr kumimoji="1" lang="ja-JP" altLang="en-US" sz="1600" b="1" i="0" u="none" strike="noStrike" kern="1200" cap="none" spc="0" normalizeH="0" baseline="0" noProof="0" dirty="0">
                <a:ln>
                  <a:noFill/>
                </a:ln>
                <a:solidFill>
                  <a:srgbClr val="10171B"/>
                </a:solidFill>
                <a:effectLst/>
                <a:uLnTx/>
                <a:uFillTx/>
                <a:latin typeface="メイリオ" panose="020B0604030504040204" pitchFamily="50" charset="-128"/>
                <a:ea typeface="メイリオ" panose="020B0604030504040204" pitchFamily="50" charset="-128"/>
                <a:cs typeface="+mn-cs"/>
              </a:rPr>
              <a:t>方向操作</a:t>
            </a:r>
            <a:r>
              <a:rPr kumimoji="1" lang="en-US" sz="1600" b="1" i="0" u="none" strike="noStrike" kern="1200" cap="none" spc="0" normalizeH="0" baseline="0" noProof="0" dirty="0" err="1">
                <a:ln>
                  <a:noFill/>
                </a:ln>
                <a:solidFill>
                  <a:srgbClr val="10171B"/>
                </a:solidFill>
                <a:effectLst/>
                <a:uLnTx/>
                <a:uFillTx/>
                <a:latin typeface="メイリオ" panose="020B0604030504040204" pitchFamily="50" charset="-128"/>
                <a:ea typeface="メイリオ" panose="020B0604030504040204" pitchFamily="50" charset="-128"/>
                <a:cs typeface="+mn-cs"/>
              </a:rPr>
              <a:t>がなくなり</a:t>
            </a:r>
            <a:r>
              <a:rPr kumimoji="1" lang="en-US" sz="1600" b="1" i="0" u="none" strike="noStrike" kern="1200" cap="none" spc="0" normalizeH="0" baseline="0" noProof="0" dirty="0">
                <a:ln>
                  <a:noFill/>
                </a:ln>
                <a:solidFill>
                  <a:srgbClr val="10171B"/>
                </a:solidFill>
                <a:effectLst/>
                <a:uLnTx/>
                <a:uFillTx/>
                <a:latin typeface="メイリオ" panose="020B0604030504040204" pitchFamily="50" charset="-128"/>
                <a:ea typeface="メイリオ" panose="020B0604030504040204" pitchFamily="50" charset="-128"/>
                <a:cs typeface="+mn-cs"/>
              </a:rPr>
              <a:t>、</a:t>
            </a:r>
          </a:p>
          <a:p>
            <a:pPr marL="0" marR="0" lvl="0" indent="0" algn="ctr" defTabSz="914400" rtl="0" eaLnBrk="1" fontAlgn="auto" latinLnBrk="0" hangingPunct="1">
              <a:lnSpc>
                <a:spcPct val="100000"/>
              </a:lnSpc>
              <a:spcBef>
                <a:spcPts val="0"/>
              </a:spcBef>
              <a:spcAft>
                <a:spcPts val="0"/>
              </a:spcAft>
              <a:buClr>
                <a:srgbClr val="FF0000"/>
              </a:buClr>
              <a:buSzPts val="1600"/>
              <a:buFont typeface="Arial"/>
              <a:buNone/>
              <a:tabLst/>
              <a:defRPr/>
            </a:pPr>
            <a:r>
              <a:rPr kumimoji="1" lang="en-US" sz="1600" b="1" i="0" u="none" strike="noStrike" kern="1200" cap="none" spc="0" normalizeH="0" baseline="0" noProof="0" dirty="0" err="1">
                <a:ln>
                  <a:noFill/>
                </a:ln>
                <a:solidFill>
                  <a:srgbClr val="10171B"/>
                </a:solidFill>
                <a:effectLst/>
                <a:uLnTx/>
                <a:uFillTx/>
                <a:latin typeface="メイリオ" panose="020B0604030504040204" pitchFamily="50" charset="-128"/>
                <a:ea typeface="メイリオ" panose="020B0604030504040204" pitchFamily="50" charset="-128"/>
                <a:cs typeface="+mn-cs"/>
              </a:rPr>
              <a:t>翻訳方向を自動判別</a:t>
            </a:r>
            <a:endParaRPr kumimoji="1" sz="1200" b="1" i="0" u="none" strike="noStrike" kern="1200" cap="none" spc="0" normalizeH="0" baseline="0" noProof="0" dirty="0">
              <a:ln>
                <a:noFill/>
              </a:ln>
              <a:solidFill>
                <a:srgbClr val="10171B"/>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0">
            <a:extLst>
              <a:ext uri="{FF2B5EF4-FFF2-40B4-BE49-F238E27FC236}">
                <a16:creationId xmlns:a16="http://schemas.microsoft.com/office/drawing/2014/main" id="{330BDA46-F75B-EA12-B560-038E832F4EF4}"/>
              </a:ext>
            </a:extLst>
          </p:cNvPr>
          <p:cNvSpPr txBox="1">
            <a:spLocks noChangeArrowheads="1"/>
          </p:cNvSpPr>
          <p:nvPr/>
        </p:nvSpPr>
        <p:spPr bwMode="auto">
          <a:xfrm>
            <a:off x="235766" y="808793"/>
            <a:ext cx="117994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もっと「簡単に」使えるように。</a:t>
            </a:r>
            <a:endParaRPr kumimoji="1" lang="en-US" altLang="ja-JP" sz="32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S</a:t>
            </a:r>
            <a:r>
              <a:rPr kumimoji="1" lang="ja-JP" altLang="en-US"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は、発話者が変わる度に、翻訳の方向をセットしなおす仕様に対し、</a:t>
            </a:r>
            <a:endPar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S2</a:t>
            </a:r>
            <a:r>
              <a:rPr kumimoji="1" lang="ja-JP" altLang="en-US"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は、翻訳の方向が自動判別され、ステップが一つ減ります。</a:t>
            </a:r>
            <a:endPar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endParaRPr>
          </a:p>
        </p:txBody>
      </p:sp>
      <p:pic>
        <p:nvPicPr>
          <p:cNvPr id="16" name="Google Shape;235;p8">
            <a:extLst>
              <a:ext uri="{FF2B5EF4-FFF2-40B4-BE49-F238E27FC236}">
                <a16:creationId xmlns:a16="http://schemas.microsoft.com/office/drawing/2014/main" id="{03410391-C857-4173-F419-19A9C02D58A0}"/>
              </a:ext>
            </a:extLst>
          </p:cNvPr>
          <p:cNvPicPr preferRelativeResize="0"/>
          <p:nvPr/>
        </p:nvPicPr>
        <p:blipFill rotWithShape="1">
          <a:blip r:embed="rId3">
            <a:alphaModFix/>
          </a:blip>
          <a:srcRect b="2873"/>
          <a:stretch/>
        </p:blipFill>
        <p:spPr>
          <a:xfrm>
            <a:off x="5321965" y="1877186"/>
            <a:ext cx="1135101" cy="1891535"/>
          </a:xfrm>
          <a:prstGeom prst="rect">
            <a:avLst/>
          </a:prstGeom>
          <a:noFill/>
          <a:ln>
            <a:noFill/>
          </a:ln>
        </p:spPr>
      </p:pic>
      <p:sp>
        <p:nvSpPr>
          <p:cNvPr id="17" name="Google Shape;236;p8">
            <a:extLst>
              <a:ext uri="{FF2B5EF4-FFF2-40B4-BE49-F238E27FC236}">
                <a16:creationId xmlns:a16="http://schemas.microsoft.com/office/drawing/2014/main" id="{1DE97994-F777-4323-9F4C-F9341B26BBE1}"/>
              </a:ext>
            </a:extLst>
          </p:cNvPr>
          <p:cNvSpPr/>
          <p:nvPr/>
        </p:nvSpPr>
        <p:spPr>
          <a:xfrm>
            <a:off x="5711165" y="2518455"/>
            <a:ext cx="356700" cy="366300"/>
          </a:xfrm>
          <a:prstGeom prst="ellipse">
            <a:avLst/>
          </a:prstGeom>
          <a:noFill/>
          <a:ln w="19050" cap="flat" cmpd="sng">
            <a:solidFill>
              <a:srgbClr val="FF33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srgbClr val="10171B"/>
              </a:solidFill>
              <a:effectLst/>
              <a:uLnTx/>
              <a:uFillTx/>
              <a:latin typeface="游ゴシック" panose="020F0502020204030204"/>
              <a:ea typeface="+mn-ea"/>
              <a:cs typeface="+mn-cs"/>
            </a:endParaRPr>
          </a:p>
        </p:txBody>
      </p:sp>
      <p:sp>
        <p:nvSpPr>
          <p:cNvPr id="18" name="Google Shape;222;p8">
            <a:extLst>
              <a:ext uri="{FF2B5EF4-FFF2-40B4-BE49-F238E27FC236}">
                <a16:creationId xmlns:a16="http://schemas.microsoft.com/office/drawing/2014/main" id="{10CDEBCA-4DC9-A85B-032C-D5E8CF4905D0}"/>
              </a:ext>
            </a:extLst>
          </p:cNvPr>
          <p:cNvSpPr txBox="1"/>
          <p:nvPr/>
        </p:nvSpPr>
        <p:spPr>
          <a:xfrm>
            <a:off x="4929612" y="3819378"/>
            <a:ext cx="321309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171B"/>
              </a:buClr>
              <a:buSzPts val="1400"/>
              <a:buFont typeface="Meiryo"/>
              <a:buNone/>
              <a:tabLst/>
              <a:defRPr/>
            </a:pPr>
            <a:r>
              <a:rPr kumimoji="1" lang="en-US" altLang="ja-JP" sz="1400" b="1" i="0" u="none" strike="noStrike" kern="1200" cap="none" spc="0" normalizeH="0" baseline="0" noProof="0" dirty="0">
                <a:ln>
                  <a:noFill/>
                </a:ln>
                <a:solidFill>
                  <a:srgbClr val="10171B"/>
                </a:solidFill>
                <a:effectLst/>
                <a:uLnTx/>
                <a:uFillTx/>
                <a:latin typeface="Meiryo"/>
                <a:ea typeface="Meiryo"/>
                <a:cs typeface="Meiryo"/>
                <a:sym typeface="Meiryo"/>
              </a:rPr>
              <a:t>2</a:t>
            </a:r>
            <a:r>
              <a:rPr kumimoji="1" lang="ja-JP" altLang="en-US" sz="1400" b="1" i="0" u="none" strike="noStrike" kern="1200" cap="none" spc="0" normalizeH="0" baseline="0" noProof="0" dirty="0">
                <a:ln>
                  <a:noFill/>
                </a:ln>
                <a:solidFill>
                  <a:srgbClr val="10171B"/>
                </a:solidFill>
                <a:effectLst/>
                <a:uLnTx/>
                <a:uFillTx/>
                <a:latin typeface="Meiryo"/>
                <a:ea typeface="Meiryo"/>
                <a:cs typeface="Meiryo"/>
                <a:sym typeface="Meiryo"/>
              </a:rPr>
              <a:t>．翻訳の方向をセット</a:t>
            </a:r>
            <a:endParaRPr kumimoji="1" sz="14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sp>
        <p:nvSpPr>
          <p:cNvPr id="19" name="Google Shape;222;p8">
            <a:extLst>
              <a:ext uri="{FF2B5EF4-FFF2-40B4-BE49-F238E27FC236}">
                <a16:creationId xmlns:a16="http://schemas.microsoft.com/office/drawing/2014/main" id="{9E5FF664-BF74-5CD5-BAA6-7B55ACE35B4A}"/>
              </a:ext>
            </a:extLst>
          </p:cNvPr>
          <p:cNvSpPr txBox="1"/>
          <p:nvPr/>
        </p:nvSpPr>
        <p:spPr>
          <a:xfrm>
            <a:off x="7254214" y="3801681"/>
            <a:ext cx="321309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171B"/>
              </a:buClr>
              <a:buSzPts val="1400"/>
              <a:buFont typeface="Meiryo"/>
              <a:buNone/>
              <a:tabLst/>
              <a:defRPr/>
            </a:pPr>
            <a:r>
              <a:rPr kumimoji="1" lang="en-US" altLang="ja-JP" sz="1400" b="1" i="0" u="none" strike="noStrike" kern="1200" cap="none" spc="0" normalizeH="0" baseline="0" noProof="0" dirty="0">
                <a:ln>
                  <a:noFill/>
                </a:ln>
                <a:solidFill>
                  <a:srgbClr val="10171B"/>
                </a:solidFill>
                <a:effectLst/>
                <a:uLnTx/>
                <a:uFillTx/>
                <a:latin typeface="Meiryo"/>
                <a:ea typeface="Meiryo"/>
                <a:cs typeface="Meiryo"/>
                <a:sym typeface="Meiryo"/>
              </a:rPr>
              <a:t>3</a:t>
            </a:r>
            <a:r>
              <a:rPr kumimoji="1" lang="ja-JP" altLang="en-US" sz="1400" b="1" i="0" u="none" strike="noStrike" kern="1200" cap="none" spc="0" normalizeH="0" baseline="0" noProof="0" dirty="0">
                <a:ln>
                  <a:noFill/>
                </a:ln>
                <a:solidFill>
                  <a:srgbClr val="10171B"/>
                </a:solidFill>
                <a:effectLst/>
                <a:uLnTx/>
                <a:uFillTx/>
                <a:latin typeface="Meiryo"/>
                <a:ea typeface="Meiryo"/>
                <a:cs typeface="Meiryo"/>
                <a:sym typeface="Meiryo"/>
              </a:rPr>
              <a:t>．ボタンを押して喋る</a:t>
            </a:r>
            <a:endParaRPr kumimoji="1" sz="14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pic>
        <p:nvPicPr>
          <p:cNvPr id="20" name="Google Shape;235;p8">
            <a:extLst>
              <a:ext uri="{FF2B5EF4-FFF2-40B4-BE49-F238E27FC236}">
                <a16:creationId xmlns:a16="http://schemas.microsoft.com/office/drawing/2014/main" id="{FA98BFB8-EA62-441C-6302-23653F9D018D}"/>
              </a:ext>
            </a:extLst>
          </p:cNvPr>
          <p:cNvPicPr preferRelativeResize="0"/>
          <p:nvPr/>
        </p:nvPicPr>
        <p:blipFill rotWithShape="1">
          <a:blip r:embed="rId3">
            <a:alphaModFix/>
          </a:blip>
          <a:srcRect b="2873"/>
          <a:stretch/>
        </p:blipFill>
        <p:spPr>
          <a:xfrm>
            <a:off x="7668768" y="1877186"/>
            <a:ext cx="1135101" cy="1891535"/>
          </a:xfrm>
          <a:prstGeom prst="rect">
            <a:avLst/>
          </a:prstGeom>
          <a:noFill/>
          <a:ln>
            <a:noFill/>
          </a:ln>
        </p:spPr>
      </p:pic>
      <p:sp>
        <p:nvSpPr>
          <p:cNvPr id="21" name="Google Shape;236;p8">
            <a:extLst>
              <a:ext uri="{FF2B5EF4-FFF2-40B4-BE49-F238E27FC236}">
                <a16:creationId xmlns:a16="http://schemas.microsoft.com/office/drawing/2014/main" id="{20CF0287-259E-8263-79CD-67D7E222CEF8}"/>
              </a:ext>
            </a:extLst>
          </p:cNvPr>
          <p:cNvSpPr/>
          <p:nvPr/>
        </p:nvSpPr>
        <p:spPr>
          <a:xfrm>
            <a:off x="8057968" y="3402421"/>
            <a:ext cx="356700" cy="366300"/>
          </a:xfrm>
          <a:prstGeom prst="ellipse">
            <a:avLst/>
          </a:prstGeom>
          <a:noFill/>
          <a:ln w="19050" cap="flat" cmpd="sng">
            <a:solidFill>
              <a:srgbClr val="FF33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srgbClr val="10171B"/>
              </a:solidFill>
              <a:effectLst/>
              <a:uLnTx/>
              <a:uFillTx/>
              <a:latin typeface="游ゴシック" panose="020F0502020204030204"/>
              <a:ea typeface="+mn-ea"/>
              <a:cs typeface="+mn-cs"/>
            </a:endParaRPr>
          </a:p>
        </p:txBody>
      </p:sp>
      <p:sp>
        <p:nvSpPr>
          <p:cNvPr id="22" name="Google Shape;226;p8">
            <a:extLst>
              <a:ext uri="{FF2B5EF4-FFF2-40B4-BE49-F238E27FC236}">
                <a16:creationId xmlns:a16="http://schemas.microsoft.com/office/drawing/2014/main" id="{6ED946F4-78A8-788B-C403-78A8959D34F0}"/>
              </a:ext>
            </a:extLst>
          </p:cNvPr>
          <p:cNvSpPr txBox="1"/>
          <p:nvPr/>
        </p:nvSpPr>
        <p:spPr>
          <a:xfrm>
            <a:off x="2006529" y="4438299"/>
            <a:ext cx="927600" cy="369291"/>
          </a:xfrm>
          <a:prstGeom prst="rect">
            <a:avLst/>
          </a:prstGeom>
          <a:noFill/>
          <a:ln>
            <a:solidFill>
              <a:srgbClr val="FF0000"/>
            </a:solid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1600"/>
              <a:buFont typeface="Arial"/>
              <a:buNone/>
              <a:tabLst/>
              <a:defRPr/>
            </a:pPr>
            <a:r>
              <a:rPr kumimoji="1" lang="en-US" altLang="ja-JP"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S2</a:t>
            </a:r>
            <a:endParaRPr kumimoji="1"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23" name="Google Shape;234;p8">
            <a:extLst>
              <a:ext uri="{FF2B5EF4-FFF2-40B4-BE49-F238E27FC236}">
                <a16:creationId xmlns:a16="http://schemas.microsoft.com/office/drawing/2014/main" id="{AB1331FA-2552-42FF-97AC-C2918BF64714}"/>
              </a:ext>
            </a:extLst>
          </p:cNvPr>
          <p:cNvPicPr preferRelativeResize="0"/>
          <p:nvPr/>
        </p:nvPicPr>
        <p:blipFill rotWithShape="1">
          <a:blip r:embed="rId2">
            <a:alphaModFix/>
          </a:blip>
          <a:srcRect b="1940"/>
          <a:stretch/>
        </p:blipFill>
        <p:spPr>
          <a:xfrm>
            <a:off x="7668768" y="4384589"/>
            <a:ext cx="1091349" cy="1733941"/>
          </a:xfrm>
          <a:prstGeom prst="rect">
            <a:avLst/>
          </a:prstGeom>
          <a:noFill/>
          <a:ln>
            <a:noFill/>
          </a:ln>
        </p:spPr>
      </p:pic>
      <p:sp>
        <p:nvSpPr>
          <p:cNvPr id="24" name="Google Shape;222;p8">
            <a:extLst>
              <a:ext uri="{FF2B5EF4-FFF2-40B4-BE49-F238E27FC236}">
                <a16:creationId xmlns:a16="http://schemas.microsoft.com/office/drawing/2014/main" id="{F7F3427B-E9A3-3A42-752F-880EC1A2BD90}"/>
              </a:ext>
            </a:extLst>
          </p:cNvPr>
          <p:cNvSpPr txBox="1"/>
          <p:nvPr/>
        </p:nvSpPr>
        <p:spPr>
          <a:xfrm>
            <a:off x="2715589" y="6167361"/>
            <a:ext cx="2580078"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171B"/>
              </a:buClr>
              <a:buSzPts val="1400"/>
              <a:buFont typeface="Meiryo"/>
              <a:buNone/>
              <a:tabLst/>
              <a:defRPr/>
            </a:pPr>
            <a:r>
              <a:rPr kumimoji="1" lang="en-US" altLang="ja-JP" sz="1400" b="1" i="0" u="none" strike="noStrike" kern="1200" cap="none" spc="0" normalizeH="0" baseline="0" noProof="0" dirty="0">
                <a:ln>
                  <a:noFill/>
                </a:ln>
                <a:solidFill>
                  <a:srgbClr val="10171B"/>
                </a:solidFill>
                <a:effectLst/>
                <a:uLnTx/>
                <a:uFillTx/>
                <a:latin typeface="Meiryo"/>
                <a:ea typeface="Meiryo"/>
                <a:cs typeface="Meiryo"/>
                <a:sym typeface="Meiryo"/>
              </a:rPr>
              <a:t>1</a:t>
            </a:r>
            <a:r>
              <a:rPr kumimoji="1" lang="ja-JP" altLang="en-US" sz="1400" b="1" i="0" u="none" strike="noStrike" kern="1200" cap="none" spc="0" normalizeH="0" baseline="0" noProof="0" dirty="0">
                <a:ln>
                  <a:noFill/>
                </a:ln>
                <a:solidFill>
                  <a:srgbClr val="10171B"/>
                </a:solidFill>
                <a:effectLst/>
                <a:uLnTx/>
                <a:uFillTx/>
                <a:latin typeface="Meiryo"/>
                <a:ea typeface="Meiryo"/>
                <a:cs typeface="Meiryo"/>
                <a:sym typeface="Meiryo"/>
              </a:rPr>
              <a:t>．使う言語をセット</a:t>
            </a:r>
            <a:endParaRPr kumimoji="1" sz="14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sp>
        <p:nvSpPr>
          <p:cNvPr id="25" name="Google Shape;222;p8">
            <a:extLst>
              <a:ext uri="{FF2B5EF4-FFF2-40B4-BE49-F238E27FC236}">
                <a16:creationId xmlns:a16="http://schemas.microsoft.com/office/drawing/2014/main" id="{E3537A80-C17C-957C-35DA-D74CF05F0123}"/>
              </a:ext>
            </a:extLst>
          </p:cNvPr>
          <p:cNvSpPr txBox="1"/>
          <p:nvPr/>
        </p:nvSpPr>
        <p:spPr>
          <a:xfrm>
            <a:off x="7053646" y="6167361"/>
            <a:ext cx="2777444"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171B"/>
              </a:buClr>
              <a:buSzPts val="1400"/>
              <a:buFont typeface="Meiryo"/>
              <a:buNone/>
              <a:tabLst/>
              <a:defRPr/>
            </a:pPr>
            <a:r>
              <a:rPr kumimoji="1" lang="en-US" altLang="ja-JP" sz="1400" b="1" i="0" u="none" strike="noStrike" kern="1200" cap="none" spc="0" normalizeH="0" baseline="0" noProof="0" dirty="0">
                <a:ln>
                  <a:noFill/>
                </a:ln>
                <a:solidFill>
                  <a:srgbClr val="10171B"/>
                </a:solidFill>
                <a:effectLst/>
                <a:uLnTx/>
                <a:uFillTx/>
                <a:latin typeface="Meiryo"/>
                <a:ea typeface="Meiryo"/>
                <a:cs typeface="Meiryo"/>
                <a:sym typeface="Meiryo"/>
              </a:rPr>
              <a:t>2</a:t>
            </a:r>
            <a:r>
              <a:rPr kumimoji="1" lang="ja-JP" altLang="en-US" sz="1400" b="1" i="0" u="none" strike="noStrike" kern="1200" cap="none" spc="0" normalizeH="0" baseline="0" noProof="0" dirty="0">
                <a:ln>
                  <a:noFill/>
                </a:ln>
                <a:solidFill>
                  <a:srgbClr val="10171B"/>
                </a:solidFill>
                <a:effectLst/>
                <a:uLnTx/>
                <a:uFillTx/>
                <a:latin typeface="Meiryo"/>
                <a:ea typeface="Meiryo"/>
                <a:cs typeface="Meiryo"/>
                <a:sym typeface="Meiryo"/>
              </a:rPr>
              <a:t>．ボタンを押して喋る</a:t>
            </a:r>
            <a:endParaRPr kumimoji="1" sz="14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sp>
        <p:nvSpPr>
          <p:cNvPr id="26" name="Google Shape;236;p8">
            <a:extLst>
              <a:ext uri="{FF2B5EF4-FFF2-40B4-BE49-F238E27FC236}">
                <a16:creationId xmlns:a16="http://schemas.microsoft.com/office/drawing/2014/main" id="{522577AD-6E38-72BB-3B2F-A70C80A4C36B}"/>
              </a:ext>
            </a:extLst>
          </p:cNvPr>
          <p:cNvSpPr/>
          <p:nvPr/>
        </p:nvSpPr>
        <p:spPr>
          <a:xfrm>
            <a:off x="8036093" y="5724934"/>
            <a:ext cx="356700" cy="366300"/>
          </a:xfrm>
          <a:prstGeom prst="ellipse">
            <a:avLst/>
          </a:prstGeom>
          <a:noFill/>
          <a:ln w="19050" cap="flat" cmpd="sng">
            <a:solidFill>
              <a:srgbClr val="FF33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srgbClr val="10171B"/>
              </a:solidFill>
              <a:effectLst/>
              <a:uLnTx/>
              <a:uFillTx/>
              <a:latin typeface="游ゴシック" panose="020F0502020204030204"/>
              <a:ea typeface="+mn-ea"/>
              <a:cs typeface="+mn-cs"/>
            </a:endParaRPr>
          </a:p>
        </p:txBody>
      </p:sp>
      <p:sp>
        <p:nvSpPr>
          <p:cNvPr id="27" name="Google Shape;222;p8">
            <a:extLst>
              <a:ext uri="{FF2B5EF4-FFF2-40B4-BE49-F238E27FC236}">
                <a16:creationId xmlns:a16="http://schemas.microsoft.com/office/drawing/2014/main" id="{48DBF7A6-4879-E971-A216-3F920DD6939A}"/>
              </a:ext>
            </a:extLst>
          </p:cNvPr>
          <p:cNvSpPr txBox="1"/>
          <p:nvPr/>
        </p:nvSpPr>
        <p:spPr>
          <a:xfrm>
            <a:off x="2715589" y="6508057"/>
            <a:ext cx="6416697"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0171B"/>
              </a:buClr>
              <a:buSzPts val="1400"/>
              <a:buFont typeface="Meiryo"/>
              <a:buNone/>
              <a:tabLst/>
              <a:defRPr/>
            </a:pPr>
            <a:r>
              <a:rPr kumimoji="1" lang="en-US" altLang="ja-JP" sz="1050" b="1" i="0" u="none" strike="noStrike" kern="1200" cap="none" spc="0" normalizeH="0" baseline="0" noProof="0" dirty="0">
                <a:ln>
                  <a:noFill/>
                </a:ln>
                <a:solidFill>
                  <a:srgbClr val="10171B"/>
                </a:solidFill>
                <a:effectLst/>
                <a:uLnTx/>
                <a:uFillTx/>
                <a:latin typeface="Meiryo"/>
                <a:ea typeface="Meiryo"/>
                <a:cs typeface="Meiryo"/>
                <a:sym typeface="Meiryo"/>
              </a:rPr>
              <a:t>※S</a:t>
            </a:r>
            <a:r>
              <a:rPr kumimoji="1" lang="ja-JP" altLang="en-US" sz="1050" b="1" i="0" u="none" strike="noStrike" kern="1200" cap="none" spc="0" normalizeH="0" baseline="0" noProof="0" dirty="0">
                <a:ln>
                  <a:noFill/>
                </a:ln>
                <a:solidFill>
                  <a:srgbClr val="10171B"/>
                </a:solidFill>
                <a:effectLst/>
                <a:uLnTx/>
                <a:uFillTx/>
                <a:latin typeface="Meiryo"/>
                <a:ea typeface="Meiryo"/>
                <a:cs typeface="Meiryo"/>
                <a:sym typeface="Meiryo"/>
              </a:rPr>
              <a:t>をアップデートしても、ワンステップカットされません。</a:t>
            </a:r>
            <a:endParaRPr kumimoji="1" sz="105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sp>
        <p:nvSpPr>
          <p:cNvPr id="2" name="スライド番号プレースホルダー 1">
            <a:extLst>
              <a:ext uri="{FF2B5EF4-FFF2-40B4-BE49-F238E27FC236}">
                <a16:creationId xmlns:a16="http://schemas.microsoft.com/office/drawing/2014/main" id="{65083C10-075B-9ACA-0FB6-854C01EDAEC1}"/>
              </a:ext>
            </a:extLst>
          </p:cNvPr>
          <p:cNvSpPr>
            <a:spLocks noGrp="1"/>
          </p:cNvSpPr>
          <p:nvPr>
            <p:ph type="sldNum" sz="quarter" idx="12"/>
          </p:nvPr>
        </p:nvSpPr>
        <p:spPr/>
        <p:txBody>
          <a:bodyPr/>
          <a:lstStyle/>
          <a:p>
            <a:pPr algn="ctr"/>
            <a:fld id="{6FB8D711-A6AE-4DCD-B09A-C2554588049A}" type="slidenum">
              <a:rPr lang="ja-JP" altLang="en-US" sz="800" smtClean="0"/>
              <a:pPr algn="ctr"/>
              <a:t>26</a:t>
            </a:fld>
            <a:endParaRPr lang="ja-JP" altLang="en-US" sz="800" dirty="0"/>
          </a:p>
        </p:txBody>
      </p:sp>
    </p:spTree>
    <p:extLst>
      <p:ext uri="{BB962C8B-B14F-4D97-AF65-F5344CB8AC3E}">
        <p14:creationId xmlns:p14="http://schemas.microsoft.com/office/powerpoint/2010/main" val="518766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BA305-C33F-2950-B21C-A9DCBD1E5CCA}"/>
            </a:ext>
          </a:extLst>
        </p:cNvPr>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893273F-5D73-F266-B407-D1053C289532}"/>
              </a:ext>
            </a:extLst>
          </p:cNvPr>
          <p:cNvSpPr>
            <a:spLocks noGrp="1"/>
          </p:cNvSpPr>
          <p:nvPr>
            <p:ph type="body" sz="quarter" idx="13"/>
          </p:nvPr>
        </p:nvSpPr>
        <p:spPr/>
        <p:txBody>
          <a:bodyPr/>
          <a:lstStyle/>
          <a:p>
            <a:r>
              <a:rPr lang="ja-JP" altLang="en-US" dirty="0">
                <a:latin typeface="BIZ UDPゴシック" panose="020B0400000000000000" pitchFamily="50" charset="-128"/>
                <a:ea typeface="BIZ UDPゴシック" panose="020B0400000000000000" pitchFamily="50" charset="-128"/>
              </a:rPr>
              <a:t>新端末販売開始！　～過去モデルとの違い～</a:t>
            </a:r>
          </a:p>
        </p:txBody>
      </p:sp>
      <p:sp>
        <p:nvSpPr>
          <p:cNvPr id="3" name="テキスト ボックス 10">
            <a:extLst>
              <a:ext uri="{FF2B5EF4-FFF2-40B4-BE49-F238E27FC236}">
                <a16:creationId xmlns:a16="http://schemas.microsoft.com/office/drawing/2014/main" id="{CB4DE253-A0F6-CE0F-20EE-7987170DE15B}"/>
              </a:ext>
            </a:extLst>
          </p:cNvPr>
          <p:cNvSpPr txBox="1">
            <a:spLocks noChangeArrowheads="1"/>
          </p:cNvSpPr>
          <p:nvPr/>
        </p:nvSpPr>
        <p:spPr bwMode="auto">
          <a:xfrm>
            <a:off x="218350" y="977608"/>
            <a:ext cx="61392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a:spcBef>
                <a:spcPct val="20000"/>
              </a:spcBef>
              <a:buChar char="•"/>
              <a:defRPr kumimoji="1" sz="1600">
                <a:solidFill>
                  <a:schemeClr val="tx1"/>
                </a:solidFill>
                <a:latin typeface="HGPｺﾞｼｯｸE" panose="020B0900000000000000" pitchFamily="50" charset="-128"/>
                <a:ea typeface="HGPｺﾞｼｯｸE" panose="020B0900000000000000" pitchFamily="50" charset="-128"/>
              </a:defRPr>
            </a:lvl1pPr>
            <a:lvl2pPr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もっと「長く」使えるように。</a:t>
            </a:r>
            <a:endParaRPr kumimoji="1" lang="en-US" altLang="ja-JP" sz="32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一部</a:t>
            </a:r>
            <a:r>
              <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S</a:t>
            </a:r>
            <a:r>
              <a:rPr kumimoji="1" lang="ja-JP" altLang="en-US"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で利用できたが、</a:t>
            </a:r>
            <a:r>
              <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S2</a:t>
            </a:r>
            <a:r>
              <a:rPr kumimoji="1" lang="ja-JP" altLang="en-US"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rPr>
              <a:t>では利用できない地域があります。</a:t>
            </a:r>
            <a:endParaRPr kumimoji="1" lang="en-US" altLang="ja-JP" sz="1600" b="1" i="0" u="none" strike="noStrike" kern="1200" cap="none" spc="0" normalizeH="0" baseline="0" noProof="0" dirty="0">
              <a:ln>
                <a:noFill/>
              </a:ln>
              <a:solidFill>
                <a:srgbClr val="10171B"/>
              </a:solidFill>
              <a:effectLst/>
              <a:uLnTx/>
              <a:uFillTx/>
              <a:latin typeface="Meiryo UI" panose="020B0604030504040204" pitchFamily="50" charset="-128"/>
              <a:ea typeface="Meiryo UI" panose="020B0604030504040204" pitchFamily="50" charset="-128"/>
              <a:cs typeface="+mn-cs"/>
            </a:endParaRPr>
          </a:p>
        </p:txBody>
      </p:sp>
      <p:sp>
        <p:nvSpPr>
          <p:cNvPr id="2" name="Google Shape;222;p8">
            <a:extLst>
              <a:ext uri="{FF2B5EF4-FFF2-40B4-BE49-F238E27FC236}">
                <a16:creationId xmlns:a16="http://schemas.microsoft.com/office/drawing/2014/main" id="{4B58BD47-A166-E6C2-174B-EEC4392E2AAC}"/>
              </a:ext>
            </a:extLst>
          </p:cNvPr>
          <p:cNvSpPr txBox="1"/>
          <p:nvPr/>
        </p:nvSpPr>
        <p:spPr>
          <a:xfrm>
            <a:off x="2445106" y="4382413"/>
            <a:ext cx="2283059" cy="1046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ja-JP" altLang="en-US" sz="1600" b="1" i="0" u="none" strike="noStrike" kern="1200" cap="none" spc="0" normalizeH="0" baseline="0" noProof="0" dirty="0">
                <a:ln>
                  <a:noFill/>
                </a:ln>
                <a:solidFill>
                  <a:srgbClr val="FF0000"/>
                </a:solidFill>
                <a:effectLst/>
                <a:uLnTx/>
                <a:uFillTx/>
                <a:latin typeface="Meiryo"/>
                <a:ea typeface="Meiryo"/>
                <a:cs typeface="Meiryo"/>
                <a:sym typeface="Meiryo"/>
              </a:rPr>
              <a:t>ボタンがパワーアップ</a:t>
            </a:r>
            <a:endParaRPr kumimoji="1" lang="en-US" altLang="ja-JP" sz="1100" b="0" i="0" u="none" strike="noStrike" kern="1200" cap="none" spc="0" normalizeH="0" baseline="0" noProof="0" dirty="0">
              <a:ln>
                <a:noFill/>
              </a:ln>
              <a:solidFill>
                <a:srgbClr val="10171B"/>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endParaRPr kumimoji="1" lang="en-US" altLang="ja-JP" sz="1000" b="0" i="0" u="none" strike="noStrike" kern="1200" cap="none" spc="0" normalizeH="0" baseline="0" noProof="0" dirty="0">
              <a:ln>
                <a:noFill/>
              </a:ln>
              <a:solidFill>
                <a:srgbClr val="10171B"/>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ja-JP" altLang="en-US" sz="1000" b="0" i="0" u="none" strike="noStrike" kern="1200" cap="none" spc="0" normalizeH="0" baseline="0" noProof="0" dirty="0">
                <a:ln>
                  <a:noFill/>
                </a:ln>
                <a:solidFill>
                  <a:srgbClr val="10171B"/>
                </a:solidFill>
                <a:effectLst/>
                <a:uLnTx/>
                <a:uFillTx/>
                <a:latin typeface="Meiryo"/>
                <a:ea typeface="Meiryo"/>
                <a:cs typeface="Meiryo"/>
                <a:sym typeface="Meiryo"/>
              </a:rPr>
              <a:t>翻訳ボタンの</a:t>
            </a:r>
            <a:r>
              <a:rPr kumimoji="1" lang="en-US" altLang="ja-JP" sz="1000" b="0" i="0" u="none" strike="noStrike" kern="1200" cap="none" spc="0" normalizeH="0" baseline="0" noProof="0" dirty="0">
                <a:ln>
                  <a:noFill/>
                </a:ln>
                <a:solidFill>
                  <a:srgbClr val="10171B"/>
                </a:solidFill>
                <a:effectLst/>
                <a:uLnTx/>
                <a:uFillTx/>
                <a:latin typeface="Meiryo"/>
                <a:ea typeface="Meiryo"/>
                <a:cs typeface="Meiryo"/>
                <a:sym typeface="Meiryo"/>
              </a:rPr>
              <a:t>100</a:t>
            </a:r>
            <a:r>
              <a:rPr kumimoji="1" lang="ja-JP" altLang="en-US" sz="1000" b="0" i="0" u="none" strike="noStrike" kern="1200" cap="none" spc="0" normalizeH="0" baseline="0" noProof="0" dirty="0">
                <a:ln>
                  <a:noFill/>
                </a:ln>
                <a:solidFill>
                  <a:srgbClr val="10171B"/>
                </a:solidFill>
                <a:effectLst/>
                <a:uLnTx/>
                <a:uFillTx/>
                <a:latin typeface="Meiryo"/>
                <a:ea typeface="Meiryo"/>
                <a:cs typeface="Meiryo"/>
                <a:sym typeface="Meiryo"/>
              </a:rPr>
              <a:t>万回</a:t>
            </a:r>
            <a:endParaRPr kumimoji="1" lang="en-US" altLang="ja-JP" sz="1000" b="0" i="0" u="none" strike="noStrike" kern="1200" cap="none" spc="0" normalizeH="0" baseline="0" noProof="0" dirty="0">
              <a:ln>
                <a:noFill/>
              </a:ln>
              <a:solidFill>
                <a:srgbClr val="10171B"/>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ja-JP" altLang="en-US" sz="1000" b="0" i="0" u="none" strike="noStrike" kern="1200" cap="none" spc="0" normalizeH="0" baseline="0" noProof="0" dirty="0">
                <a:ln>
                  <a:noFill/>
                </a:ln>
                <a:solidFill>
                  <a:srgbClr val="10171B"/>
                </a:solidFill>
                <a:effectLst/>
                <a:uLnTx/>
                <a:uFillTx/>
                <a:latin typeface="Meiryo"/>
                <a:ea typeface="Meiryo"/>
                <a:cs typeface="Meiryo"/>
                <a:sym typeface="Meiryo"/>
              </a:rPr>
              <a:t>押下テストをクリア</a:t>
            </a:r>
            <a:endParaRPr kumimoji="1" lang="en-US" altLang="ja-JP" sz="1050" b="0" i="0" u="none" strike="noStrike" kern="1200" cap="none" spc="0" normalizeH="0" baseline="0" noProof="0" dirty="0">
              <a:ln>
                <a:noFill/>
              </a:ln>
              <a:solidFill>
                <a:srgbClr val="10171B"/>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endParaRPr kumimoji="1" sz="16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sp>
        <p:nvSpPr>
          <p:cNvPr id="4" name="Google Shape;222;p8">
            <a:extLst>
              <a:ext uri="{FF2B5EF4-FFF2-40B4-BE49-F238E27FC236}">
                <a16:creationId xmlns:a16="http://schemas.microsoft.com/office/drawing/2014/main" id="{E8295DD6-56B6-5DB7-4075-0B71FE55993C}"/>
              </a:ext>
            </a:extLst>
          </p:cNvPr>
          <p:cNvSpPr txBox="1"/>
          <p:nvPr/>
        </p:nvSpPr>
        <p:spPr>
          <a:xfrm>
            <a:off x="8384152" y="2232305"/>
            <a:ext cx="2283849" cy="15234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ja-JP" altLang="en-US" sz="1600" b="1" i="0" u="none" strike="noStrike" kern="1200" cap="none" spc="0" normalizeH="0" baseline="0" noProof="0" dirty="0">
                <a:ln>
                  <a:noFill/>
                </a:ln>
                <a:solidFill>
                  <a:srgbClr val="FF0000"/>
                </a:solidFill>
                <a:effectLst/>
                <a:uLnTx/>
                <a:uFillTx/>
                <a:latin typeface="Meiryo"/>
                <a:ea typeface="Meiryo"/>
                <a:cs typeface="+mn-cs"/>
                <a:sym typeface="Meiryo"/>
              </a:rPr>
              <a:t>電池がパワーアップ</a:t>
            </a:r>
            <a:endParaRPr kumimoji="1" lang="en-US" altLang="ja-JP" sz="1600" b="1" i="0" u="none" strike="noStrike" kern="1200" cap="none" spc="0" normalizeH="0" baseline="0" noProof="0" dirty="0">
              <a:ln>
                <a:noFill/>
              </a:ln>
              <a:solidFill>
                <a:srgbClr val="FF0000"/>
              </a:solidFill>
              <a:effectLst/>
              <a:uLnTx/>
              <a:uFillTx/>
              <a:latin typeface="Meiryo"/>
              <a:ea typeface="Meiryo"/>
              <a:cs typeface="+mn-cs"/>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endParaRPr kumimoji="1" lang="en-US" altLang="ja-JP" sz="1100" b="0" i="0" u="none" strike="noStrike" kern="1200" cap="none" spc="0" normalizeH="0" baseline="0" noProof="0" dirty="0">
              <a:ln>
                <a:noFill/>
              </a:ln>
              <a:solidFill>
                <a:srgbClr val="10171B"/>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en-US" altLang="ja-JP" sz="1100" b="0" i="0" u="none" strike="noStrike" kern="1200" cap="none" spc="0" normalizeH="0" baseline="0" noProof="0" dirty="0">
                <a:ln>
                  <a:noFill/>
                </a:ln>
                <a:solidFill>
                  <a:srgbClr val="10171B"/>
                </a:solidFill>
                <a:effectLst/>
                <a:uLnTx/>
                <a:uFillTx/>
                <a:latin typeface="Meiryo"/>
                <a:ea typeface="Meiryo"/>
                <a:cs typeface="Meiryo"/>
                <a:sym typeface="Meiryo"/>
              </a:rPr>
              <a:t>1回の充電で</a:t>
            </a:r>
            <a:r>
              <a:rPr kumimoji="1" lang="en-US" altLang="ja-JP" sz="1100" b="0" i="0" u="none" strike="noStrike" kern="1200" cap="none" spc="0" normalizeH="0" baseline="0" noProof="0" dirty="0">
                <a:ln>
                  <a:noFill/>
                </a:ln>
                <a:solidFill>
                  <a:srgbClr val="FF0000"/>
                </a:solidFill>
                <a:effectLst/>
                <a:uLnTx/>
                <a:uFillTx/>
                <a:latin typeface="Meiryo"/>
                <a:ea typeface="Meiryo"/>
                <a:cs typeface="Meiryo"/>
                <a:sym typeface="Meiryo"/>
              </a:rPr>
              <a:t>7日間</a:t>
            </a:r>
            <a:r>
              <a:rPr kumimoji="1" lang="en-US" altLang="ja-JP" sz="1100" b="0" i="0" u="none" strike="noStrike" kern="1200" cap="none" spc="0" normalizeH="0" baseline="0" noProof="0" dirty="0">
                <a:ln>
                  <a:noFill/>
                </a:ln>
                <a:solidFill>
                  <a:srgbClr val="10171B"/>
                </a:solidFill>
                <a:effectLst/>
                <a:uLnTx/>
                <a:uFillTx/>
                <a:latin typeface="Meiryo"/>
                <a:ea typeface="Meiryo"/>
                <a:cs typeface="Meiryo"/>
                <a:sym typeface="Meiryo"/>
              </a:rPr>
              <a:t>持続</a:t>
            </a:r>
            <a:br>
              <a:rPr kumimoji="1" lang="en-US" altLang="ja-JP" sz="1100" b="0" i="0" u="none" strike="noStrike" kern="1200" cap="none" spc="0" normalizeH="0" baseline="0" noProof="0" dirty="0">
                <a:ln>
                  <a:noFill/>
                </a:ln>
                <a:solidFill>
                  <a:srgbClr val="FF0000"/>
                </a:solidFill>
                <a:effectLst/>
                <a:uLnTx/>
                <a:uFillTx/>
                <a:latin typeface="Meiryo"/>
                <a:ea typeface="Meiryo"/>
                <a:cs typeface="Meiryo"/>
                <a:sym typeface="Meiryo"/>
              </a:rPr>
            </a:br>
            <a:r>
              <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a:t>
            </a:r>
            <a:r>
              <a:rPr kumimoji="1" lang="ja-JP" altLang="en-US"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待機時間で計算</a:t>
            </a:r>
            <a:endPar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ja-JP" altLang="en-US"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　</a:t>
            </a:r>
            <a:r>
              <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PTS2</a:t>
            </a:r>
            <a:r>
              <a:rPr kumimoji="1" lang="ja-JP" altLang="en-US"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　</a:t>
            </a:r>
            <a:r>
              <a:rPr kumimoji="1" lang="en-US" altLang="ja-JP" sz="700" b="0" i="0" u="none" strike="noStrike" kern="1200" cap="none" spc="0" normalizeH="0" baseline="0" noProof="0" dirty="0">
                <a:ln>
                  <a:noFill/>
                </a:ln>
                <a:solidFill>
                  <a:srgbClr val="FF0000"/>
                </a:solidFill>
                <a:effectLst/>
                <a:uLnTx/>
                <a:uFillTx/>
                <a:latin typeface="Meiryo"/>
                <a:ea typeface="Meiryo"/>
                <a:cs typeface="Meiryo"/>
                <a:sym typeface="Meiryo"/>
              </a:rPr>
              <a:t>179</a:t>
            </a:r>
            <a:r>
              <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h</a:t>
            </a:r>
            <a:r>
              <a:rPr kumimoji="1" lang="ja-JP" altLang="en-US"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　</a:t>
            </a:r>
            <a:r>
              <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 PTS2P</a:t>
            </a:r>
            <a:r>
              <a:rPr kumimoji="1" lang="ja-JP" altLang="en-US"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　</a:t>
            </a:r>
            <a:r>
              <a:rPr kumimoji="1" lang="en-US" altLang="ja-JP" sz="700" b="0" i="0" u="none" strike="noStrike" kern="1200" cap="none" spc="0" normalizeH="0" baseline="0" noProof="0" dirty="0">
                <a:ln>
                  <a:noFill/>
                </a:ln>
                <a:solidFill>
                  <a:srgbClr val="FF0000"/>
                </a:solidFill>
                <a:effectLst/>
                <a:uLnTx/>
                <a:uFillTx/>
                <a:latin typeface="Meiryo"/>
                <a:ea typeface="Meiryo"/>
                <a:cs typeface="Meiryo"/>
                <a:sym typeface="Meiryo"/>
              </a:rPr>
              <a:t>213</a:t>
            </a:r>
            <a:r>
              <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h</a:t>
            </a: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ja-JP" altLang="en-US"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　</a:t>
            </a:r>
            <a:r>
              <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PTS</a:t>
            </a:r>
            <a:r>
              <a:rPr kumimoji="1" lang="ja-JP" altLang="en-US"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　　</a:t>
            </a:r>
            <a:r>
              <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rPr>
              <a:t>132h   PTSP    192h</a:t>
            </a: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endParaRPr kumimoji="1" lang="en-US" altLang="ja-JP" sz="700" b="0" i="0" u="none" strike="noStrike" kern="1200" cap="none" spc="0" normalizeH="0" baseline="0" noProof="0" dirty="0">
              <a:ln>
                <a:noFill/>
              </a:ln>
              <a:solidFill>
                <a:sysClr val="windowText" lastClr="000000"/>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en-US" altLang="ja-JP" sz="1100" b="0" i="0" u="none" strike="noStrike" kern="1200" cap="none" spc="0" normalizeH="0" baseline="0" noProof="0" dirty="0" err="1">
                <a:ln>
                  <a:noFill/>
                </a:ln>
                <a:solidFill>
                  <a:srgbClr val="10171B"/>
                </a:solidFill>
                <a:effectLst/>
                <a:uLnTx/>
                <a:uFillTx/>
                <a:latin typeface="Meiryo"/>
                <a:ea typeface="Meiryo"/>
                <a:cs typeface="Meiryo"/>
                <a:sym typeface="Meiryo"/>
              </a:rPr>
              <a:t>充電</a:t>
            </a:r>
            <a:r>
              <a:rPr kumimoji="1" lang="ja-JP" altLang="en-US" sz="1100" b="0" i="0" u="none" strike="noStrike" kern="1200" cap="none" spc="0" normalizeH="0" baseline="0" noProof="0" dirty="0">
                <a:ln>
                  <a:noFill/>
                </a:ln>
                <a:solidFill>
                  <a:srgbClr val="10171B"/>
                </a:solidFill>
                <a:effectLst/>
                <a:uLnTx/>
                <a:uFillTx/>
                <a:latin typeface="Meiryo"/>
                <a:ea typeface="Meiryo"/>
                <a:cs typeface="Meiryo"/>
                <a:sym typeface="Meiryo"/>
              </a:rPr>
              <a:t>にかかる時間が短縮</a:t>
            </a:r>
            <a:endParaRPr kumimoji="1" lang="en-US" altLang="ja-JP" sz="1100" b="0" i="0" u="none" strike="noStrike" kern="1200" cap="none" spc="0" normalizeH="0" baseline="0" noProof="0" dirty="0">
              <a:ln>
                <a:noFill/>
              </a:ln>
              <a:solidFill>
                <a:srgbClr val="10171B"/>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en-US" altLang="ja-JP" sz="800" b="0" i="0" u="none" strike="noStrike" kern="1200" cap="none" spc="0" normalizeH="0" baseline="0" noProof="0" dirty="0">
                <a:ln>
                  <a:noFill/>
                </a:ln>
                <a:solidFill>
                  <a:srgbClr val="10171B"/>
                </a:solidFill>
                <a:effectLst/>
                <a:uLnTx/>
                <a:uFillTx/>
                <a:latin typeface="Meiryo"/>
                <a:ea typeface="Meiryo"/>
                <a:cs typeface="Meiryo"/>
                <a:sym typeface="Meiryo"/>
              </a:rPr>
              <a:t>※PTS</a:t>
            </a:r>
            <a:r>
              <a:rPr kumimoji="1" lang="ja-JP" altLang="en-US" sz="800" b="0" i="0" u="none" strike="noStrike" kern="1200" cap="none" spc="0" normalizeH="0" baseline="0" noProof="0" dirty="0">
                <a:ln>
                  <a:noFill/>
                </a:ln>
                <a:solidFill>
                  <a:srgbClr val="10171B"/>
                </a:solidFill>
                <a:effectLst/>
                <a:uLnTx/>
                <a:uFillTx/>
                <a:latin typeface="Meiryo"/>
                <a:ea typeface="Meiryo"/>
                <a:cs typeface="Meiryo"/>
                <a:sym typeface="Meiryo"/>
              </a:rPr>
              <a:t>　</a:t>
            </a:r>
            <a:r>
              <a:rPr kumimoji="1" lang="en-US" altLang="ja-JP" sz="800" b="0" i="0" u="none" strike="noStrike" kern="1200" cap="none" spc="0" normalizeH="0" baseline="0" noProof="0" dirty="0">
                <a:ln>
                  <a:noFill/>
                </a:ln>
                <a:solidFill>
                  <a:srgbClr val="10171B"/>
                </a:solidFill>
                <a:effectLst/>
                <a:uLnTx/>
                <a:uFillTx/>
                <a:latin typeface="Meiryo"/>
                <a:ea typeface="Meiryo"/>
                <a:cs typeface="Meiryo"/>
                <a:sym typeface="Meiryo"/>
              </a:rPr>
              <a:t>105min</a:t>
            </a:r>
            <a:r>
              <a:rPr kumimoji="1" lang="ja-JP" altLang="en-US" sz="800" b="0" i="0" u="none" strike="noStrike" kern="1200" cap="none" spc="0" normalizeH="0" baseline="0" noProof="0" dirty="0">
                <a:ln>
                  <a:noFill/>
                </a:ln>
                <a:solidFill>
                  <a:srgbClr val="10171B"/>
                </a:solidFill>
                <a:effectLst/>
                <a:uLnTx/>
                <a:uFillTx/>
                <a:latin typeface="Meiryo"/>
                <a:ea typeface="Meiryo"/>
                <a:cs typeface="Meiryo"/>
                <a:sym typeface="Meiryo"/>
              </a:rPr>
              <a:t>　</a:t>
            </a:r>
            <a:r>
              <a:rPr kumimoji="1" lang="en-US" altLang="ja-JP" sz="800" b="0" i="0" u="none" strike="noStrike" kern="1200" cap="none" spc="0" normalizeH="0" baseline="0" noProof="0" dirty="0" err="1">
                <a:ln>
                  <a:noFill/>
                </a:ln>
                <a:solidFill>
                  <a:srgbClr val="10171B"/>
                </a:solidFill>
                <a:effectLst/>
                <a:uLnTx/>
                <a:uFillTx/>
                <a:latin typeface="Meiryo"/>
                <a:ea typeface="Meiryo"/>
                <a:cs typeface="Meiryo"/>
                <a:sym typeface="Meiryo"/>
              </a:rPr>
              <a:t>PTSPlus</a:t>
            </a:r>
            <a:r>
              <a:rPr kumimoji="1" lang="ja-JP" altLang="en-US" sz="800" b="0" i="0" u="none" strike="noStrike" kern="1200" cap="none" spc="0" normalizeH="0" baseline="0" noProof="0" dirty="0">
                <a:ln>
                  <a:noFill/>
                </a:ln>
                <a:solidFill>
                  <a:srgbClr val="10171B"/>
                </a:solidFill>
                <a:effectLst/>
                <a:uLnTx/>
                <a:uFillTx/>
                <a:latin typeface="Meiryo"/>
                <a:ea typeface="Meiryo"/>
                <a:cs typeface="Meiryo"/>
                <a:sym typeface="Meiryo"/>
              </a:rPr>
              <a:t>　</a:t>
            </a:r>
            <a:r>
              <a:rPr kumimoji="1" lang="en-US" altLang="ja-JP" sz="800" b="0" i="0" u="none" strike="noStrike" kern="1200" cap="none" spc="0" normalizeH="0" baseline="0" noProof="0" dirty="0">
                <a:ln>
                  <a:noFill/>
                </a:ln>
                <a:solidFill>
                  <a:srgbClr val="10171B"/>
                </a:solidFill>
                <a:effectLst/>
                <a:uLnTx/>
                <a:uFillTx/>
                <a:latin typeface="Meiryo"/>
                <a:ea typeface="Meiryo"/>
                <a:cs typeface="Meiryo"/>
                <a:sym typeface="Meiryo"/>
              </a:rPr>
              <a:t>130min</a:t>
            </a:r>
          </a:p>
          <a:p>
            <a:pPr marL="0" marR="0" lvl="0" indent="0" algn="l" defTabSz="914400" rtl="0" eaLnBrk="1" fontAlgn="auto" latinLnBrk="0" hangingPunct="1">
              <a:lnSpc>
                <a:spcPct val="100000"/>
              </a:lnSpc>
              <a:spcBef>
                <a:spcPts val="0"/>
              </a:spcBef>
              <a:spcAft>
                <a:spcPts val="0"/>
              </a:spcAft>
              <a:buClr>
                <a:srgbClr val="10171B"/>
              </a:buClr>
              <a:buSzPts val="1400"/>
              <a:buFontTx/>
              <a:buNone/>
              <a:tabLst/>
              <a:defRPr/>
            </a:pPr>
            <a:r>
              <a:rPr kumimoji="1" lang="en-US" altLang="ja-JP" sz="800" b="0" i="0" u="none" strike="noStrike" kern="1200" cap="none" spc="0" normalizeH="0" baseline="0" noProof="0" dirty="0">
                <a:ln>
                  <a:noFill/>
                </a:ln>
                <a:solidFill>
                  <a:srgbClr val="10171B"/>
                </a:solidFill>
                <a:effectLst/>
                <a:uLnTx/>
                <a:uFillTx/>
                <a:latin typeface="Meiryo"/>
                <a:ea typeface="Meiryo"/>
                <a:cs typeface="Meiryo"/>
                <a:sym typeface="Meiryo"/>
              </a:rPr>
              <a:t>※PTS2  </a:t>
            </a:r>
            <a:r>
              <a:rPr kumimoji="1" lang="en-US" altLang="ja-JP" sz="800" b="0" i="0" u="none" strike="noStrike" kern="1200" cap="none" spc="0" normalizeH="0" baseline="0" noProof="0" dirty="0">
                <a:ln>
                  <a:noFill/>
                </a:ln>
                <a:solidFill>
                  <a:srgbClr val="FF0000"/>
                </a:solidFill>
                <a:effectLst/>
                <a:uLnTx/>
                <a:uFillTx/>
                <a:latin typeface="Meiryo"/>
                <a:ea typeface="Meiryo"/>
                <a:cs typeface="Meiryo"/>
                <a:sym typeface="Meiryo"/>
              </a:rPr>
              <a:t>75</a:t>
            </a:r>
            <a:r>
              <a:rPr kumimoji="1" lang="en-US" altLang="ja-JP" sz="800" b="0" i="0" u="none" strike="noStrike" kern="1200" cap="none" spc="0" normalizeH="0" baseline="0" noProof="0" dirty="0">
                <a:ln>
                  <a:noFill/>
                </a:ln>
                <a:solidFill>
                  <a:srgbClr val="10171B"/>
                </a:solidFill>
                <a:effectLst/>
                <a:uLnTx/>
                <a:uFillTx/>
                <a:latin typeface="Meiryo"/>
                <a:ea typeface="Meiryo"/>
                <a:cs typeface="Meiryo"/>
                <a:sym typeface="Meiryo"/>
              </a:rPr>
              <a:t>min</a:t>
            </a:r>
            <a:r>
              <a:rPr kumimoji="1" lang="ja-JP" altLang="en-US" sz="800" b="0" i="0" u="none" strike="noStrike" kern="1200" cap="none" spc="0" normalizeH="0" baseline="0" noProof="0" dirty="0">
                <a:ln>
                  <a:noFill/>
                </a:ln>
                <a:solidFill>
                  <a:srgbClr val="10171B"/>
                </a:solidFill>
                <a:effectLst/>
                <a:uLnTx/>
                <a:uFillTx/>
                <a:latin typeface="Meiryo"/>
                <a:ea typeface="Meiryo"/>
                <a:cs typeface="Meiryo"/>
                <a:sym typeface="Meiryo"/>
              </a:rPr>
              <a:t>　</a:t>
            </a:r>
            <a:r>
              <a:rPr kumimoji="1" lang="en-US" altLang="ja-JP" sz="800" b="0" i="0" u="none" strike="noStrike" kern="1200" cap="none" spc="0" normalizeH="0" baseline="0" noProof="0" dirty="0">
                <a:ln>
                  <a:noFill/>
                </a:ln>
                <a:solidFill>
                  <a:srgbClr val="10171B"/>
                </a:solidFill>
                <a:effectLst/>
                <a:uLnTx/>
                <a:uFillTx/>
                <a:latin typeface="Meiryo"/>
                <a:ea typeface="Meiryo"/>
                <a:cs typeface="Meiryo"/>
                <a:sym typeface="Meiryo"/>
              </a:rPr>
              <a:t> PTS2Plus </a:t>
            </a:r>
            <a:r>
              <a:rPr kumimoji="1" lang="en-US" altLang="ja-JP" sz="800" b="0" i="0" u="none" strike="noStrike" kern="1200" cap="none" spc="0" normalizeH="0" baseline="0" noProof="0" dirty="0">
                <a:ln>
                  <a:noFill/>
                </a:ln>
                <a:solidFill>
                  <a:srgbClr val="FF0000"/>
                </a:solidFill>
                <a:effectLst/>
                <a:uLnTx/>
                <a:uFillTx/>
                <a:latin typeface="Meiryo"/>
                <a:ea typeface="Meiryo"/>
                <a:cs typeface="Meiryo"/>
                <a:sym typeface="Meiryo"/>
              </a:rPr>
              <a:t>105</a:t>
            </a:r>
            <a:r>
              <a:rPr kumimoji="1" lang="en-US" altLang="ja-JP" sz="800" b="0" i="0" u="none" strike="noStrike" kern="1200" cap="none" spc="0" normalizeH="0" baseline="0" noProof="0" dirty="0">
                <a:ln>
                  <a:noFill/>
                </a:ln>
                <a:solidFill>
                  <a:srgbClr val="10171B"/>
                </a:solidFill>
                <a:effectLst/>
                <a:uLnTx/>
                <a:uFillTx/>
                <a:latin typeface="Meiryo"/>
                <a:ea typeface="Meiryo"/>
                <a:cs typeface="Meiryo"/>
                <a:sym typeface="Meiryo"/>
              </a:rPr>
              <a:t>min</a:t>
            </a:r>
            <a:endParaRPr kumimoji="1" sz="800" b="0" i="0" u="none" strike="noStrike" kern="1200" cap="none" spc="0" normalizeH="0" baseline="0" noProof="0" dirty="0">
              <a:ln>
                <a:noFill/>
              </a:ln>
              <a:solidFill>
                <a:srgbClr val="10171B"/>
              </a:solidFill>
              <a:effectLst/>
              <a:uLnTx/>
              <a:uFillTx/>
              <a:latin typeface="游ゴシック" panose="020F0502020204030204"/>
              <a:ea typeface="+mn-ea"/>
              <a:cs typeface="+mn-cs"/>
            </a:endParaRPr>
          </a:p>
        </p:txBody>
      </p:sp>
      <p:cxnSp>
        <p:nvCxnSpPr>
          <p:cNvPr id="12" name="直線コネクタ 11">
            <a:extLst>
              <a:ext uri="{FF2B5EF4-FFF2-40B4-BE49-F238E27FC236}">
                <a16:creationId xmlns:a16="http://schemas.microsoft.com/office/drawing/2014/main" id="{F04D1428-0A17-FDC6-4E87-C28E892AB902}"/>
              </a:ext>
            </a:extLst>
          </p:cNvPr>
          <p:cNvCxnSpPr>
            <a:cxnSpLocks/>
          </p:cNvCxnSpPr>
          <p:nvPr/>
        </p:nvCxnSpPr>
        <p:spPr>
          <a:xfrm flipH="1">
            <a:off x="8155711" y="3740262"/>
            <a:ext cx="951345" cy="4642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図 27" descr="グラフィカル ユーザー インターフェイス, テキスト&#10;&#10;中程度の精度で自動的に生成された説明">
            <a:extLst>
              <a:ext uri="{FF2B5EF4-FFF2-40B4-BE49-F238E27FC236}">
                <a16:creationId xmlns:a16="http://schemas.microsoft.com/office/drawing/2014/main" id="{C5E359E4-3CA6-BF3C-B019-9B4E5B183AF2}"/>
              </a:ext>
            </a:extLst>
          </p:cNvPr>
          <p:cNvPicPr>
            <a:picLocks noChangeAspect="1"/>
          </p:cNvPicPr>
          <p:nvPr/>
        </p:nvPicPr>
        <p:blipFill>
          <a:blip r:embed="rId2"/>
          <a:stretch>
            <a:fillRect/>
          </a:stretch>
        </p:blipFill>
        <p:spPr>
          <a:xfrm>
            <a:off x="6135147" y="2324531"/>
            <a:ext cx="2249005" cy="3627427"/>
          </a:xfrm>
          <a:prstGeom prst="rect">
            <a:avLst/>
          </a:prstGeom>
        </p:spPr>
      </p:pic>
      <p:pic>
        <p:nvPicPr>
          <p:cNvPr id="29" name="Google Shape;234;p8">
            <a:extLst>
              <a:ext uri="{FF2B5EF4-FFF2-40B4-BE49-F238E27FC236}">
                <a16:creationId xmlns:a16="http://schemas.microsoft.com/office/drawing/2014/main" id="{3C9C3C0F-1263-2CAA-B7DE-EBB72A691D57}"/>
              </a:ext>
            </a:extLst>
          </p:cNvPr>
          <p:cNvPicPr preferRelativeResize="0"/>
          <p:nvPr/>
        </p:nvPicPr>
        <p:blipFill rotWithShape="1">
          <a:blip r:embed="rId3">
            <a:alphaModFix/>
          </a:blip>
          <a:srcRect b="1940"/>
          <a:stretch/>
        </p:blipFill>
        <p:spPr>
          <a:xfrm>
            <a:off x="4718483" y="2324530"/>
            <a:ext cx="2231136" cy="3555862"/>
          </a:xfrm>
          <a:prstGeom prst="rect">
            <a:avLst/>
          </a:prstGeom>
          <a:noFill/>
          <a:ln>
            <a:noFill/>
          </a:ln>
        </p:spPr>
      </p:pic>
      <p:cxnSp>
        <p:nvCxnSpPr>
          <p:cNvPr id="30" name="直線コネクタ 29">
            <a:extLst>
              <a:ext uri="{FF2B5EF4-FFF2-40B4-BE49-F238E27FC236}">
                <a16:creationId xmlns:a16="http://schemas.microsoft.com/office/drawing/2014/main" id="{F6100033-0077-FAA4-3799-64829E655A7F}"/>
              </a:ext>
            </a:extLst>
          </p:cNvPr>
          <p:cNvCxnSpPr>
            <a:cxnSpLocks/>
          </p:cNvCxnSpPr>
          <p:nvPr/>
        </p:nvCxnSpPr>
        <p:spPr>
          <a:xfrm>
            <a:off x="3953164" y="4900235"/>
            <a:ext cx="1583502" cy="5122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2E62AACB-7C89-DC04-E0F4-075D6D30C500}"/>
              </a:ext>
            </a:extLst>
          </p:cNvPr>
          <p:cNvSpPr>
            <a:spLocks noGrp="1"/>
          </p:cNvSpPr>
          <p:nvPr>
            <p:ph type="sldNum" sz="quarter" idx="12"/>
          </p:nvPr>
        </p:nvSpPr>
        <p:spPr/>
        <p:txBody>
          <a:bodyPr/>
          <a:lstStyle/>
          <a:p>
            <a:pPr algn="ctr"/>
            <a:fld id="{6FB8D711-A6AE-4DCD-B09A-C2554588049A}" type="slidenum">
              <a:rPr lang="ja-JP" altLang="en-US" sz="800" smtClean="0"/>
              <a:pPr algn="ctr"/>
              <a:t>27</a:t>
            </a:fld>
            <a:endParaRPr lang="ja-JP" altLang="en-US" sz="800" dirty="0"/>
          </a:p>
        </p:txBody>
      </p:sp>
    </p:spTree>
    <p:extLst>
      <p:ext uri="{BB962C8B-B14F-4D97-AF65-F5344CB8AC3E}">
        <p14:creationId xmlns:p14="http://schemas.microsoft.com/office/powerpoint/2010/main" val="2389348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lose-up of held hands in hospital bed">
            <a:extLst>
              <a:ext uri="{FF2B5EF4-FFF2-40B4-BE49-F238E27FC236}">
                <a16:creationId xmlns:a16="http://schemas.microsoft.com/office/drawing/2014/main" id="{AD92E620-7913-BA16-7BF7-D226B72B0B27}"/>
              </a:ext>
            </a:extLst>
          </p:cNvPr>
          <p:cNvPicPr>
            <a:picLocks noChangeAspect="1"/>
          </p:cNvPicPr>
          <p:nvPr/>
        </p:nvPicPr>
        <p:blipFill>
          <a:blip r:embed="rId2">
            <a:extLst>
              <a:ext uri="{28A0092B-C50C-407E-A947-70E740481C1C}">
                <a14:useLocalDpi xmlns:a14="http://schemas.microsoft.com/office/drawing/2010/main" val="0"/>
              </a:ext>
            </a:extLst>
          </a:blip>
          <a:srcRect t="9120" b="-193"/>
          <a:stretch/>
        </p:blipFill>
        <p:spPr>
          <a:xfrm>
            <a:off x="0" y="689106"/>
            <a:ext cx="12192000" cy="6138797"/>
          </a:xfrm>
          <a:prstGeom prst="rect">
            <a:avLst/>
          </a:prstGeom>
        </p:spPr>
      </p:pic>
      <p:sp>
        <p:nvSpPr>
          <p:cNvPr id="4" name="TextBox 3">
            <a:extLst>
              <a:ext uri="{FF2B5EF4-FFF2-40B4-BE49-F238E27FC236}">
                <a16:creationId xmlns:a16="http://schemas.microsoft.com/office/drawing/2014/main" id="{E668D623-FE2E-1328-426C-CC7C9AC58E09}"/>
              </a:ext>
            </a:extLst>
          </p:cNvPr>
          <p:cNvSpPr txBox="1"/>
          <p:nvPr/>
        </p:nvSpPr>
        <p:spPr>
          <a:xfrm>
            <a:off x="419101" y="982179"/>
            <a:ext cx="11353798" cy="4893647"/>
          </a:xfrm>
          <a:prstGeom prst="rect">
            <a:avLst/>
          </a:prstGeom>
          <a:noFill/>
        </p:spPr>
        <p:txBody>
          <a:bodyPr wrap="square" anchor="ctr">
            <a:spAutoFit/>
          </a:bodyPr>
          <a:lstStyle/>
          <a:p>
            <a:pPr algn="ctr"/>
            <a:r>
              <a:rPr lang="ja-JP" altLang="en-US" sz="8800" dirty="0">
                <a:solidFill>
                  <a:schemeClr val="bg1"/>
                </a:solidFill>
                <a:effectLst>
                  <a:outerShdw blurRad="296226" algn="ctr" rotWithShape="0">
                    <a:prstClr val="black"/>
                  </a:outerShdw>
                </a:effectLst>
                <a:latin typeface="HGPSoeiKakugothicUB" panose="020B0900000000000000" pitchFamily="34" charset="-128"/>
                <a:ea typeface="HGPSoeiKakugothicUB" panose="020B0900000000000000" pitchFamily="34" charset="-128"/>
              </a:rPr>
              <a:t>信頼性がある。</a:t>
            </a: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ja-JP" altLang="en-US"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ja-JP" altLang="en-US"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r>
              <a:rPr lang="ja-JP" altLang="en-US"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rPr>
              <a:t>ポケトークは、製品の故障ゼロという実績のもとお客様のニーズに常に応える安定したサービスを提供しています。</a:t>
            </a: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r>
              <a:rPr lang="ja-JP" altLang="en-US"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rPr>
              <a:t>セキュリティ、使いやすさ、パフォーマンスの向上に革新を続け、最適なソリューションを提供することを目指しています。</a:t>
            </a: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endParaRPr lang="en-US" altLang="ja-JP"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endParaRPr>
          </a:p>
          <a:p>
            <a:pPr algn="ctr"/>
            <a:r>
              <a:rPr lang="ja-JP" altLang="en-US" sz="1400" b="1" dirty="0">
                <a:solidFill>
                  <a:schemeClr val="bg1"/>
                </a:solidFill>
                <a:effectLst>
                  <a:outerShdw blurRad="296226" algn="ctr" rotWithShape="0">
                    <a:prstClr val="black"/>
                  </a:outerShdw>
                </a:effectLst>
                <a:latin typeface="Yu Gothic" panose="020B0400000000000000" pitchFamily="34" charset="-128"/>
                <a:ea typeface="Yu Gothic" panose="020B0400000000000000" pitchFamily="34" charset="-128"/>
              </a:rPr>
              <a:t>ポケトークは、お客様の言葉の重みを大切に、そして正確に届けます。</a:t>
            </a:r>
          </a:p>
        </p:txBody>
      </p:sp>
    </p:spTree>
    <p:extLst>
      <p:ext uri="{BB962C8B-B14F-4D97-AF65-F5344CB8AC3E}">
        <p14:creationId xmlns:p14="http://schemas.microsoft.com/office/powerpoint/2010/main" val="321629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39EB3-9202-BDD3-EF8C-E09ED4AA3E39}"/>
            </a:ext>
          </a:extLst>
        </p:cNvPr>
        <p:cNvGrpSpPr/>
        <p:nvPr/>
      </p:nvGrpSpPr>
      <p:grpSpPr>
        <a:xfrm>
          <a:off x="0" y="0"/>
          <a:ext cx="0" cy="0"/>
          <a:chOff x="0" y="0"/>
          <a:chExt cx="0" cy="0"/>
        </a:xfrm>
      </p:grpSpPr>
      <p:sp>
        <p:nvSpPr>
          <p:cNvPr id="44" name="タイトル 43">
            <a:extLst>
              <a:ext uri="{FF2B5EF4-FFF2-40B4-BE49-F238E27FC236}">
                <a16:creationId xmlns:a16="http://schemas.microsoft.com/office/drawing/2014/main" id="{06DA4F3E-229B-DCBD-2475-B7418FA5F929}"/>
              </a:ext>
            </a:extLst>
          </p:cNvPr>
          <p:cNvSpPr>
            <a:spLocks noGrp="1"/>
          </p:cNvSpPr>
          <p:nvPr>
            <p:ph type="title"/>
          </p:nvPr>
        </p:nvSpPr>
        <p:spPr/>
        <p:txBody>
          <a:bodyPr/>
          <a:lstStyle/>
          <a:p>
            <a:r>
              <a:rPr lang="ja-JP" altLang="en-US" dirty="0"/>
              <a:t>高精度なヒミツは、全部得意だから。</a:t>
            </a:r>
          </a:p>
        </p:txBody>
      </p:sp>
      <p:sp>
        <p:nvSpPr>
          <p:cNvPr id="46" name="テキスト プレースホルダー 45">
            <a:extLst>
              <a:ext uri="{FF2B5EF4-FFF2-40B4-BE49-F238E27FC236}">
                <a16:creationId xmlns:a16="http://schemas.microsoft.com/office/drawing/2014/main" id="{769486FA-84A6-78AD-6E1D-4CEAB7CFB87C}"/>
              </a:ext>
            </a:extLst>
          </p:cNvPr>
          <p:cNvSpPr>
            <a:spLocks noGrp="1"/>
          </p:cNvSpPr>
          <p:nvPr>
            <p:ph type="body" sz="quarter" idx="14"/>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4400" b="0" i="0" u="none" strike="noStrike" kern="1200" cap="none" spc="-100" normalizeH="0" baseline="0" noProof="0">
                <a:ln>
                  <a:noFill/>
                </a:ln>
                <a:effectLst/>
                <a:uLnTx/>
                <a:uFillTx/>
                <a:latin typeface="HGP創英角ｺﾞｼｯｸUB" panose="020B0900000000000000" pitchFamily="50" charset="-128"/>
                <a:ea typeface="HGP創英角ｺﾞｼｯｸUB" panose="020B0900000000000000" pitchFamily="50" charset="-128"/>
                <a:cs typeface="+mn-cs"/>
              </a:rPr>
              <a:t>どの言語でも、速くて、精緻。</a:t>
            </a:r>
          </a:p>
        </p:txBody>
      </p:sp>
      <p:sp>
        <p:nvSpPr>
          <p:cNvPr id="6" name="テキスト プレースホルダー 5">
            <a:extLst>
              <a:ext uri="{FF2B5EF4-FFF2-40B4-BE49-F238E27FC236}">
                <a16:creationId xmlns:a16="http://schemas.microsoft.com/office/drawing/2014/main" id="{C2D86CDA-F89B-D9C7-79BB-BAF6CCC6559B}"/>
              </a:ext>
            </a:extLst>
          </p:cNvPr>
          <p:cNvSpPr>
            <a:spLocks noGrp="1"/>
          </p:cNvSpPr>
          <p:nvPr>
            <p:ph type="body" sz="quarter" idx="13"/>
          </p:nvPr>
        </p:nvSpPr>
        <p:spPr/>
        <p:txBody>
          <a:bodyPr/>
          <a:lstStyle/>
          <a:p>
            <a:r>
              <a:rPr lang="ja-JP" altLang="en-US"/>
              <a:t>何が違うの？ビジネス仕様のポケトーク。　</a:t>
            </a:r>
            <a:r>
              <a:rPr lang="en-US" altLang="ja-JP" dirty="0"/>
              <a:t>―</a:t>
            </a:r>
            <a:r>
              <a:rPr lang="ja-JP" altLang="en-US"/>
              <a:t>　</a:t>
            </a:r>
            <a:r>
              <a:rPr lang="ja-JP" altLang="en-US" b="1">
                <a:solidFill>
                  <a:schemeClr val="accent3">
                    <a:lumMod val="60000"/>
                    <a:lumOff val="40000"/>
                  </a:schemeClr>
                </a:solidFill>
              </a:rPr>
              <a:t>信頼性がある。</a:t>
            </a:r>
            <a:endParaRPr lang="ja-JP" altLang="en-US"/>
          </a:p>
        </p:txBody>
      </p:sp>
      <p:pic>
        <p:nvPicPr>
          <p:cNvPr id="62" name="グラフィックス 61" descr="ボリューム 単色塗りつぶし">
            <a:extLst>
              <a:ext uri="{FF2B5EF4-FFF2-40B4-BE49-F238E27FC236}">
                <a16:creationId xmlns:a16="http://schemas.microsoft.com/office/drawing/2014/main" id="{3FA468C3-4114-0CE1-8463-67A6AC05339F}"/>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2699" r="6289"/>
          <a:stretch/>
        </p:blipFill>
        <p:spPr>
          <a:xfrm>
            <a:off x="3792516" y="4395053"/>
            <a:ext cx="840958" cy="2050504"/>
          </a:xfrm>
          <a:prstGeom prst="rect">
            <a:avLst/>
          </a:prstGeom>
        </p:spPr>
      </p:pic>
      <p:pic>
        <p:nvPicPr>
          <p:cNvPr id="63" name="グラフィックス 62" descr="ユーザー 単色塗りつぶし">
            <a:extLst>
              <a:ext uri="{FF2B5EF4-FFF2-40B4-BE49-F238E27FC236}">
                <a16:creationId xmlns:a16="http://schemas.microsoft.com/office/drawing/2014/main" id="{307AC312-F3BA-E277-7FC9-363F9928214C}"/>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1370" r="11370"/>
          <a:stretch/>
        </p:blipFill>
        <p:spPr>
          <a:xfrm>
            <a:off x="9333235" y="4395053"/>
            <a:ext cx="1584202" cy="2050504"/>
          </a:xfrm>
          <a:prstGeom prst="rect">
            <a:avLst/>
          </a:prstGeom>
        </p:spPr>
      </p:pic>
      <p:pic>
        <p:nvPicPr>
          <p:cNvPr id="64" name="グラフィックス 63" descr="ボリューム 単色塗りつぶし">
            <a:extLst>
              <a:ext uri="{FF2B5EF4-FFF2-40B4-BE49-F238E27FC236}">
                <a16:creationId xmlns:a16="http://schemas.microsoft.com/office/drawing/2014/main" id="{48228437-7BB1-061F-6693-25916618212C}"/>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2699" r="6289"/>
          <a:stretch/>
        </p:blipFill>
        <p:spPr>
          <a:xfrm>
            <a:off x="7548324" y="4395053"/>
            <a:ext cx="840958" cy="2050504"/>
          </a:xfrm>
          <a:prstGeom prst="rect">
            <a:avLst/>
          </a:prstGeom>
        </p:spPr>
      </p:pic>
      <p:pic>
        <p:nvPicPr>
          <p:cNvPr id="65" name="グラフィックス 64" descr="ユーザー 単色塗りつぶし">
            <a:extLst>
              <a:ext uri="{FF2B5EF4-FFF2-40B4-BE49-F238E27FC236}">
                <a16:creationId xmlns:a16="http://schemas.microsoft.com/office/drawing/2014/main" id="{E980916C-C6D5-7D01-2940-62B7FDDCD2DE}"/>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1370" r="11370"/>
          <a:stretch/>
        </p:blipFill>
        <p:spPr>
          <a:xfrm>
            <a:off x="1264362" y="4395053"/>
            <a:ext cx="1584202" cy="2050504"/>
          </a:xfrm>
          <a:prstGeom prst="rect">
            <a:avLst/>
          </a:prstGeom>
        </p:spPr>
      </p:pic>
      <p:pic>
        <p:nvPicPr>
          <p:cNvPr id="66" name="グラフィックス 65" descr="雲 単色塗りつぶし">
            <a:extLst>
              <a:ext uri="{FF2B5EF4-FFF2-40B4-BE49-F238E27FC236}">
                <a16:creationId xmlns:a16="http://schemas.microsoft.com/office/drawing/2014/main" id="{B45F55CF-7376-29B0-92EF-8393CC2FB26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43676" y="1801471"/>
            <a:ext cx="2904648" cy="2904648"/>
          </a:xfrm>
          <a:prstGeom prst="rect">
            <a:avLst/>
          </a:prstGeom>
        </p:spPr>
      </p:pic>
      <p:sp>
        <p:nvSpPr>
          <p:cNvPr id="67" name="テキスト ボックス 66">
            <a:extLst>
              <a:ext uri="{FF2B5EF4-FFF2-40B4-BE49-F238E27FC236}">
                <a16:creationId xmlns:a16="http://schemas.microsoft.com/office/drawing/2014/main" id="{89F55118-8C7A-56BA-21A7-BA88E7562B89}"/>
              </a:ext>
            </a:extLst>
          </p:cNvPr>
          <p:cNvSpPr txBox="1"/>
          <p:nvPr/>
        </p:nvSpPr>
        <p:spPr>
          <a:xfrm>
            <a:off x="5105400" y="2695394"/>
            <a:ext cx="1981200" cy="1015663"/>
          </a:xfrm>
          <a:prstGeom prst="rect">
            <a:avLst/>
          </a:prstGeom>
          <a:noFill/>
        </p:spPr>
        <p:txBody>
          <a:bodyPr wrap="square" rtlCol="0" anchor="ctr">
            <a:spAutoFit/>
          </a:bodyPr>
          <a:lstStyle/>
          <a:p>
            <a:pPr algn="ctr"/>
            <a:r>
              <a:rPr kumimoji="1" lang="en-US" altLang="ja-JP" sz="6000" b="1" dirty="0">
                <a:solidFill>
                  <a:srgbClr val="0070C0"/>
                </a:solidFill>
                <a:latin typeface="Arial Nova" panose="020B0504020202020204" pitchFamily="34" charset="0"/>
              </a:rPr>
              <a:t>AI</a:t>
            </a:r>
            <a:endParaRPr kumimoji="1" lang="ja-JP" altLang="en-US" sz="6000" b="1" dirty="0">
              <a:solidFill>
                <a:srgbClr val="0070C0"/>
              </a:solidFill>
              <a:latin typeface="Arial Nova" panose="020B0504020202020204" pitchFamily="34" charset="0"/>
            </a:endParaRPr>
          </a:p>
        </p:txBody>
      </p:sp>
      <p:pic>
        <p:nvPicPr>
          <p:cNvPr id="68" name="グラフィックス 67" descr="繰り返し 枠線">
            <a:extLst>
              <a:ext uri="{FF2B5EF4-FFF2-40B4-BE49-F238E27FC236}">
                <a16:creationId xmlns:a16="http://schemas.microsoft.com/office/drawing/2014/main" id="{9F240681-557E-4B7C-90CE-F0EC235AE78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flipH="1">
            <a:off x="5582527" y="3467237"/>
            <a:ext cx="1026946" cy="1026946"/>
          </a:xfrm>
          <a:prstGeom prst="rect">
            <a:avLst/>
          </a:prstGeom>
        </p:spPr>
      </p:pic>
      <p:pic>
        <p:nvPicPr>
          <p:cNvPr id="2" name="グラフィックス 1" descr="ボリューム 単色塗りつぶし">
            <a:extLst>
              <a:ext uri="{FF2B5EF4-FFF2-40B4-BE49-F238E27FC236}">
                <a16:creationId xmlns:a16="http://schemas.microsoft.com/office/drawing/2014/main" id="{0D51D158-BC86-B3FA-2C0C-B3219F255861}"/>
              </a:ext>
            </a:extLst>
          </p:cNvPr>
          <p:cNvPicPr>
            <a:picLocks noChangeAspect="1"/>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l="52699" r="6289"/>
          <a:stretch/>
        </p:blipFill>
        <p:spPr>
          <a:xfrm>
            <a:off x="3792516" y="4395053"/>
            <a:ext cx="840958" cy="2050504"/>
          </a:xfrm>
          <a:prstGeom prst="rect">
            <a:avLst/>
          </a:prstGeom>
        </p:spPr>
      </p:pic>
      <p:pic>
        <p:nvPicPr>
          <p:cNvPr id="4" name="グラフィックス 3" descr="ボリューム 単色塗りつぶし">
            <a:extLst>
              <a:ext uri="{FF2B5EF4-FFF2-40B4-BE49-F238E27FC236}">
                <a16:creationId xmlns:a16="http://schemas.microsoft.com/office/drawing/2014/main" id="{6F2B004A-31BC-344A-6043-68758D8237A8}"/>
              </a:ext>
            </a:extLst>
          </p:cNvPr>
          <p:cNvPicPr>
            <a:picLocks noChangeAspect="1"/>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l="52699" r="6289"/>
          <a:stretch/>
        </p:blipFill>
        <p:spPr>
          <a:xfrm>
            <a:off x="7548324" y="4395053"/>
            <a:ext cx="840958" cy="2050504"/>
          </a:xfrm>
          <a:prstGeom prst="rect">
            <a:avLst/>
          </a:prstGeom>
        </p:spPr>
      </p:pic>
      <p:sp>
        <p:nvSpPr>
          <p:cNvPr id="5" name="TextBox 4">
            <a:extLst>
              <a:ext uri="{FF2B5EF4-FFF2-40B4-BE49-F238E27FC236}">
                <a16:creationId xmlns:a16="http://schemas.microsoft.com/office/drawing/2014/main" id="{88601B95-276E-AAB9-70BE-8EA5DED682DE}"/>
              </a:ext>
            </a:extLst>
          </p:cNvPr>
          <p:cNvSpPr txBox="1"/>
          <p:nvPr/>
        </p:nvSpPr>
        <p:spPr>
          <a:xfrm>
            <a:off x="5105400" y="3558843"/>
            <a:ext cx="1981198" cy="307777"/>
          </a:xfrm>
          <a:prstGeom prst="rect">
            <a:avLst/>
          </a:prstGeom>
          <a:noFill/>
        </p:spPr>
        <p:txBody>
          <a:bodyPr wrap="square" rtlCol="0" anchor="ctr">
            <a:spAutoFit/>
          </a:bodyPr>
          <a:lstStyle/>
          <a:p>
            <a:pPr algn="ctr"/>
            <a:r>
              <a:rPr lang="en-JP" sz="1400" dirty="0">
                <a:solidFill>
                  <a:schemeClr val="accent4">
                    <a:lumMod val="60000"/>
                    <a:lumOff val="40000"/>
                  </a:schemeClr>
                </a:solidFill>
              </a:rPr>
              <a:t>通信必須</a:t>
            </a:r>
          </a:p>
        </p:txBody>
      </p:sp>
      <p:sp>
        <p:nvSpPr>
          <p:cNvPr id="9" name="コンテンツ プレースホルダ 2">
            <a:extLst>
              <a:ext uri="{FF2B5EF4-FFF2-40B4-BE49-F238E27FC236}">
                <a16:creationId xmlns:a16="http://schemas.microsoft.com/office/drawing/2014/main" id="{35E6E325-545E-0CC3-BDB7-422C04F28577}"/>
              </a:ext>
            </a:extLst>
          </p:cNvPr>
          <p:cNvSpPr txBox="1">
            <a:spLocks noChangeArrowheads="1"/>
          </p:cNvSpPr>
          <p:nvPr/>
        </p:nvSpPr>
        <p:spPr bwMode="auto">
          <a:xfrm>
            <a:off x="252000" y="6489340"/>
            <a:ext cx="10368000" cy="368660"/>
          </a:xfrm>
          <a:prstGeom prst="rect">
            <a:avLst/>
          </a:prstGeom>
          <a:noFill/>
          <a:ln w="3175">
            <a:noFill/>
            <a:miter lim="800000"/>
            <a:headEnd/>
            <a:tailEnd/>
          </a:ln>
          <a:effectLst/>
        </p:spPr>
        <p:txBody>
          <a:bodyPr lIns="72000" tIns="72000" rIns="72000" bIns="72000" anchor="b"/>
          <a:lstStyle>
            <a:defPPr>
              <a:defRPr lang="ja-JP"/>
            </a:defPPr>
            <a:lvl1pPr marL="0" indent="0" algn="ctr" eaLnBrk="1" hangingPunct="1">
              <a:spcBef>
                <a:spcPct val="20000"/>
              </a:spcBef>
              <a:buFontTx/>
              <a:buNone/>
              <a:defRPr sz="1100" b="1" kern="0">
                <a:solidFill>
                  <a:schemeClr val="bg1">
                    <a:lumMod val="95000"/>
                  </a:schemeClr>
                </a:solidFill>
                <a:effectLst/>
                <a:latin typeface="Hiragino Mincho Pro W3" panose="02020300000000000000" pitchFamily="18" charset="-128"/>
                <a:ea typeface="Hiragino Mincho Pro W3" panose="02020300000000000000"/>
              </a:defRPr>
            </a:lvl1pPr>
            <a:lvl2pPr marL="742950" indent="-285750">
              <a:spcBef>
                <a:spcPct val="20000"/>
              </a:spcBef>
              <a:buChar char="–"/>
              <a:defRPr sz="2800">
                <a:latin typeface="Arial" charset="0"/>
                <a:ea typeface="ＭＳ Ｐゴシック" charset="-128"/>
              </a:defRPr>
            </a:lvl2pPr>
            <a:lvl3pPr marL="1143000" indent="-228600">
              <a:spcBef>
                <a:spcPct val="20000"/>
              </a:spcBef>
              <a:buChar char="•"/>
              <a:defRPr sz="2400">
                <a:latin typeface="Arial" charset="0"/>
                <a:ea typeface="ＭＳ Ｐゴシック" charset="-128"/>
              </a:defRPr>
            </a:lvl3pPr>
            <a:lvl4pPr marL="1600200" indent="-228600">
              <a:spcBef>
                <a:spcPct val="20000"/>
              </a:spcBef>
              <a:buChar char="–"/>
              <a:defRPr sz="2000">
                <a:latin typeface="Arial" charset="0"/>
                <a:ea typeface="ＭＳ Ｐゴシック" charset="-128"/>
              </a:defRPr>
            </a:lvl4pPr>
            <a:lvl5pPr marL="2057400" indent="-228600">
              <a:spcBef>
                <a:spcPct val="20000"/>
              </a:spcBef>
              <a:buChar char="»"/>
              <a:defRPr sz="2000">
                <a:latin typeface="Arial" charset="0"/>
                <a:ea typeface="ＭＳ Ｐゴシック" charset="-128"/>
              </a:defRPr>
            </a:lvl5pPr>
            <a:lvl6pPr marL="2514600" indent="-228600" fontAlgn="base">
              <a:spcBef>
                <a:spcPct val="20000"/>
              </a:spcBef>
              <a:spcAft>
                <a:spcPct val="0"/>
              </a:spcAft>
              <a:buChar char="»"/>
              <a:defRPr sz="2000">
                <a:latin typeface="Arial" charset="0"/>
                <a:ea typeface="ＭＳ Ｐゴシック" charset="-128"/>
              </a:defRPr>
            </a:lvl6pPr>
            <a:lvl7pPr marL="2971800" indent="-228600" fontAlgn="base">
              <a:spcBef>
                <a:spcPct val="20000"/>
              </a:spcBef>
              <a:spcAft>
                <a:spcPct val="0"/>
              </a:spcAft>
              <a:buChar char="»"/>
              <a:defRPr sz="2000">
                <a:latin typeface="Arial" charset="0"/>
                <a:ea typeface="ＭＳ Ｐゴシック" charset="-128"/>
              </a:defRPr>
            </a:lvl7pPr>
            <a:lvl8pPr marL="3429000" indent="-228600" fontAlgn="base">
              <a:spcBef>
                <a:spcPct val="20000"/>
              </a:spcBef>
              <a:spcAft>
                <a:spcPct val="0"/>
              </a:spcAft>
              <a:buChar char="»"/>
              <a:defRPr sz="2000">
                <a:latin typeface="Arial" charset="0"/>
                <a:ea typeface="ＭＳ Ｐゴシック" charset="-128"/>
              </a:defRPr>
            </a:lvl8pPr>
            <a:lvl9pPr marL="3886200" indent="-228600" fontAlgn="base">
              <a:spcBef>
                <a:spcPct val="20000"/>
              </a:spcBef>
              <a:spcAft>
                <a:spcPct val="0"/>
              </a:spcAft>
              <a:buChar char="»"/>
              <a:defRPr sz="2000">
                <a:latin typeface="Arial" charset="0"/>
                <a:ea typeface="ＭＳ Ｐゴシック" charset="-128"/>
              </a:defRPr>
            </a:lvl9pPr>
          </a:lstStyle>
          <a:p>
            <a:pPr algn="l"/>
            <a:r>
              <a:rPr lang="ja-JP" altLang="en-US" sz="700">
                <a:solidFill>
                  <a:schemeClr val="tx1"/>
                </a:solidFill>
                <a:latin typeface="游ゴシック" panose="020B0400000000000000" pitchFamily="50" charset="-128"/>
                <a:ea typeface="游ゴシック" panose="020B0400000000000000" pitchFamily="50" charset="-128"/>
              </a:rPr>
              <a:t>参考：</a:t>
            </a:r>
            <a:r>
              <a:rPr lang="ja-JP" altLang="en-US" sz="700" b="0">
                <a:solidFill>
                  <a:schemeClr val="tx1"/>
                </a:solidFill>
                <a:latin typeface="游ゴシック" panose="020B0400000000000000" pitchFamily="50" charset="-128"/>
                <a:ea typeface="游ゴシック" panose="020B0400000000000000" pitchFamily="50" charset="-128"/>
              </a:rPr>
              <a:t>最新の</a:t>
            </a:r>
            <a:r>
              <a:rPr lang="en-US" altLang="ja-JP" sz="700" b="0" dirty="0">
                <a:solidFill>
                  <a:schemeClr val="tx1"/>
                </a:solidFill>
                <a:latin typeface="游ゴシック" panose="020B0400000000000000" pitchFamily="50" charset="-128"/>
                <a:ea typeface="游ゴシック" panose="020B0400000000000000" pitchFamily="50" charset="-128"/>
              </a:rPr>
              <a:t>AI</a:t>
            </a:r>
            <a:r>
              <a:rPr lang="ja-JP" altLang="en-US" sz="700" b="0">
                <a:solidFill>
                  <a:schemeClr val="tx1"/>
                </a:solidFill>
                <a:latin typeface="游ゴシック" panose="020B0400000000000000" pitchFamily="50" charset="-128"/>
                <a:ea typeface="游ゴシック" panose="020B0400000000000000" pitchFamily="50" charset="-128"/>
              </a:rPr>
              <a:t>で通訳することから通信が必要になります。オフラインではご利用いただけません。</a:t>
            </a:r>
            <a:endParaRPr lang="en-US" altLang="ja-JP" sz="700" b="0" dirty="0">
              <a:solidFill>
                <a:schemeClr val="tx1"/>
              </a:solidFill>
              <a:latin typeface="游ゴシック" panose="020B0400000000000000" pitchFamily="50" charset="-128"/>
              <a:ea typeface="游ゴシック" panose="020B0400000000000000" pitchFamily="50" charset="-128"/>
            </a:endParaRPr>
          </a:p>
          <a:p>
            <a:pPr algn="l"/>
            <a:endParaRPr lang="en-US" altLang="ja-JP" sz="700" b="0" dirty="0">
              <a:solidFill>
                <a:schemeClr val="tx1"/>
              </a:solidFill>
              <a:latin typeface="游ゴシック" panose="020B0400000000000000" pitchFamily="50" charset="-128"/>
              <a:ea typeface="游ゴシック" panose="020B0400000000000000" pitchFamily="50" charset="-128"/>
            </a:endParaRPr>
          </a:p>
        </p:txBody>
      </p:sp>
      <p:sp>
        <p:nvSpPr>
          <p:cNvPr id="3" name="テキスト ボックス 74">
            <a:extLst>
              <a:ext uri="{FF2B5EF4-FFF2-40B4-BE49-F238E27FC236}">
                <a16:creationId xmlns:a16="http://schemas.microsoft.com/office/drawing/2014/main" id="{A1E1A56D-2820-AA54-B4BC-B16DB836655A}"/>
              </a:ext>
            </a:extLst>
          </p:cNvPr>
          <p:cNvSpPr txBox="1"/>
          <p:nvPr/>
        </p:nvSpPr>
        <p:spPr>
          <a:xfrm>
            <a:off x="0" y="5750583"/>
            <a:ext cx="12191999" cy="465064"/>
          </a:xfrm>
          <a:prstGeom prst="rect">
            <a:avLst/>
          </a:prstGeom>
          <a:noFill/>
        </p:spPr>
        <p:txBody>
          <a:bodyPr wrap="square" anchor="ctr">
            <a:spAutoFit/>
          </a:bodyPr>
          <a:lstStyle/>
          <a:p>
            <a:pPr lvl="0" algn="ctr">
              <a:lnSpc>
                <a:spcPct val="125000"/>
              </a:lnSpc>
            </a:pPr>
            <a:r>
              <a:rPr lang="ja-JP" altLang="en-US" sz="1000" kern="100">
                <a:solidFill>
                  <a:schemeClr val="tx2">
                    <a:lumMod val="75000"/>
                  </a:schemeClr>
                </a:solidFill>
                <a:latin typeface="游ゴシック" panose="020B0400000000000000" pitchFamily="34" charset="-128"/>
                <a:cs typeface="Times New Roman" panose="02020603050405020304" pitchFamily="18" charset="0"/>
              </a:rPr>
              <a:t>ポケトークの通訳は、クラウド上にある最新の人工知能（</a:t>
            </a:r>
            <a:r>
              <a:rPr lang="en-US" altLang="ja-JP" sz="1000" kern="100" dirty="0">
                <a:solidFill>
                  <a:schemeClr val="tx2">
                    <a:lumMod val="75000"/>
                  </a:schemeClr>
                </a:solidFill>
                <a:latin typeface="游ゴシック" panose="020B0400000000000000" pitchFamily="34" charset="-128"/>
                <a:cs typeface="Times New Roman" panose="02020603050405020304" pitchFamily="18" charset="0"/>
              </a:rPr>
              <a:t>AI</a:t>
            </a:r>
            <a:r>
              <a:rPr lang="ja-JP" altLang="en-US" sz="1000" kern="100">
                <a:solidFill>
                  <a:schemeClr val="tx2">
                    <a:lumMod val="75000"/>
                  </a:schemeClr>
                </a:solidFill>
                <a:latin typeface="游ゴシック" panose="020B0400000000000000" pitchFamily="34" charset="-128"/>
                <a:cs typeface="Times New Roman" panose="02020603050405020304" pitchFamily="18" charset="0"/>
              </a:rPr>
              <a:t>）によって実施されます。その</a:t>
            </a:r>
            <a:r>
              <a:rPr lang="en-US" altLang="ja-JP" sz="1000" kern="100" dirty="0">
                <a:solidFill>
                  <a:schemeClr val="tx2">
                    <a:lumMod val="75000"/>
                  </a:schemeClr>
                </a:solidFill>
                <a:latin typeface="游ゴシック" panose="020B0400000000000000" pitchFamily="34" charset="-128"/>
                <a:cs typeface="Times New Roman" panose="02020603050405020304" pitchFamily="18" charset="0"/>
              </a:rPr>
              <a:t>AI</a:t>
            </a:r>
            <a:r>
              <a:rPr lang="ja-JP" altLang="en-US" sz="1000" kern="100">
                <a:solidFill>
                  <a:schemeClr val="tx2">
                    <a:lumMod val="75000"/>
                  </a:schemeClr>
                </a:solidFill>
                <a:latin typeface="游ゴシック" panose="020B0400000000000000" pitchFamily="34" charset="-128"/>
                <a:cs typeface="Times New Roman" panose="02020603050405020304" pitchFamily="18" charset="0"/>
              </a:rPr>
              <a:t>通訳は大きく分けて</a:t>
            </a:r>
            <a:r>
              <a:rPr lang="en-US" altLang="ja-JP" sz="1000" kern="100" dirty="0">
                <a:solidFill>
                  <a:schemeClr val="tx2">
                    <a:lumMod val="75000"/>
                  </a:schemeClr>
                </a:solidFill>
                <a:latin typeface="游ゴシック" panose="020B0400000000000000" pitchFamily="34" charset="-128"/>
                <a:cs typeface="Times New Roman" panose="02020603050405020304" pitchFamily="18" charset="0"/>
              </a:rPr>
              <a:t>3</a:t>
            </a:r>
            <a:r>
              <a:rPr lang="ja-JP" altLang="en-US" sz="1000" kern="100">
                <a:solidFill>
                  <a:schemeClr val="tx2">
                    <a:lumMod val="75000"/>
                  </a:schemeClr>
                </a:solidFill>
                <a:latin typeface="游ゴシック" panose="020B0400000000000000" pitchFamily="34" charset="-128"/>
                <a:cs typeface="Times New Roman" panose="02020603050405020304" pitchFamily="18" charset="0"/>
              </a:rPr>
              <a:t>つのステップを経て進行します。</a:t>
            </a:r>
            <a:endParaRPr lang="en-US" altLang="ja-JP" sz="1000" kern="100" dirty="0">
              <a:solidFill>
                <a:schemeClr val="tx2">
                  <a:lumMod val="75000"/>
                </a:schemeClr>
              </a:solidFill>
              <a:latin typeface="游ゴシック" panose="020B0400000000000000" pitchFamily="34" charset="-128"/>
              <a:cs typeface="Times New Roman" panose="02020603050405020304" pitchFamily="18" charset="0"/>
            </a:endParaRPr>
          </a:p>
          <a:p>
            <a:pPr lvl="0" algn="ctr">
              <a:lnSpc>
                <a:spcPct val="125000"/>
              </a:lnSpc>
            </a:pPr>
            <a:r>
              <a:rPr lang="ja-JP" altLang="en-US" sz="1000" kern="100">
                <a:solidFill>
                  <a:schemeClr val="tx2">
                    <a:lumMod val="75000"/>
                  </a:schemeClr>
                </a:solidFill>
                <a:latin typeface="游ゴシック" panose="020B0400000000000000" pitchFamily="34" charset="-128"/>
                <a:cs typeface="Times New Roman" panose="02020603050405020304" pitchFamily="18" charset="0"/>
              </a:rPr>
              <a:t>まず、音声された言葉をテキストに変換します。次に、テキスト化された言語を別の言語に翻訳し、最後にその翻訳結果を文字とともに音声合成で提供します。詳細は次頁に示します。</a:t>
            </a:r>
          </a:p>
        </p:txBody>
      </p:sp>
      <p:grpSp>
        <p:nvGrpSpPr>
          <p:cNvPr id="8" name="Group 7">
            <a:extLst>
              <a:ext uri="{FF2B5EF4-FFF2-40B4-BE49-F238E27FC236}">
                <a16:creationId xmlns:a16="http://schemas.microsoft.com/office/drawing/2014/main" id="{C5DB8524-F7E4-C526-9C07-765092ACAE4B}"/>
              </a:ext>
            </a:extLst>
          </p:cNvPr>
          <p:cNvGrpSpPr/>
          <p:nvPr/>
        </p:nvGrpSpPr>
        <p:grpSpPr>
          <a:xfrm>
            <a:off x="10923471" y="928530"/>
            <a:ext cx="1124439" cy="1112500"/>
            <a:chOff x="10940562" y="3658124"/>
            <a:chExt cx="1124439" cy="1112500"/>
          </a:xfrm>
        </p:grpSpPr>
        <p:grpSp>
          <p:nvGrpSpPr>
            <p:cNvPr id="10" name="Group 9">
              <a:extLst>
                <a:ext uri="{FF2B5EF4-FFF2-40B4-BE49-F238E27FC236}">
                  <a16:creationId xmlns:a16="http://schemas.microsoft.com/office/drawing/2014/main" id="{3521A7AC-43B5-59D6-783E-8586BCE01422}"/>
                </a:ext>
              </a:extLst>
            </p:cNvPr>
            <p:cNvGrpSpPr/>
            <p:nvPr/>
          </p:nvGrpSpPr>
          <p:grpSpPr>
            <a:xfrm>
              <a:off x="10984312" y="3733685"/>
              <a:ext cx="1036939" cy="1036939"/>
              <a:chOff x="4211782" y="2033185"/>
              <a:chExt cx="3768436" cy="3768436"/>
            </a:xfrm>
          </p:grpSpPr>
          <p:grpSp>
            <p:nvGrpSpPr>
              <p:cNvPr id="24" name="Group 23">
                <a:extLst>
                  <a:ext uri="{FF2B5EF4-FFF2-40B4-BE49-F238E27FC236}">
                    <a16:creationId xmlns:a16="http://schemas.microsoft.com/office/drawing/2014/main" id="{D015FBCF-4709-7BB5-B273-5FE3D212D69B}"/>
                  </a:ext>
                </a:extLst>
              </p:cNvPr>
              <p:cNvGrpSpPr/>
              <p:nvPr/>
            </p:nvGrpSpPr>
            <p:grpSpPr>
              <a:xfrm>
                <a:off x="4211782" y="2033185"/>
                <a:ext cx="3768436" cy="3768436"/>
                <a:chOff x="7088213" y="2033185"/>
                <a:chExt cx="3768436" cy="3768436"/>
              </a:xfrm>
            </p:grpSpPr>
            <p:sp>
              <p:nvSpPr>
                <p:cNvPr id="28" name="Block Arc 27">
                  <a:extLst>
                    <a:ext uri="{FF2B5EF4-FFF2-40B4-BE49-F238E27FC236}">
                      <a16:creationId xmlns:a16="http://schemas.microsoft.com/office/drawing/2014/main" id="{96D00382-D881-B412-01CF-CF30FF1F00E9}"/>
                    </a:ext>
                  </a:extLst>
                </p:cNvPr>
                <p:cNvSpPr/>
                <p:nvPr/>
              </p:nvSpPr>
              <p:spPr>
                <a:xfrm rot="18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sp>
              <p:nvSpPr>
                <p:cNvPr id="29" name="Block Arc 28">
                  <a:extLst>
                    <a:ext uri="{FF2B5EF4-FFF2-40B4-BE49-F238E27FC236}">
                      <a16:creationId xmlns:a16="http://schemas.microsoft.com/office/drawing/2014/main" id="{568986F1-BB1E-4C15-2465-6DFA51CF5CAD}"/>
                    </a:ext>
                  </a:extLst>
                </p:cNvPr>
                <p:cNvSpPr/>
                <p:nvPr/>
              </p:nvSpPr>
              <p:spPr>
                <a:xfrm rot="90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solidFill>
                      <a:schemeClr val="tx2">
                        <a:lumMod val="20000"/>
                        <a:lumOff val="80000"/>
                      </a:schemeClr>
                    </a:solidFill>
                  </a:endParaRPr>
                </a:p>
              </p:txBody>
            </p:sp>
            <p:sp>
              <p:nvSpPr>
                <p:cNvPr id="30" name="Block Arc 29">
                  <a:extLst>
                    <a:ext uri="{FF2B5EF4-FFF2-40B4-BE49-F238E27FC236}">
                      <a16:creationId xmlns:a16="http://schemas.microsoft.com/office/drawing/2014/main" id="{B8A43B45-F00B-C692-1DB9-A6F85529B017}"/>
                    </a:ext>
                  </a:extLst>
                </p:cNvPr>
                <p:cNvSpPr/>
                <p:nvPr/>
              </p:nvSpPr>
              <p:spPr>
                <a:xfrm rot="16200000" flipV="1">
                  <a:off x="7088213" y="2033185"/>
                  <a:ext cx="3768436" cy="3768436"/>
                </a:xfrm>
                <a:prstGeom prst="blockArc">
                  <a:avLst>
                    <a:gd name="adj1" fmla="val 10800000"/>
                    <a:gd name="adj2" fmla="val 17993485"/>
                    <a:gd name="adj3" fmla="val 31308"/>
                  </a:avLst>
                </a:prstGeom>
                <a:solidFill>
                  <a:schemeClr val="accent3"/>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grpSp>
          <p:sp>
            <p:nvSpPr>
              <p:cNvPr id="25" name="TextBox 24">
                <a:extLst>
                  <a:ext uri="{FF2B5EF4-FFF2-40B4-BE49-F238E27FC236}">
                    <a16:creationId xmlns:a16="http://schemas.microsoft.com/office/drawing/2014/main" id="{909225C2-D87B-0DF6-0D0D-1903F7572495}"/>
                  </a:ext>
                </a:extLst>
              </p:cNvPr>
              <p:cNvSpPr txBox="1"/>
              <p:nvPr/>
            </p:nvSpPr>
            <p:spPr>
              <a:xfrm>
                <a:off x="5011083" y="2958142"/>
                <a:ext cx="2148437" cy="2148437"/>
              </a:xfrm>
              <a:prstGeom prst="rect">
                <a:avLst/>
              </a:prstGeom>
              <a:noFill/>
            </p:spPr>
            <p:txBody>
              <a:bodyPr wrap="square" rtlCol="0" anchor="ctr">
                <a:prstTxWarp prst="textArchUp">
                  <a:avLst>
                    <a:gd name="adj" fmla="val 12280056"/>
                  </a:avLst>
                </a:prstTxWarp>
                <a:noAutofit/>
              </a:bodyPr>
              <a:lstStyle/>
              <a:p>
                <a:pPr algn="ctr"/>
                <a:r>
                  <a:rPr lang="en-JP" sz="900" dirty="0">
                    <a:solidFill>
                      <a:schemeClr val="tx2">
                        <a:lumMod val="20000"/>
                        <a:lumOff val="80000"/>
                      </a:schemeClr>
                    </a:solidFill>
                    <a:latin typeface="Arial Nova Cond Light" panose="020B0306020202020204" pitchFamily="34" charset="0"/>
                  </a:rPr>
                  <a:t>SECURE</a:t>
                </a:r>
              </a:p>
            </p:txBody>
          </p:sp>
          <p:sp>
            <p:nvSpPr>
              <p:cNvPr id="26" name="TextBox 25">
                <a:extLst>
                  <a:ext uri="{FF2B5EF4-FFF2-40B4-BE49-F238E27FC236}">
                    <a16:creationId xmlns:a16="http://schemas.microsoft.com/office/drawing/2014/main" id="{D098A795-E0B2-7621-0DAE-8C2ED98AE5DA}"/>
                  </a:ext>
                </a:extLst>
              </p:cNvPr>
              <p:cNvSpPr txBox="1"/>
              <p:nvPr/>
            </p:nvSpPr>
            <p:spPr>
              <a:xfrm rot="3600000">
                <a:off x="4941851" y="2871088"/>
                <a:ext cx="2148437" cy="2148437"/>
              </a:xfrm>
              <a:prstGeom prst="rect">
                <a:avLst/>
              </a:prstGeom>
              <a:noFill/>
            </p:spPr>
            <p:txBody>
              <a:bodyPr wrap="square" rtlCol="0" anchor="ctr">
                <a:prstTxWarp prst="textArchDown">
                  <a:avLst/>
                </a:prstTxWarp>
                <a:noAutofit/>
              </a:bodyPr>
              <a:lstStyle/>
              <a:p>
                <a:pPr algn="ctr"/>
                <a:r>
                  <a:rPr lang="en-JP" sz="900" dirty="0">
                    <a:solidFill>
                      <a:schemeClr val="tx2">
                        <a:lumMod val="20000"/>
                        <a:lumOff val="80000"/>
                      </a:schemeClr>
                    </a:solidFill>
                    <a:latin typeface="Arial Nova Cond Light" panose="020B0306020202020204" pitchFamily="34" charset="0"/>
                  </a:rPr>
                  <a:t>MANAGABLE</a:t>
                </a:r>
              </a:p>
            </p:txBody>
          </p:sp>
          <p:sp>
            <p:nvSpPr>
              <p:cNvPr id="27" name="TextBox 26">
                <a:extLst>
                  <a:ext uri="{FF2B5EF4-FFF2-40B4-BE49-F238E27FC236}">
                    <a16:creationId xmlns:a16="http://schemas.microsoft.com/office/drawing/2014/main" id="{285FA5B2-DB5A-8730-3A60-66CD1D734FCB}"/>
                  </a:ext>
                </a:extLst>
              </p:cNvPr>
              <p:cNvSpPr txBox="1"/>
              <p:nvPr/>
            </p:nvSpPr>
            <p:spPr>
              <a:xfrm rot="18000000">
                <a:off x="5091853" y="2882627"/>
                <a:ext cx="2148437" cy="2148437"/>
              </a:xfrm>
              <a:prstGeom prst="rect">
                <a:avLst/>
              </a:prstGeom>
              <a:noFill/>
            </p:spPr>
            <p:txBody>
              <a:bodyPr wrap="square" rtlCol="0" anchor="ctr">
                <a:prstTxWarp prst="textArchDown">
                  <a:avLst/>
                </a:prstTxWarp>
                <a:noAutofit/>
              </a:bodyPr>
              <a:lstStyle/>
              <a:p>
                <a:pPr algn="ctr"/>
                <a:r>
                  <a:rPr lang="en-JP" sz="900" dirty="0">
                    <a:solidFill>
                      <a:schemeClr val="accent3">
                        <a:lumMod val="40000"/>
                        <a:lumOff val="60000"/>
                      </a:schemeClr>
                    </a:solidFill>
                    <a:latin typeface="Arial Nova Cond Light" panose="020B0306020202020204" pitchFamily="34" charset="0"/>
                  </a:rPr>
                  <a:t>RELIABLE</a:t>
                </a:r>
              </a:p>
            </p:txBody>
          </p:sp>
        </p:grpSp>
        <p:grpSp>
          <p:nvGrpSpPr>
            <p:cNvPr id="11" name="Group 10">
              <a:extLst>
                <a:ext uri="{FF2B5EF4-FFF2-40B4-BE49-F238E27FC236}">
                  <a16:creationId xmlns:a16="http://schemas.microsoft.com/office/drawing/2014/main" id="{7D15DC80-48CE-5EF4-D1A2-8E4F3DFAA84F}"/>
                </a:ext>
              </a:extLst>
            </p:cNvPr>
            <p:cNvGrpSpPr/>
            <p:nvPr/>
          </p:nvGrpSpPr>
          <p:grpSpPr>
            <a:xfrm>
              <a:off x="11363150" y="3658124"/>
              <a:ext cx="279262" cy="279260"/>
              <a:chOff x="5556000" y="1690625"/>
              <a:chExt cx="1080000" cy="1080000"/>
            </a:xfrm>
          </p:grpSpPr>
          <p:sp>
            <p:nvSpPr>
              <p:cNvPr id="20" name="Oval 19">
                <a:extLst>
                  <a:ext uri="{FF2B5EF4-FFF2-40B4-BE49-F238E27FC236}">
                    <a16:creationId xmlns:a16="http://schemas.microsoft.com/office/drawing/2014/main" id="{D012B1FD-0FF0-B05A-558F-2F72BE791556}"/>
                  </a:ext>
                </a:extLst>
              </p:cNvPr>
              <p:cNvSpPr/>
              <p:nvPr/>
            </p:nvSpPr>
            <p:spPr>
              <a:xfrm>
                <a:off x="5556000" y="1690625"/>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grpSp>
            <p:nvGrpSpPr>
              <p:cNvPr id="21" name="Group 20">
                <a:extLst>
                  <a:ext uri="{FF2B5EF4-FFF2-40B4-BE49-F238E27FC236}">
                    <a16:creationId xmlns:a16="http://schemas.microsoft.com/office/drawing/2014/main" id="{84529D08-C716-A446-1604-A47FA91D743A}"/>
                  </a:ext>
                </a:extLst>
              </p:cNvPr>
              <p:cNvGrpSpPr/>
              <p:nvPr/>
            </p:nvGrpSpPr>
            <p:grpSpPr>
              <a:xfrm>
                <a:off x="5646000" y="1780625"/>
                <a:ext cx="900000" cy="900000"/>
                <a:chOff x="5646000" y="1780625"/>
                <a:chExt cx="900000" cy="900000"/>
              </a:xfrm>
            </p:grpSpPr>
            <p:sp>
              <p:nvSpPr>
                <p:cNvPr id="22" name="Oval 21">
                  <a:extLst>
                    <a:ext uri="{FF2B5EF4-FFF2-40B4-BE49-F238E27FC236}">
                      <a16:creationId xmlns:a16="http://schemas.microsoft.com/office/drawing/2014/main" id="{F12619C2-6C36-2D4F-8C28-AA7FFBB48DF0}"/>
                    </a:ext>
                  </a:extLst>
                </p:cNvPr>
                <p:cNvSpPr/>
                <p:nvPr/>
              </p:nvSpPr>
              <p:spPr>
                <a:xfrm>
                  <a:off x="5646000" y="1780625"/>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23" name="Graphic 22" descr="Lock with solid fill">
                  <a:extLst>
                    <a:ext uri="{FF2B5EF4-FFF2-40B4-BE49-F238E27FC236}">
                      <a16:creationId xmlns:a16="http://schemas.microsoft.com/office/drawing/2014/main" id="{4099D9C2-007F-A0C5-8B5E-C188D02887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36000" y="1870625"/>
                  <a:ext cx="720000" cy="720000"/>
                </a:xfrm>
                <a:prstGeom prst="rect">
                  <a:avLst/>
                </a:prstGeom>
              </p:spPr>
            </p:pic>
          </p:grpSp>
        </p:grpSp>
        <p:grpSp>
          <p:nvGrpSpPr>
            <p:cNvPr id="12" name="Group 11">
              <a:extLst>
                <a:ext uri="{FF2B5EF4-FFF2-40B4-BE49-F238E27FC236}">
                  <a16:creationId xmlns:a16="http://schemas.microsoft.com/office/drawing/2014/main" id="{A804DFF4-B736-21AC-7438-B841D854714F}"/>
                </a:ext>
              </a:extLst>
            </p:cNvPr>
            <p:cNvGrpSpPr/>
            <p:nvPr/>
          </p:nvGrpSpPr>
          <p:grpSpPr>
            <a:xfrm>
              <a:off x="10940562" y="4326248"/>
              <a:ext cx="279262" cy="279260"/>
              <a:chOff x="3988262" y="4278846"/>
              <a:chExt cx="1080000" cy="1080000"/>
            </a:xfrm>
          </p:grpSpPr>
          <p:sp>
            <p:nvSpPr>
              <p:cNvPr id="17" name="Oval 16">
                <a:extLst>
                  <a:ext uri="{FF2B5EF4-FFF2-40B4-BE49-F238E27FC236}">
                    <a16:creationId xmlns:a16="http://schemas.microsoft.com/office/drawing/2014/main" id="{E3E39376-6B5B-F47F-879F-0CEFC4C04108}"/>
                  </a:ext>
                </a:extLst>
              </p:cNvPr>
              <p:cNvSpPr/>
              <p:nvPr/>
            </p:nvSpPr>
            <p:spPr>
              <a:xfrm>
                <a:off x="3988262" y="4278846"/>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p>
            </p:txBody>
          </p:sp>
          <p:sp>
            <p:nvSpPr>
              <p:cNvPr id="18" name="Oval 17">
                <a:extLst>
                  <a:ext uri="{FF2B5EF4-FFF2-40B4-BE49-F238E27FC236}">
                    <a16:creationId xmlns:a16="http://schemas.microsoft.com/office/drawing/2014/main" id="{FDA38070-0F18-B688-2897-194518D9C2D0}"/>
                  </a:ext>
                </a:extLst>
              </p:cNvPr>
              <p:cNvSpPr/>
              <p:nvPr/>
            </p:nvSpPr>
            <p:spPr>
              <a:xfrm>
                <a:off x="4078262"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19" name="Graphic 18" descr="Hierarchy with solid fill">
                <a:extLst>
                  <a:ext uri="{FF2B5EF4-FFF2-40B4-BE49-F238E27FC236}">
                    <a16:creationId xmlns:a16="http://schemas.microsoft.com/office/drawing/2014/main" id="{B3335295-50DA-3D1E-4E24-BE6ED476CD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68262" y="4458846"/>
                <a:ext cx="720000" cy="720000"/>
              </a:xfrm>
              <a:prstGeom prst="rect">
                <a:avLst/>
              </a:prstGeom>
            </p:spPr>
          </p:pic>
        </p:grpSp>
        <p:grpSp>
          <p:nvGrpSpPr>
            <p:cNvPr id="13" name="Group 12">
              <a:extLst>
                <a:ext uri="{FF2B5EF4-FFF2-40B4-BE49-F238E27FC236}">
                  <a16:creationId xmlns:a16="http://schemas.microsoft.com/office/drawing/2014/main" id="{B8D32F07-65B3-0A82-FC78-195710618EED}"/>
                </a:ext>
              </a:extLst>
            </p:cNvPr>
            <p:cNvGrpSpPr/>
            <p:nvPr/>
          </p:nvGrpSpPr>
          <p:grpSpPr>
            <a:xfrm>
              <a:off x="11785739" y="4326248"/>
              <a:ext cx="279262" cy="279260"/>
              <a:chOff x="7123739" y="4278846"/>
              <a:chExt cx="1080000" cy="1080000"/>
            </a:xfrm>
          </p:grpSpPr>
          <p:sp>
            <p:nvSpPr>
              <p:cNvPr id="14" name="Oval 13">
                <a:extLst>
                  <a:ext uri="{FF2B5EF4-FFF2-40B4-BE49-F238E27FC236}">
                    <a16:creationId xmlns:a16="http://schemas.microsoft.com/office/drawing/2014/main" id="{0FA294AE-3B82-A9D8-F83C-75A017EC5EF9}"/>
                  </a:ext>
                </a:extLst>
              </p:cNvPr>
              <p:cNvSpPr/>
              <p:nvPr/>
            </p:nvSpPr>
            <p:spPr>
              <a:xfrm>
                <a:off x="7123739" y="4278846"/>
                <a:ext cx="1080000" cy="10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sp>
            <p:nvSpPr>
              <p:cNvPr id="15" name="Oval 14">
                <a:extLst>
                  <a:ext uri="{FF2B5EF4-FFF2-40B4-BE49-F238E27FC236}">
                    <a16:creationId xmlns:a16="http://schemas.microsoft.com/office/drawing/2014/main" id="{B1571939-3E55-7E1A-1B02-98754695BD2F}"/>
                  </a:ext>
                </a:extLst>
              </p:cNvPr>
              <p:cNvSpPr/>
              <p:nvPr/>
            </p:nvSpPr>
            <p:spPr>
              <a:xfrm>
                <a:off x="7213739"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16" name="Graphic 15" descr="Single gear with solid fill">
                <a:extLst>
                  <a:ext uri="{FF2B5EF4-FFF2-40B4-BE49-F238E27FC236}">
                    <a16:creationId xmlns:a16="http://schemas.microsoft.com/office/drawing/2014/main" id="{0974F8DA-756B-50CC-FB9D-8820627FD4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03739" y="4458846"/>
                <a:ext cx="720000" cy="720000"/>
              </a:xfrm>
              <a:prstGeom prst="rect">
                <a:avLst/>
              </a:prstGeom>
            </p:spPr>
          </p:pic>
        </p:grpSp>
      </p:grpSp>
      <p:grpSp>
        <p:nvGrpSpPr>
          <p:cNvPr id="69" name="Group 68">
            <a:extLst>
              <a:ext uri="{FF2B5EF4-FFF2-40B4-BE49-F238E27FC236}">
                <a16:creationId xmlns:a16="http://schemas.microsoft.com/office/drawing/2014/main" id="{C2D7C567-796D-BD0A-AD01-6353E166BD29}"/>
              </a:ext>
            </a:extLst>
          </p:cNvPr>
          <p:cNvGrpSpPr/>
          <p:nvPr/>
        </p:nvGrpSpPr>
        <p:grpSpPr>
          <a:xfrm>
            <a:off x="5763414" y="4537966"/>
            <a:ext cx="665172" cy="1144310"/>
            <a:chOff x="4946271" y="2774997"/>
            <a:chExt cx="2297326" cy="3952140"/>
          </a:xfrm>
        </p:grpSpPr>
        <p:grpSp>
          <p:nvGrpSpPr>
            <p:cNvPr id="70" name="Group 69">
              <a:extLst>
                <a:ext uri="{FF2B5EF4-FFF2-40B4-BE49-F238E27FC236}">
                  <a16:creationId xmlns:a16="http://schemas.microsoft.com/office/drawing/2014/main" id="{8C95B7D5-7E01-E64C-AA69-C514FA887C41}"/>
                </a:ext>
              </a:extLst>
            </p:cNvPr>
            <p:cNvGrpSpPr/>
            <p:nvPr/>
          </p:nvGrpSpPr>
          <p:grpSpPr>
            <a:xfrm>
              <a:off x="4946271" y="2774997"/>
              <a:ext cx="2297326" cy="3952140"/>
              <a:chOff x="5688821" y="4052422"/>
              <a:chExt cx="812226" cy="1397290"/>
            </a:xfrm>
          </p:grpSpPr>
          <p:grpSp>
            <p:nvGrpSpPr>
              <p:cNvPr id="73" name="グループ化 48">
                <a:extLst>
                  <a:ext uri="{FF2B5EF4-FFF2-40B4-BE49-F238E27FC236}">
                    <a16:creationId xmlns:a16="http://schemas.microsoft.com/office/drawing/2014/main" id="{85FEA2C1-3CB5-74C8-DB36-32DA96223FD6}"/>
                  </a:ext>
                </a:extLst>
              </p:cNvPr>
              <p:cNvGrpSpPr/>
              <p:nvPr/>
            </p:nvGrpSpPr>
            <p:grpSpPr>
              <a:xfrm>
                <a:off x="5688821" y="4052422"/>
                <a:ext cx="812226" cy="1397290"/>
                <a:chOff x="5577426" y="2773723"/>
                <a:chExt cx="1026946" cy="1766678"/>
              </a:xfrm>
            </p:grpSpPr>
            <p:grpSp>
              <p:nvGrpSpPr>
                <p:cNvPr id="76" name="グループ化 49">
                  <a:extLst>
                    <a:ext uri="{FF2B5EF4-FFF2-40B4-BE49-F238E27FC236}">
                      <a16:creationId xmlns:a16="http://schemas.microsoft.com/office/drawing/2014/main" id="{77B2667A-B4E1-B74D-0780-1CFE6C5F0F9F}"/>
                    </a:ext>
                  </a:extLst>
                </p:cNvPr>
                <p:cNvGrpSpPr/>
                <p:nvPr/>
              </p:nvGrpSpPr>
              <p:grpSpPr>
                <a:xfrm>
                  <a:off x="5577426" y="2773723"/>
                  <a:ext cx="1026946" cy="1766678"/>
                  <a:chOff x="7227560" y="4318804"/>
                  <a:chExt cx="1476000" cy="2539196"/>
                </a:xfrm>
              </p:grpSpPr>
              <p:sp>
                <p:nvSpPr>
                  <p:cNvPr id="78" name="四角形: 角を丸くする 54">
                    <a:extLst>
                      <a:ext uri="{FF2B5EF4-FFF2-40B4-BE49-F238E27FC236}">
                        <a16:creationId xmlns:a16="http://schemas.microsoft.com/office/drawing/2014/main" id="{242F81FE-7843-C4C5-8EAA-EDE5FEBE97D9}"/>
                      </a:ext>
                    </a:extLst>
                  </p:cNvPr>
                  <p:cNvSpPr/>
                  <p:nvPr/>
                </p:nvSpPr>
                <p:spPr>
                  <a:xfrm>
                    <a:off x="7227560" y="4318804"/>
                    <a:ext cx="1476000" cy="2539196"/>
                  </a:xfrm>
                  <a:prstGeom prst="roundRect">
                    <a:avLst>
                      <a:gd name="adj" fmla="val 1676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四角形: 角を丸くする 55">
                    <a:extLst>
                      <a:ext uri="{FF2B5EF4-FFF2-40B4-BE49-F238E27FC236}">
                        <a16:creationId xmlns:a16="http://schemas.microsoft.com/office/drawing/2014/main" id="{1A8EDB13-872F-B6B2-DFEA-D35939821344}"/>
                      </a:ext>
                    </a:extLst>
                  </p:cNvPr>
                  <p:cNvSpPr/>
                  <p:nvPr/>
                </p:nvSpPr>
                <p:spPr>
                  <a:xfrm>
                    <a:off x="7276249" y="4355706"/>
                    <a:ext cx="1378623" cy="2054618"/>
                  </a:xfrm>
                  <a:prstGeom prst="roundRect">
                    <a:avLst>
                      <a:gd name="adj" fmla="val 1680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56">
                    <a:extLst>
                      <a:ext uri="{FF2B5EF4-FFF2-40B4-BE49-F238E27FC236}">
                        <a16:creationId xmlns:a16="http://schemas.microsoft.com/office/drawing/2014/main" id="{970F0107-A303-79D7-E8D0-AF704D28B488}"/>
                      </a:ext>
                    </a:extLst>
                  </p:cNvPr>
                  <p:cNvSpPr/>
                  <p:nvPr/>
                </p:nvSpPr>
                <p:spPr>
                  <a:xfrm>
                    <a:off x="7375289" y="4464672"/>
                    <a:ext cx="1180542" cy="1614720"/>
                  </a:xfrm>
                  <a:prstGeom prst="roundRect">
                    <a:avLst>
                      <a:gd name="adj" fmla="val 10433"/>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結合子 57">
                    <a:extLst>
                      <a:ext uri="{FF2B5EF4-FFF2-40B4-BE49-F238E27FC236}">
                        <a16:creationId xmlns:a16="http://schemas.microsoft.com/office/drawing/2014/main" id="{429D7367-FABD-2867-C6EE-453CE4AC2E8F}"/>
                      </a:ext>
                    </a:extLst>
                  </p:cNvPr>
                  <p:cNvSpPr/>
                  <p:nvPr/>
                </p:nvSpPr>
                <p:spPr>
                  <a:xfrm>
                    <a:off x="7782509" y="6461514"/>
                    <a:ext cx="366102" cy="366102"/>
                  </a:xfrm>
                  <a:prstGeom prst="flowChartConnector">
                    <a:avLst/>
                  </a:prstGeom>
                  <a:solidFill>
                    <a:schemeClr val="bg1">
                      <a:lumMod val="95000"/>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2" name="グループ化 58">
                    <a:extLst>
                      <a:ext uri="{FF2B5EF4-FFF2-40B4-BE49-F238E27FC236}">
                        <a16:creationId xmlns:a16="http://schemas.microsoft.com/office/drawing/2014/main" id="{BCEB5561-D4A0-4EE8-16CD-5F887F7BA91E}"/>
                      </a:ext>
                    </a:extLst>
                  </p:cNvPr>
                  <p:cNvGrpSpPr/>
                  <p:nvPr/>
                </p:nvGrpSpPr>
                <p:grpSpPr>
                  <a:xfrm>
                    <a:off x="7828870" y="6577915"/>
                    <a:ext cx="249310" cy="136174"/>
                    <a:chOff x="3580997" y="2289150"/>
                    <a:chExt cx="5261656" cy="2873959"/>
                  </a:xfrm>
                  <a:solidFill>
                    <a:schemeClr val="bg1">
                      <a:lumMod val="95000"/>
                    </a:schemeClr>
                  </a:solidFill>
                </p:grpSpPr>
                <p:sp>
                  <p:nvSpPr>
                    <p:cNvPr id="83" name="二等辺三角形 59">
                      <a:extLst>
                        <a:ext uri="{FF2B5EF4-FFF2-40B4-BE49-F238E27FC236}">
                          <a16:creationId xmlns:a16="http://schemas.microsoft.com/office/drawing/2014/main" id="{5339A743-2512-CAB0-0F10-7D0602A5EB31}"/>
                        </a:ext>
                      </a:extLst>
                    </p:cNvPr>
                    <p:cNvSpPr/>
                    <p:nvPr userDrawn="1"/>
                  </p:nvSpPr>
                  <p:spPr>
                    <a:xfrm rot="7968638">
                      <a:off x="4402879" y="2483480"/>
                      <a:ext cx="1841408" cy="3485172"/>
                    </a:xfrm>
                    <a:prstGeom prst="triangle">
                      <a:avLst>
                        <a:gd name="adj" fmla="val 52123"/>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二等辺三角形 60">
                      <a:extLst>
                        <a:ext uri="{FF2B5EF4-FFF2-40B4-BE49-F238E27FC236}">
                          <a16:creationId xmlns:a16="http://schemas.microsoft.com/office/drawing/2014/main" id="{304C8FC0-F7FB-4B42-085B-670B1C2A4804}"/>
                        </a:ext>
                      </a:extLst>
                    </p:cNvPr>
                    <p:cNvSpPr/>
                    <p:nvPr userDrawn="1"/>
                  </p:nvSpPr>
                  <p:spPr>
                    <a:xfrm rot="13315072" flipH="1">
                      <a:off x="7092872" y="2289150"/>
                      <a:ext cx="1749781" cy="2873959"/>
                    </a:xfrm>
                    <a:prstGeom prst="triangle">
                      <a:avLst>
                        <a:gd name="adj" fmla="val 57401"/>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77" name="四角形: 上の 2 つの角を丸める 53">
                  <a:extLst>
                    <a:ext uri="{FF2B5EF4-FFF2-40B4-BE49-F238E27FC236}">
                      <a16:creationId xmlns:a16="http://schemas.microsoft.com/office/drawing/2014/main" id="{E0E0A6DC-9F75-35E2-BF07-3C478416FF66}"/>
                    </a:ext>
                  </a:extLst>
                </p:cNvPr>
                <p:cNvSpPr/>
                <p:nvPr/>
              </p:nvSpPr>
              <p:spPr>
                <a:xfrm flipV="1">
                  <a:off x="5729631" y="3421887"/>
                  <a:ext cx="722536" cy="364137"/>
                </a:xfrm>
                <a:prstGeom prst="roundRect">
                  <a:avLst/>
                </a:prstGeom>
                <a:solidFill>
                  <a:srgbClr val="006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Nova" panose="020B0504020202020204" pitchFamily="34" charset="0"/>
                  </a:endParaRPr>
                </a:p>
              </p:txBody>
            </p:sp>
          </p:grpSp>
          <p:pic>
            <p:nvPicPr>
              <p:cNvPr id="74" name="Graphic 73" descr="Irritant with solid fill">
                <a:extLst>
                  <a:ext uri="{FF2B5EF4-FFF2-40B4-BE49-F238E27FC236}">
                    <a16:creationId xmlns:a16="http://schemas.microsoft.com/office/drawing/2014/main" id="{4E5039C1-DB44-2AC6-E906-127F077A8609}"/>
                  </a:ext>
                </a:extLst>
              </p:cNvPr>
              <p:cNvPicPr>
                <a:picLocks noChangeAspect="1"/>
              </p:cNvPicPr>
              <p:nvPr/>
            </p:nvPicPr>
            <p:blipFill>
              <a:blip r:embed="rId19">
                <a:extLst>
                  <a:ext uri="{96DAC541-7B7A-43D3-8B79-37D633B846F1}">
                    <asvg:svgBlip xmlns:asvg="http://schemas.microsoft.com/office/drawing/2016/SVG/main" r:embed="rId20"/>
                  </a:ext>
                </a:extLst>
              </a:blip>
              <a:srcRect l="30270" t="9015" r="30270" b="68244"/>
              <a:stretch/>
            </p:blipFill>
            <p:spPr>
              <a:xfrm flipV="1">
                <a:off x="5876409" y="4415857"/>
                <a:ext cx="437051" cy="251878"/>
              </a:xfrm>
              <a:prstGeom prst="rect">
                <a:avLst/>
              </a:prstGeom>
            </p:spPr>
          </p:pic>
          <p:pic>
            <p:nvPicPr>
              <p:cNvPr id="75" name="Graphic 74" descr="Irritant with solid fill">
                <a:extLst>
                  <a:ext uri="{FF2B5EF4-FFF2-40B4-BE49-F238E27FC236}">
                    <a16:creationId xmlns:a16="http://schemas.microsoft.com/office/drawing/2014/main" id="{919323BF-9E15-7C51-3CFE-55502F4EE35D}"/>
                  </a:ext>
                </a:extLst>
              </p:cNvPr>
              <p:cNvPicPr>
                <a:picLocks noChangeAspect="1"/>
              </p:cNvPicPr>
              <p:nvPr/>
            </p:nvPicPr>
            <p:blipFill>
              <a:blip r:embed="rId21">
                <a:extLst>
                  <a:ext uri="{96DAC541-7B7A-43D3-8B79-37D633B846F1}">
                    <asvg:svgBlip xmlns:asvg="http://schemas.microsoft.com/office/drawing/2016/SVG/main" r:embed="rId22"/>
                  </a:ext>
                </a:extLst>
              </a:blip>
              <a:srcRect l="30270" t="9015" r="30270" b="68244"/>
              <a:stretch/>
            </p:blipFill>
            <p:spPr>
              <a:xfrm flipV="1">
                <a:off x="5996435" y="4825123"/>
                <a:ext cx="196998" cy="113532"/>
              </a:xfrm>
              <a:prstGeom prst="rect">
                <a:avLst/>
              </a:prstGeom>
            </p:spPr>
          </p:pic>
        </p:grpSp>
        <p:sp>
          <p:nvSpPr>
            <p:cNvPr id="71" name="四角形: 上の 2 つの角を丸める 53">
              <a:extLst>
                <a:ext uri="{FF2B5EF4-FFF2-40B4-BE49-F238E27FC236}">
                  <a16:creationId xmlns:a16="http://schemas.microsoft.com/office/drawing/2014/main" id="{7B558A44-273C-CD03-C651-ED82056D6BB2}"/>
                </a:ext>
              </a:extLst>
            </p:cNvPr>
            <p:cNvSpPr/>
            <p:nvPr/>
          </p:nvSpPr>
          <p:spPr>
            <a:xfrm flipV="1">
              <a:off x="5286761" y="3265548"/>
              <a:ext cx="1616347" cy="8145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Arial Nova" panose="020B0504020202020204" pitchFamily="34" charset="0"/>
              </a:endParaRPr>
            </a:p>
          </p:txBody>
        </p:sp>
        <p:pic>
          <p:nvPicPr>
            <p:cNvPr id="72" name="Graphic 71" descr="Irritant with solid fill">
              <a:extLst>
                <a:ext uri="{FF2B5EF4-FFF2-40B4-BE49-F238E27FC236}">
                  <a16:creationId xmlns:a16="http://schemas.microsoft.com/office/drawing/2014/main" id="{F51EE1A0-54AE-9EB3-5BC9-8F429B7E8801}"/>
                </a:ext>
              </a:extLst>
            </p:cNvPr>
            <p:cNvPicPr>
              <a:picLocks noChangeAspect="1"/>
            </p:cNvPicPr>
            <p:nvPr/>
          </p:nvPicPr>
          <p:blipFill>
            <a:blip r:embed="rId23">
              <a:extLst>
                <a:ext uri="{96DAC541-7B7A-43D3-8B79-37D633B846F1}">
                  <asvg:svgBlip xmlns:asvg="http://schemas.microsoft.com/office/drawing/2016/SVG/main" r:embed="rId24"/>
                </a:ext>
              </a:extLst>
            </a:blip>
            <a:srcRect l="30270" t="9015" r="30270" b="68244"/>
            <a:stretch/>
          </p:blipFill>
          <p:spPr>
            <a:xfrm flipV="1">
              <a:off x="5816336" y="4001105"/>
              <a:ext cx="557195" cy="321118"/>
            </a:xfrm>
            <a:prstGeom prst="rect">
              <a:avLst/>
            </a:prstGeom>
          </p:spPr>
        </p:pic>
      </p:grpSp>
      <p:sp>
        <p:nvSpPr>
          <p:cNvPr id="31" name="スライド番号プレースホルダー 30">
            <a:extLst>
              <a:ext uri="{FF2B5EF4-FFF2-40B4-BE49-F238E27FC236}">
                <a16:creationId xmlns:a16="http://schemas.microsoft.com/office/drawing/2014/main" id="{960740B0-1135-E61F-FE05-5DBF7D4C42EA}"/>
              </a:ext>
            </a:extLst>
          </p:cNvPr>
          <p:cNvSpPr>
            <a:spLocks noGrp="1"/>
          </p:cNvSpPr>
          <p:nvPr>
            <p:ph type="sldNum" sz="quarter" idx="12"/>
          </p:nvPr>
        </p:nvSpPr>
        <p:spPr/>
        <p:txBody>
          <a:bodyPr/>
          <a:lstStyle/>
          <a:p>
            <a:pPr algn="ctr"/>
            <a:fld id="{6FB8D711-A6AE-4DCD-B09A-C2554588049A}" type="slidenum">
              <a:rPr lang="ja-JP" altLang="en-US" sz="800" smtClean="0"/>
              <a:pPr algn="ctr"/>
              <a:t>29</a:t>
            </a:fld>
            <a:endParaRPr lang="ja-JP" altLang="en-US" sz="800" dirty="0"/>
          </a:p>
        </p:txBody>
      </p:sp>
    </p:spTree>
    <p:extLst>
      <p:ext uri="{BB962C8B-B14F-4D97-AF65-F5344CB8AC3E}">
        <p14:creationId xmlns:p14="http://schemas.microsoft.com/office/powerpoint/2010/main" val="3212519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par>
                                <p:cTn id="34" presetID="10" presetClass="entr" presetSubtype="0" fill="hold"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par>
                                <p:cTn id="37" presetID="8" presetClass="emph" presetSubtype="0" repeatCount="indefinite" fill="hold" nodeType="withEffect">
                                  <p:stCondLst>
                                    <p:cond delay="0"/>
                                  </p:stCondLst>
                                  <p:endCondLst>
                                    <p:cond evt="onNext" delay="0">
                                      <p:tgtEl>
                                        <p:sldTgt/>
                                      </p:tgtEl>
                                    </p:cond>
                                  </p:endCondLst>
                                  <p:childTnLst>
                                    <p:animRot by="21600000">
                                      <p:cBhvr>
                                        <p:cTn id="38" dur="1000" fill="hold"/>
                                        <p:tgtEl>
                                          <p:spTgt spid="68"/>
                                        </p:tgtEl>
                                        <p:attrNameLst>
                                          <p:attrName>r</p:attrName>
                                        </p:attrNameLst>
                                      </p:cBhvr>
                                    </p:animRo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85C80-9BF2-6658-EA6E-51D858753744}"/>
            </a:ext>
          </a:extLst>
        </p:cNvPr>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46A2D0EB-0F78-89E2-EB7E-4BE0D20A197D}"/>
              </a:ext>
            </a:extLst>
          </p:cNvPr>
          <p:cNvSpPr>
            <a:spLocks noGrp="1"/>
          </p:cNvSpPr>
          <p:nvPr>
            <p:ph type="body" sz="quarter" idx="13"/>
          </p:nvPr>
        </p:nvSpPr>
        <p:spPr/>
        <p:txBody>
          <a:bodyPr/>
          <a:lstStyle/>
          <a:p>
            <a:r>
              <a:rPr lang="ja-JP" altLang="en-US" dirty="0">
                <a:latin typeface="BIZ UDPゴシック" panose="020B0400000000000000" pitchFamily="50" charset="-128"/>
                <a:ea typeface="BIZ UDPゴシック" panose="020B0400000000000000" pitchFamily="50" charset="-128"/>
              </a:rPr>
              <a:t>新端末販売開始！　～過去モデルとの違い～</a:t>
            </a:r>
          </a:p>
        </p:txBody>
      </p:sp>
      <p:sp>
        <p:nvSpPr>
          <p:cNvPr id="2" name="スライド番号プレースホルダー 1">
            <a:extLst>
              <a:ext uri="{FF2B5EF4-FFF2-40B4-BE49-F238E27FC236}">
                <a16:creationId xmlns:a16="http://schemas.microsoft.com/office/drawing/2014/main" id="{F9649D4B-2CA4-24F4-69C4-D2D46526925B}"/>
              </a:ext>
            </a:extLst>
          </p:cNvPr>
          <p:cNvSpPr>
            <a:spLocks noGrp="1"/>
          </p:cNvSpPr>
          <p:nvPr>
            <p:ph type="sldNum" sz="quarter" idx="12"/>
          </p:nvPr>
        </p:nvSpPr>
        <p:spPr/>
        <p:txBody>
          <a:bodyPr/>
          <a:lstStyle/>
          <a:p>
            <a:pPr algn="ctr"/>
            <a:fld id="{6FB8D711-A6AE-4DCD-B09A-C2554588049A}" type="slidenum">
              <a:rPr lang="ja-JP" altLang="en-US" sz="800" smtClean="0"/>
              <a:pPr algn="ctr"/>
              <a:t>3</a:t>
            </a:fld>
            <a:endParaRPr lang="ja-JP" altLang="en-US" sz="800" dirty="0"/>
          </a:p>
        </p:txBody>
      </p:sp>
      <p:pic>
        <p:nvPicPr>
          <p:cNvPr id="5" name="図 4">
            <a:extLst>
              <a:ext uri="{FF2B5EF4-FFF2-40B4-BE49-F238E27FC236}">
                <a16:creationId xmlns:a16="http://schemas.microsoft.com/office/drawing/2014/main" id="{307CD6E2-08BB-D2C0-DFF5-E16FC9A57E1E}"/>
              </a:ext>
            </a:extLst>
          </p:cNvPr>
          <p:cNvPicPr>
            <a:picLocks noChangeAspect="1"/>
          </p:cNvPicPr>
          <p:nvPr/>
        </p:nvPicPr>
        <p:blipFill>
          <a:blip r:embed="rId2"/>
          <a:stretch>
            <a:fillRect/>
          </a:stretch>
        </p:blipFill>
        <p:spPr>
          <a:xfrm>
            <a:off x="0" y="21897"/>
            <a:ext cx="12192000" cy="6814206"/>
          </a:xfrm>
          <a:prstGeom prst="rect">
            <a:avLst/>
          </a:prstGeom>
        </p:spPr>
      </p:pic>
    </p:spTree>
    <p:extLst>
      <p:ext uri="{BB962C8B-B14F-4D97-AF65-F5344CB8AC3E}">
        <p14:creationId xmlns:p14="http://schemas.microsoft.com/office/powerpoint/2010/main" val="3367994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2FA0F-0A17-2286-3EE0-25DB64690859}"/>
            </a:ext>
          </a:extLst>
        </p:cNvPr>
        <p:cNvGrpSpPr/>
        <p:nvPr/>
      </p:nvGrpSpPr>
      <p:grpSpPr>
        <a:xfrm>
          <a:off x="0" y="0"/>
          <a:ext cx="0" cy="0"/>
          <a:chOff x="0" y="0"/>
          <a:chExt cx="0" cy="0"/>
        </a:xfrm>
      </p:grpSpPr>
      <p:pic>
        <p:nvPicPr>
          <p:cNvPr id="18" name="グラフィックス 1" descr="雲 単色塗りつぶし">
            <a:extLst>
              <a:ext uri="{FF2B5EF4-FFF2-40B4-BE49-F238E27FC236}">
                <a16:creationId xmlns:a16="http://schemas.microsoft.com/office/drawing/2014/main" id="{67D33333-700F-C318-4595-06537F212B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11213" y="-1481437"/>
            <a:ext cx="15670164" cy="15670162"/>
          </a:xfrm>
          <a:prstGeom prst="rect">
            <a:avLst/>
          </a:prstGeom>
        </p:spPr>
      </p:pic>
      <p:grpSp>
        <p:nvGrpSpPr>
          <p:cNvPr id="88" name="グループ化 87">
            <a:extLst>
              <a:ext uri="{FF2B5EF4-FFF2-40B4-BE49-F238E27FC236}">
                <a16:creationId xmlns:a16="http://schemas.microsoft.com/office/drawing/2014/main" id="{3C221060-59EB-E165-4FCE-558F67BA23B9}"/>
              </a:ext>
            </a:extLst>
          </p:cNvPr>
          <p:cNvGrpSpPr/>
          <p:nvPr/>
        </p:nvGrpSpPr>
        <p:grpSpPr>
          <a:xfrm>
            <a:off x="429602" y="1842628"/>
            <a:ext cx="11332796" cy="3770263"/>
            <a:chOff x="250623" y="2112039"/>
            <a:chExt cx="11332796" cy="3770263"/>
          </a:xfrm>
        </p:grpSpPr>
        <p:sp>
          <p:nvSpPr>
            <p:cNvPr id="89" name="テキスト ボックス 88">
              <a:extLst>
                <a:ext uri="{FF2B5EF4-FFF2-40B4-BE49-F238E27FC236}">
                  <a16:creationId xmlns:a16="http://schemas.microsoft.com/office/drawing/2014/main" id="{4B1F8932-8ECC-6FDF-42C3-466DC0243012}"/>
                </a:ext>
              </a:extLst>
            </p:cNvPr>
            <p:cNvSpPr txBox="1"/>
            <p:nvPr/>
          </p:nvSpPr>
          <p:spPr>
            <a:xfrm>
              <a:off x="250623" y="2112039"/>
              <a:ext cx="3439462" cy="3770263"/>
            </a:xfrm>
            <a:prstGeom prst="rect">
              <a:avLst/>
            </a:prstGeom>
            <a:noFill/>
          </p:spPr>
          <p:txBody>
            <a:bodyPr wrap="square" anchor="ctr">
              <a:spAutoFit/>
            </a:bodyPr>
            <a:lstStyle/>
            <a:p>
              <a:pPr algn="ctr"/>
              <a:r>
                <a:rPr lang="en-US" altLang="ja-JP" sz="23900" b="1" dirty="0">
                  <a:solidFill>
                    <a:schemeClr val="accent4">
                      <a:lumMod val="40000"/>
                      <a:lumOff val="60000"/>
                    </a:schemeClr>
                  </a:solidFill>
                  <a:latin typeface="Arial Nova" panose="020B0504020202020204" pitchFamily="34" charset="0"/>
                </a:rPr>
                <a:t>1</a:t>
              </a:r>
              <a:endParaRPr lang="ja-JP" altLang="en-US" sz="23900" b="1" dirty="0">
                <a:solidFill>
                  <a:schemeClr val="accent4">
                    <a:lumMod val="40000"/>
                    <a:lumOff val="60000"/>
                  </a:schemeClr>
                </a:solidFill>
                <a:latin typeface="Arial Nova" panose="020B0504020202020204" pitchFamily="34" charset="0"/>
              </a:endParaRPr>
            </a:p>
          </p:txBody>
        </p:sp>
        <p:sp>
          <p:nvSpPr>
            <p:cNvPr id="90" name="テキスト ボックス 89">
              <a:extLst>
                <a:ext uri="{FF2B5EF4-FFF2-40B4-BE49-F238E27FC236}">
                  <a16:creationId xmlns:a16="http://schemas.microsoft.com/office/drawing/2014/main" id="{74736B6E-3E67-7900-0970-59FB649FC1B3}"/>
                </a:ext>
              </a:extLst>
            </p:cNvPr>
            <p:cNvSpPr txBox="1"/>
            <p:nvPr/>
          </p:nvSpPr>
          <p:spPr>
            <a:xfrm>
              <a:off x="4197291" y="2112039"/>
              <a:ext cx="3439462" cy="3770263"/>
            </a:xfrm>
            <a:prstGeom prst="rect">
              <a:avLst/>
            </a:prstGeom>
            <a:noFill/>
          </p:spPr>
          <p:txBody>
            <a:bodyPr wrap="square" anchor="ctr">
              <a:spAutoFit/>
            </a:bodyPr>
            <a:lstStyle/>
            <a:p>
              <a:pPr algn="ctr"/>
              <a:r>
                <a:rPr lang="en-US" altLang="ja-JP" sz="23900" b="1" dirty="0">
                  <a:solidFill>
                    <a:schemeClr val="accent4">
                      <a:lumMod val="40000"/>
                      <a:lumOff val="60000"/>
                    </a:schemeClr>
                  </a:solidFill>
                  <a:latin typeface="Arial Nova" panose="020B0504020202020204" pitchFamily="34" charset="0"/>
                </a:rPr>
                <a:t>2</a:t>
              </a:r>
              <a:endParaRPr lang="ja-JP" altLang="en-US" sz="23900" b="1" dirty="0">
                <a:solidFill>
                  <a:schemeClr val="accent4">
                    <a:lumMod val="40000"/>
                    <a:lumOff val="60000"/>
                  </a:schemeClr>
                </a:solidFill>
                <a:latin typeface="Arial Nova" panose="020B0504020202020204" pitchFamily="34" charset="0"/>
              </a:endParaRPr>
            </a:p>
          </p:txBody>
        </p:sp>
        <p:sp>
          <p:nvSpPr>
            <p:cNvPr id="91" name="テキスト ボックス 90">
              <a:extLst>
                <a:ext uri="{FF2B5EF4-FFF2-40B4-BE49-F238E27FC236}">
                  <a16:creationId xmlns:a16="http://schemas.microsoft.com/office/drawing/2014/main" id="{0EEA53D1-5BD1-6DAC-6D6A-3E64E955933C}"/>
                </a:ext>
              </a:extLst>
            </p:cNvPr>
            <p:cNvSpPr txBox="1"/>
            <p:nvPr/>
          </p:nvSpPr>
          <p:spPr>
            <a:xfrm>
              <a:off x="8143957" y="2112039"/>
              <a:ext cx="3439462" cy="3770263"/>
            </a:xfrm>
            <a:prstGeom prst="rect">
              <a:avLst/>
            </a:prstGeom>
            <a:noFill/>
          </p:spPr>
          <p:txBody>
            <a:bodyPr wrap="square" anchor="ctr">
              <a:spAutoFit/>
            </a:bodyPr>
            <a:lstStyle/>
            <a:p>
              <a:pPr algn="ctr"/>
              <a:r>
                <a:rPr lang="en-US" altLang="ja-JP" sz="23900" b="1" dirty="0">
                  <a:solidFill>
                    <a:schemeClr val="accent4">
                      <a:lumMod val="40000"/>
                      <a:lumOff val="60000"/>
                    </a:schemeClr>
                  </a:solidFill>
                  <a:latin typeface="Arial Nova" panose="020B0504020202020204" pitchFamily="34" charset="0"/>
                </a:rPr>
                <a:t>3</a:t>
              </a:r>
              <a:endParaRPr lang="ja-JP" altLang="en-US" sz="23900" b="1" dirty="0">
                <a:solidFill>
                  <a:schemeClr val="accent4">
                    <a:lumMod val="40000"/>
                    <a:lumOff val="60000"/>
                  </a:schemeClr>
                </a:solidFill>
                <a:latin typeface="Arial Nova" panose="020B0504020202020204" pitchFamily="34" charset="0"/>
              </a:endParaRPr>
            </a:p>
          </p:txBody>
        </p:sp>
      </p:grpSp>
      <p:grpSp>
        <p:nvGrpSpPr>
          <p:cNvPr id="92" name="グループ化 91">
            <a:extLst>
              <a:ext uri="{FF2B5EF4-FFF2-40B4-BE49-F238E27FC236}">
                <a16:creationId xmlns:a16="http://schemas.microsoft.com/office/drawing/2014/main" id="{2A1D5A78-AED6-8988-EF1B-9AA50F1EFA4B}"/>
              </a:ext>
            </a:extLst>
          </p:cNvPr>
          <p:cNvGrpSpPr/>
          <p:nvPr/>
        </p:nvGrpSpPr>
        <p:grpSpPr>
          <a:xfrm>
            <a:off x="429602" y="1842628"/>
            <a:ext cx="11332796" cy="3770263"/>
            <a:chOff x="250623" y="2112039"/>
            <a:chExt cx="11332796" cy="3770263"/>
          </a:xfrm>
        </p:grpSpPr>
        <p:sp>
          <p:nvSpPr>
            <p:cNvPr id="93" name="テキスト ボックス 92">
              <a:extLst>
                <a:ext uri="{FF2B5EF4-FFF2-40B4-BE49-F238E27FC236}">
                  <a16:creationId xmlns:a16="http://schemas.microsoft.com/office/drawing/2014/main" id="{5DBB3D3D-F865-5F3C-BD0B-4FE479666279}"/>
                </a:ext>
              </a:extLst>
            </p:cNvPr>
            <p:cNvSpPr txBox="1"/>
            <p:nvPr/>
          </p:nvSpPr>
          <p:spPr>
            <a:xfrm>
              <a:off x="250623" y="2112039"/>
              <a:ext cx="3439462" cy="3770263"/>
            </a:xfrm>
            <a:prstGeom prst="rect">
              <a:avLst/>
            </a:prstGeom>
            <a:noFill/>
          </p:spPr>
          <p:txBody>
            <a:bodyPr wrap="square" anchor="ctr">
              <a:spAutoFit/>
            </a:bodyPr>
            <a:lstStyle/>
            <a:p>
              <a:pPr algn="ctr"/>
              <a:r>
                <a:rPr lang="en-US" altLang="ja-JP" sz="23900" b="1" dirty="0">
                  <a:solidFill>
                    <a:srgbClr val="EBF5FF"/>
                  </a:solidFill>
                  <a:latin typeface="Arial Nova" panose="020B0504020202020204" pitchFamily="34" charset="0"/>
                </a:rPr>
                <a:t>1</a:t>
              </a:r>
              <a:endParaRPr lang="ja-JP" altLang="en-US" sz="23900" b="1" dirty="0">
                <a:solidFill>
                  <a:srgbClr val="EBF5FF"/>
                </a:solidFill>
                <a:latin typeface="Arial Nova" panose="020B0504020202020204" pitchFamily="34" charset="0"/>
              </a:endParaRPr>
            </a:p>
          </p:txBody>
        </p:sp>
        <p:sp>
          <p:nvSpPr>
            <p:cNvPr id="94" name="テキスト ボックス 93">
              <a:extLst>
                <a:ext uri="{FF2B5EF4-FFF2-40B4-BE49-F238E27FC236}">
                  <a16:creationId xmlns:a16="http://schemas.microsoft.com/office/drawing/2014/main" id="{04B0AA17-3C2D-30B5-0861-960128E7D1A1}"/>
                </a:ext>
              </a:extLst>
            </p:cNvPr>
            <p:cNvSpPr txBox="1"/>
            <p:nvPr/>
          </p:nvSpPr>
          <p:spPr>
            <a:xfrm>
              <a:off x="4197291" y="2112039"/>
              <a:ext cx="3439462" cy="3770263"/>
            </a:xfrm>
            <a:prstGeom prst="rect">
              <a:avLst/>
            </a:prstGeom>
            <a:noFill/>
          </p:spPr>
          <p:txBody>
            <a:bodyPr wrap="square" anchor="ctr">
              <a:spAutoFit/>
            </a:bodyPr>
            <a:lstStyle/>
            <a:p>
              <a:pPr algn="ctr"/>
              <a:r>
                <a:rPr lang="en-US" altLang="ja-JP" sz="23900" b="1" dirty="0">
                  <a:solidFill>
                    <a:srgbClr val="EBF5FF"/>
                  </a:solidFill>
                  <a:latin typeface="Arial Nova" panose="020B0504020202020204" pitchFamily="34" charset="0"/>
                </a:rPr>
                <a:t>2</a:t>
              </a:r>
              <a:endParaRPr lang="ja-JP" altLang="en-US" sz="23900" b="1" dirty="0">
                <a:solidFill>
                  <a:srgbClr val="EBF5FF"/>
                </a:solidFill>
                <a:latin typeface="Arial Nova" panose="020B0504020202020204" pitchFamily="34" charset="0"/>
              </a:endParaRPr>
            </a:p>
          </p:txBody>
        </p:sp>
        <p:sp>
          <p:nvSpPr>
            <p:cNvPr id="95" name="テキスト ボックス 94">
              <a:extLst>
                <a:ext uri="{FF2B5EF4-FFF2-40B4-BE49-F238E27FC236}">
                  <a16:creationId xmlns:a16="http://schemas.microsoft.com/office/drawing/2014/main" id="{CD1F376F-B0A0-1548-7545-67CD5FF17FD3}"/>
                </a:ext>
              </a:extLst>
            </p:cNvPr>
            <p:cNvSpPr txBox="1"/>
            <p:nvPr/>
          </p:nvSpPr>
          <p:spPr>
            <a:xfrm>
              <a:off x="8143957" y="2112039"/>
              <a:ext cx="3439462" cy="3770263"/>
            </a:xfrm>
            <a:prstGeom prst="rect">
              <a:avLst/>
            </a:prstGeom>
            <a:noFill/>
          </p:spPr>
          <p:txBody>
            <a:bodyPr wrap="square" anchor="ctr">
              <a:spAutoFit/>
            </a:bodyPr>
            <a:lstStyle/>
            <a:p>
              <a:pPr algn="ctr"/>
              <a:r>
                <a:rPr lang="en-US" altLang="ja-JP" sz="23900" b="1" dirty="0">
                  <a:solidFill>
                    <a:srgbClr val="EBF5FF"/>
                  </a:solidFill>
                  <a:latin typeface="Arial Nova" panose="020B0504020202020204" pitchFamily="34" charset="0"/>
                </a:rPr>
                <a:t>3</a:t>
              </a:r>
              <a:endParaRPr lang="ja-JP" altLang="en-US" sz="23900" b="1" dirty="0">
                <a:solidFill>
                  <a:srgbClr val="EBF5FF"/>
                </a:solidFill>
                <a:latin typeface="Arial Nova" panose="020B0504020202020204" pitchFamily="34" charset="0"/>
              </a:endParaRPr>
            </a:p>
          </p:txBody>
        </p:sp>
      </p:grpSp>
      <p:grpSp>
        <p:nvGrpSpPr>
          <p:cNvPr id="96" name="グループ化 95">
            <a:extLst>
              <a:ext uri="{FF2B5EF4-FFF2-40B4-BE49-F238E27FC236}">
                <a16:creationId xmlns:a16="http://schemas.microsoft.com/office/drawing/2014/main" id="{6AB60141-D65D-D4B5-20CE-B86F30742345}"/>
              </a:ext>
            </a:extLst>
          </p:cNvPr>
          <p:cNvGrpSpPr/>
          <p:nvPr/>
        </p:nvGrpSpPr>
        <p:grpSpPr>
          <a:xfrm>
            <a:off x="1001441" y="2511671"/>
            <a:ext cx="2467698" cy="2535216"/>
            <a:chOff x="644202" y="4269685"/>
            <a:chExt cx="2879410" cy="2958197"/>
          </a:xfrm>
        </p:grpSpPr>
        <p:grpSp>
          <p:nvGrpSpPr>
            <p:cNvPr id="97" name="グループ化 96">
              <a:extLst>
                <a:ext uri="{FF2B5EF4-FFF2-40B4-BE49-F238E27FC236}">
                  <a16:creationId xmlns:a16="http://schemas.microsoft.com/office/drawing/2014/main" id="{413A83E7-8B99-520A-E68B-7AD241E9522B}"/>
                </a:ext>
              </a:extLst>
            </p:cNvPr>
            <p:cNvGrpSpPr/>
            <p:nvPr/>
          </p:nvGrpSpPr>
          <p:grpSpPr>
            <a:xfrm>
              <a:off x="644202" y="4269685"/>
              <a:ext cx="2641566" cy="1080000"/>
              <a:chOff x="1187138" y="2728399"/>
              <a:chExt cx="2641566" cy="1080000"/>
            </a:xfrm>
          </p:grpSpPr>
          <p:pic>
            <p:nvPicPr>
              <p:cNvPr id="99" name="グラフィックス 98" descr="音声 単色塗りつぶし">
                <a:extLst>
                  <a:ext uri="{FF2B5EF4-FFF2-40B4-BE49-F238E27FC236}">
                    <a16:creationId xmlns:a16="http://schemas.microsoft.com/office/drawing/2014/main" id="{F6343866-8063-5B86-F2C0-8DFC54AE72D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7138" y="2728399"/>
                <a:ext cx="1080000" cy="1080000"/>
              </a:xfrm>
              <a:prstGeom prst="rect">
                <a:avLst/>
              </a:prstGeom>
            </p:spPr>
          </p:pic>
          <p:pic>
            <p:nvPicPr>
              <p:cNvPr id="100" name="グラフィックス 99" descr="モールス信号 単色塗りつぶし">
                <a:extLst>
                  <a:ext uri="{FF2B5EF4-FFF2-40B4-BE49-F238E27FC236}">
                    <a16:creationId xmlns:a16="http://schemas.microsoft.com/office/drawing/2014/main" id="{D56DFD23-4C30-81B1-ACA5-08C7DC24A80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748704" y="2728399"/>
                <a:ext cx="1080000" cy="1080000"/>
              </a:xfrm>
              <a:prstGeom prst="rect">
                <a:avLst/>
              </a:prstGeom>
            </p:spPr>
          </p:pic>
          <p:pic>
            <p:nvPicPr>
              <p:cNvPr id="101" name="グラフィックス 100" descr="山形の矢印 枠線">
                <a:extLst>
                  <a:ext uri="{FF2B5EF4-FFF2-40B4-BE49-F238E27FC236}">
                    <a16:creationId xmlns:a16="http://schemas.microsoft.com/office/drawing/2014/main" id="{D7331158-37C2-B165-C49B-2C50995A6A3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25348" y="3060426"/>
                <a:ext cx="415946" cy="415946"/>
              </a:xfrm>
              <a:prstGeom prst="rect">
                <a:avLst/>
              </a:prstGeom>
            </p:spPr>
          </p:pic>
        </p:grpSp>
        <p:sp>
          <p:nvSpPr>
            <p:cNvPr id="98" name="テキスト ボックス 97">
              <a:extLst>
                <a:ext uri="{FF2B5EF4-FFF2-40B4-BE49-F238E27FC236}">
                  <a16:creationId xmlns:a16="http://schemas.microsoft.com/office/drawing/2014/main" id="{7FAA3C2F-559C-818B-4D06-5C4877E1B0CC}"/>
                </a:ext>
              </a:extLst>
            </p:cNvPr>
            <p:cNvSpPr txBox="1"/>
            <p:nvPr/>
          </p:nvSpPr>
          <p:spPr>
            <a:xfrm>
              <a:off x="667186" y="5277824"/>
              <a:ext cx="2856426" cy="1950058"/>
            </a:xfrm>
            <a:prstGeom prst="rect">
              <a:avLst/>
            </a:prstGeom>
            <a:noFill/>
          </p:spPr>
          <p:txBody>
            <a:bodyPr wrap="square" anchor="t">
              <a:spAutoFit/>
            </a:bodyPr>
            <a:lstStyle/>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音声を</a:t>
              </a:r>
            </a:p>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テキストに</a:t>
              </a:r>
            </a:p>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変換する。</a:t>
              </a:r>
            </a:p>
          </p:txBody>
        </p:sp>
      </p:grpSp>
      <p:grpSp>
        <p:nvGrpSpPr>
          <p:cNvPr id="102" name="グループ化 101">
            <a:extLst>
              <a:ext uri="{FF2B5EF4-FFF2-40B4-BE49-F238E27FC236}">
                <a16:creationId xmlns:a16="http://schemas.microsoft.com/office/drawing/2014/main" id="{6EA57DEF-B11E-08FF-C9A8-AC53E2C35E6E}"/>
              </a:ext>
            </a:extLst>
          </p:cNvPr>
          <p:cNvGrpSpPr/>
          <p:nvPr/>
        </p:nvGrpSpPr>
        <p:grpSpPr>
          <a:xfrm>
            <a:off x="3879639" y="2426509"/>
            <a:ext cx="3525594" cy="2621542"/>
            <a:chOff x="3539084" y="4177965"/>
            <a:chExt cx="4113811" cy="3058928"/>
          </a:xfrm>
        </p:grpSpPr>
        <p:pic>
          <p:nvPicPr>
            <p:cNvPr id="103" name="グラフィックス 102" descr="キャレットを右へ 単色塗りつぶし">
              <a:extLst>
                <a:ext uri="{FF2B5EF4-FFF2-40B4-BE49-F238E27FC236}">
                  <a16:creationId xmlns:a16="http://schemas.microsoft.com/office/drawing/2014/main" id="{4E7AC1DD-10D6-8FA5-2D93-2C86E03B8DF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539084" y="5696317"/>
              <a:ext cx="914400" cy="914400"/>
            </a:xfrm>
            <a:prstGeom prst="rect">
              <a:avLst/>
            </a:prstGeom>
          </p:spPr>
        </p:pic>
        <p:grpSp>
          <p:nvGrpSpPr>
            <p:cNvPr id="104" name="グループ化 103">
              <a:extLst>
                <a:ext uri="{FF2B5EF4-FFF2-40B4-BE49-F238E27FC236}">
                  <a16:creationId xmlns:a16="http://schemas.microsoft.com/office/drawing/2014/main" id="{150A77F8-CFF6-A6E3-B538-099FD69461D1}"/>
                </a:ext>
              </a:extLst>
            </p:cNvPr>
            <p:cNvGrpSpPr/>
            <p:nvPr/>
          </p:nvGrpSpPr>
          <p:grpSpPr>
            <a:xfrm>
              <a:off x="4706800" y="4177965"/>
              <a:ext cx="2817116" cy="1263440"/>
              <a:chOff x="4719980" y="2035962"/>
              <a:chExt cx="2817116" cy="1263440"/>
            </a:xfrm>
          </p:grpSpPr>
          <p:grpSp>
            <p:nvGrpSpPr>
              <p:cNvPr id="106" name="グループ化 105">
                <a:extLst>
                  <a:ext uri="{FF2B5EF4-FFF2-40B4-BE49-F238E27FC236}">
                    <a16:creationId xmlns:a16="http://schemas.microsoft.com/office/drawing/2014/main" id="{B1066A28-C71F-7ED6-6B12-967E682CF160}"/>
                  </a:ext>
                </a:extLst>
              </p:cNvPr>
              <p:cNvGrpSpPr/>
              <p:nvPr/>
            </p:nvGrpSpPr>
            <p:grpSpPr>
              <a:xfrm>
                <a:off x="6273656" y="2035962"/>
                <a:ext cx="1263440" cy="1263440"/>
                <a:chOff x="6482596" y="3432575"/>
                <a:chExt cx="1263440" cy="1263440"/>
              </a:xfrm>
            </p:grpSpPr>
            <p:pic>
              <p:nvPicPr>
                <p:cNvPr id="111" name="グラフィックス 110" descr="話の吹き出し 単色塗りつぶし">
                  <a:extLst>
                    <a:ext uri="{FF2B5EF4-FFF2-40B4-BE49-F238E27FC236}">
                      <a16:creationId xmlns:a16="http://schemas.microsoft.com/office/drawing/2014/main" id="{FC8F919D-9DBF-6D5F-57F6-01498EDC7DF0}"/>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482596" y="3432575"/>
                  <a:ext cx="1263440" cy="1263440"/>
                </a:xfrm>
                <a:prstGeom prst="rect">
                  <a:avLst/>
                </a:prstGeom>
              </p:spPr>
            </p:pic>
            <p:sp>
              <p:nvSpPr>
                <p:cNvPr id="112" name="四角形: 角を丸くする 111">
                  <a:extLst>
                    <a:ext uri="{FF2B5EF4-FFF2-40B4-BE49-F238E27FC236}">
                      <a16:creationId xmlns:a16="http://schemas.microsoft.com/office/drawing/2014/main" id="{FEE6EEDE-44E8-91D3-95A4-CD0A07B33A5A}"/>
                    </a:ext>
                  </a:extLst>
                </p:cNvPr>
                <p:cNvSpPr/>
                <p:nvPr/>
              </p:nvSpPr>
              <p:spPr>
                <a:xfrm>
                  <a:off x="6673926" y="3655731"/>
                  <a:ext cx="883443" cy="638632"/>
                </a:xfrm>
                <a:prstGeom prst="roundRect">
                  <a:avLst>
                    <a:gd name="adj" fmla="val 418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2800" b="1" dirty="0">
                      <a:solidFill>
                        <a:schemeClr val="bg1"/>
                      </a:solidFill>
                      <a:latin typeface="Arial Nova" panose="020B0504020202020204" pitchFamily="34" charset="0"/>
                    </a:rPr>
                    <a:t>A</a:t>
                  </a:r>
                  <a:endParaRPr kumimoji="1" lang="ja-JP" altLang="en-US" sz="2800" b="1" dirty="0">
                    <a:solidFill>
                      <a:schemeClr val="bg1"/>
                    </a:solidFill>
                    <a:latin typeface="Arial Nova" panose="020B0504020202020204" pitchFamily="34" charset="0"/>
                  </a:endParaRPr>
                </a:p>
              </p:txBody>
            </p:sp>
          </p:grpSp>
          <p:grpSp>
            <p:nvGrpSpPr>
              <p:cNvPr id="107" name="グループ化 106">
                <a:extLst>
                  <a:ext uri="{FF2B5EF4-FFF2-40B4-BE49-F238E27FC236}">
                    <a16:creationId xmlns:a16="http://schemas.microsoft.com/office/drawing/2014/main" id="{FDBB0BCF-40D2-0F5F-31E1-22F368FB08A6}"/>
                  </a:ext>
                </a:extLst>
              </p:cNvPr>
              <p:cNvGrpSpPr/>
              <p:nvPr/>
            </p:nvGrpSpPr>
            <p:grpSpPr>
              <a:xfrm flipH="1">
                <a:off x="4719980" y="2035962"/>
                <a:ext cx="1263440" cy="1263440"/>
                <a:chOff x="6417520" y="3432575"/>
                <a:chExt cx="1263440" cy="1263440"/>
              </a:xfrm>
            </p:grpSpPr>
            <p:pic>
              <p:nvPicPr>
                <p:cNvPr id="109" name="グラフィックス 108" descr="話の吹き出し 単色塗りつぶし">
                  <a:extLst>
                    <a:ext uri="{FF2B5EF4-FFF2-40B4-BE49-F238E27FC236}">
                      <a16:creationId xmlns:a16="http://schemas.microsoft.com/office/drawing/2014/main" id="{78692323-1E6F-DB9F-C494-A573C8CB7D6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417520" y="3432575"/>
                  <a:ext cx="1263440" cy="1263440"/>
                </a:xfrm>
                <a:prstGeom prst="rect">
                  <a:avLst/>
                </a:prstGeom>
              </p:spPr>
            </p:pic>
            <p:sp>
              <p:nvSpPr>
                <p:cNvPr id="110" name="四角形: 角を丸くする 109">
                  <a:extLst>
                    <a:ext uri="{FF2B5EF4-FFF2-40B4-BE49-F238E27FC236}">
                      <a16:creationId xmlns:a16="http://schemas.microsoft.com/office/drawing/2014/main" id="{0941C4B7-0913-E8F8-5A6C-66F9280BCF60}"/>
                    </a:ext>
                  </a:extLst>
                </p:cNvPr>
                <p:cNvSpPr/>
                <p:nvPr/>
              </p:nvSpPr>
              <p:spPr>
                <a:xfrm>
                  <a:off x="6608850" y="3655731"/>
                  <a:ext cx="883443" cy="638632"/>
                </a:xfrm>
                <a:prstGeom prst="roundRect">
                  <a:avLst>
                    <a:gd name="adj" fmla="val 418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b="1" dirty="0">
                      <a:solidFill>
                        <a:schemeClr val="bg1"/>
                      </a:solidFill>
                      <a:latin typeface="Arial Nova" panose="020B0504020202020204" pitchFamily="34" charset="0"/>
                    </a:rPr>
                    <a:t>あ</a:t>
                  </a:r>
                </a:p>
              </p:txBody>
            </p:sp>
          </p:grpSp>
          <p:pic>
            <p:nvPicPr>
              <p:cNvPr id="108" name="グラフィックス 107" descr="山形の矢印 枠線">
                <a:extLst>
                  <a:ext uri="{FF2B5EF4-FFF2-40B4-BE49-F238E27FC236}">
                    <a16:creationId xmlns:a16="http://schemas.microsoft.com/office/drawing/2014/main" id="{8023A5A6-1209-0409-782F-EB474A976A6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20565" y="2459709"/>
                <a:ext cx="415946" cy="415946"/>
              </a:xfrm>
              <a:prstGeom prst="rect">
                <a:avLst/>
              </a:prstGeom>
            </p:spPr>
          </p:pic>
        </p:grpSp>
        <p:sp>
          <p:nvSpPr>
            <p:cNvPr id="105" name="テキスト ボックス 104">
              <a:extLst>
                <a:ext uri="{FF2B5EF4-FFF2-40B4-BE49-F238E27FC236}">
                  <a16:creationId xmlns:a16="http://schemas.microsoft.com/office/drawing/2014/main" id="{8C8225BD-1897-7A9B-1DC3-E5528622F54D}"/>
                </a:ext>
              </a:extLst>
            </p:cNvPr>
            <p:cNvSpPr txBox="1"/>
            <p:nvPr/>
          </p:nvSpPr>
          <p:spPr>
            <a:xfrm>
              <a:off x="4796466" y="5286833"/>
              <a:ext cx="2856429" cy="1950060"/>
            </a:xfrm>
            <a:prstGeom prst="rect">
              <a:avLst/>
            </a:prstGeom>
            <a:noFill/>
          </p:spPr>
          <p:txBody>
            <a:bodyPr wrap="square" anchor="t">
              <a:spAutoFit/>
            </a:bodyPr>
            <a:lstStyle/>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テキストを</a:t>
              </a:r>
            </a:p>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別言語に</a:t>
              </a:r>
            </a:p>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翻訳する。</a:t>
              </a:r>
            </a:p>
          </p:txBody>
        </p:sp>
      </p:grpSp>
      <p:grpSp>
        <p:nvGrpSpPr>
          <p:cNvPr id="113" name="グループ化 112">
            <a:extLst>
              <a:ext uri="{FF2B5EF4-FFF2-40B4-BE49-F238E27FC236}">
                <a16:creationId xmlns:a16="http://schemas.microsoft.com/office/drawing/2014/main" id="{686CA4FC-BA60-9AAF-15FB-14902DE6DE6B}"/>
              </a:ext>
            </a:extLst>
          </p:cNvPr>
          <p:cNvGrpSpPr/>
          <p:nvPr/>
        </p:nvGrpSpPr>
        <p:grpSpPr>
          <a:xfrm>
            <a:off x="7840805" y="2511672"/>
            <a:ext cx="3421872" cy="2535214"/>
            <a:chOff x="7712157" y="4269685"/>
            <a:chExt cx="3992780" cy="2958194"/>
          </a:xfrm>
        </p:grpSpPr>
        <p:grpSp>
          <p:nvGrpSpPr>
            <p:cNvPr id="114" name="グループ化 113">
              <a:extLst>
                <a:ext uri="{FF2B5EF4-FFF2-40B4-BE49-F238E27FC236}">
                  <a16:creationId xmlns:a16="http://schemas.microsoft.com/office/drawing/2014/main" id="{39A0BFE7-A696-A2E9-2399-64CAB5D9CC30}"/>
                </a:ext>
              </a:extLst>
            </p:cNvPr>
            <p:cNvGrpSpPr/>
            <p:nvPr/>
          </p:nvGrpSpPr>
          <p:grpSpPr>
            <a:xfrm>
              <a:off x="8879874" y="4269685"/>
              <a:ext cx="2641566" cy="1080000"/>
              <a:chOff x="8812052" y="2728399"/>
              <a:chExt cx="2641566" cy="1080000"/>
            </a:xfrm>
          </p:grpSpPr>
          <p:pic>
            <p:nvPicPr>
              <p:cNvPr id="117" name="グラフィックス 116" descr="音声 単色塗りつぶし">
                <a:extLst>
                  <a:ext uri="{FF2B5EF4-FFF2-40B4-BE49-F238E27FC236}">
                    <a16:creationId xmlns:a16="http://schemas.microsoft.com/office/drawing/2014/main" id="{5D6E5234-D149-9735-95A1-35F4669002F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73618" y="2728399"/>
                <a:ext cx="1080000" cy="1080000"/>
              </a:xfrm>
              <a:prstGeom prst="rect">
                <a:avLst/>
              </a:prstGeom>
            </p:spPr>
          </p:pic>
          <p:pic>
            <p:nvPicPr>
              <p:cNvPr id="118" name="グラフィックス 117" descr="モールス信号 単色塗りつぶし">
                <a:extLst>
                  <a:ext uri="{FF2B5EF4-FFF2-40B4-BE49-F238E27FC236}">
                    <a16:creationId xmlns:a16="http://schemas.microsoft.com/office/drawing/2014/main" id="{9499B11D-5AAD-E1BB-D321-AA67DF7C899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12052" y="2728399"/>
                <a:ext cx="1080000" cy="1080000"/>
              </a:xfrm>
              <a:prstGeom prst="rect">
                <a:avLst/>
              </a:prstGeom>
            </p:spPr>
          </p:pic>
          <p:pic>
            <p:nvPicPr>
              <p:cNvPr id="119" name="グラフィックス 118" descr="山形の矢印 枠線">
                <a:extLst>
                  <a:ext uri="{FF2B5EF4-FFF2-40B4-BE49-F238E27FC236}">
                    <a16:creationId xmlns:a16="http://schemas.microsoft.com/office/drawing/2014/main" id="{CD9BC3DF-060E-AA83-68A6-EEF16795F18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899462" y="3060426"/>
                <a:ext cx="415946" cy="415946"/>
              </a:xfrm>
              <a:prstGeom prst="rect">
                <a:avLst/>
              </a:prstGeom>
            </p:spPr>
          </p:pic>
        </p:grpSp>
        <p:pic>
          <p:nvPicPr>
            <p:cNvPr id="115" name="グラフィックス 114" descr="キャレットを右へ 単色塗りつぶし">
              <a:extLst>
                <a:ext uri="{FF2B5EF4-FFF2-40B4-BE49-F238E27FC236}">
                  <a16:creationId xmlns:a16="http://schemas.microsoft.com/office/drawing/2014/main" id="{1F67B861-5AFE-E4F0-5C70-50629B83266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712157" y="5688665"/>
              <a:ext cx="914400" cy="914400"/>
            </a:xfrm>
            <a:prstGeom prst="rect">
              <a:avLst/>
            </a:prstGeom>
          </p:spPr>
        </p:pic>
        <p:sp>
          <p:nvSpPr>
            <p:cNvPr id="116" name="テキスト ボックス 115">
              <a:extLst>
                <a:ext uri="{FF2B5EF4-FFF2-40B4-BE49-F238E27FC236}">
                  <a16:creationId xmlns:a16="http://schemas.microsoft.com/office/drawing/2014/main" id="{47692817-C6BA-A0FF-354C-8234244F4F93}"/>
                </a:ext>
              </a:extLst>
            </p:cNvPr>
            <p:cNvSpPr txBox="1"/>
            <p:nvPr/>
          </p:nvSpPr>
          <p:spPr>
            <a:xfrm>
              <a:off x="8848511" y="5277821"/>
              <a:ext cx="2856426" cy="1950058"/>
            </a:xfrm>
            <a:prstGeom prst="rect">
              <a:avLst/>
            </a:prstGeom>
            <a:noFill/>
          </p:spPr>
          <p:txBody>
            <a:bodyPr wrap="square" anchor="t">
              <a:spAutoFit/>
            </a:bodyPr>
            <a:lstStyle/>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テキストを</a:t>
              </a:r>
            </a:p>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音声として</a:t>
              </a:r>
            </a:p>
            <a:p>
              <a:pPr>
                <a:lnSpc>
                  <a:spcPct val="90000"/>
                </a:lnSpc>
              </a:pPr>
              <a:r>
                <a:rPr lang="ja-JP" altLang="en-US" sz="3800" dirty="0">
                  <a:solidFill>
                    <a:schemeClr val="accent4"/>
                  </a:solidFill>
                  <a:latin typeface="HGP創英角ｺﾞｼｯｸUB" panose="020B0900000000000000" pitchFamily="50" charset="-128"/>
                  <a:ea typeface="HGP創英角ｺﾞｼｯｸUB" panose="020B0900000000000000" pitchFamily="50" charset="-128"/>
                </a:rPr>
                <a:t>発話する。</a:t>
              </a:r>
            </a:p>
          </p:txBody>
        </p:sp>
      </p:grpSp>
      <p:sp>
        <p:nvSpPr>
          <p:cNvPr id="44" name="タイトル 43">
            <a:extLst>
              <a:ext uri="{FF2B5EF4-FFF2-40B4-BE49-F238E27FC236}">
                <a16:creationId xmlns:a16="http://schemas.microsoft.com/office/drawing/2014/main" id="{D59C0E2D-781F-94A6-E411-D063A7B45C11}"/>
              </a:ext>
            </a:extLst>
          </p:cNvPr>
          <p:cNvSpPr>
            <a:spLocks noGrp="1"/>
          </p:cNvSpPr>
          <p:nvPr>
            <p:ph type="title"/>
          </p:nvPr>
        </p:nvSpPr>
        <p:spPr/>
        <p:txBody>
          <a:bodyPr/>
          <a:lstStyle/>
          <a:p>
            <a:r>
              <a:rPr lang="ja-JP" altLang="en-US" dirty="0"/>
              <a:t>高精度なヒミツは、全部得意だから。</a:t>
            </a:r>
          </a:p>
        </p:txBody>
      </p:sp>
      <p:sp>
        <p:nvSpPr>
          <p:cNvPr id="46" name="テキスト プレースホルダー 45">
            <a:extLst>
              <a:ext uri="{FF2B5EF4-FFF2-40B4-BE49-F238E27FC236}">
                <a16:creationId xmlns:a16="http://schemas.microsoft.com/office/drawing/2014/main" id="{24190436-21F5-2FAB-7DDF-C57FB992D369}"/>
              </a:ext>
            </a:extLst>
          </p:cNvPr>
          <p:cNvSpPr>
            <a:spLocks noGrp="1"/>
          </p:cNvSpPr>
          <p:nvPr>
            <p:ph type="body" sz="quarter" idx="14"/>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4400" b="0" i="0" u="none" strike="noStrike" kern="1200" cap="none" spc="-100" normalizeH="0" baseline="0" noProof="0">
                <a:ln>
                  <a:noFill/>
                </a:ln>
                <a:effectLst/>
                <a:uLnTx/>
                <a:uFillTx/>
                <a:latin typeface="HGP創英角ｺﾞｼｯｸUB" panose="020B0900000000000000" pitchFamily="50" charset="-128"/>
                <a:ea typeface="HGP創英角ｺﾞｼｯｸUB" panose="020B0900000000000000" pitchFamily="50" charset="-128"/>
                <a:cs typeface="+mn-cs"/>
              </a:rPr>
              <a:t>どの言語でも、速くて、精緻。</a:t>
            </a:r>
          </a:p>
        </p:txBody>
      </p:sp>
      <p:sp>
        <p:nvSpPr>
          <p:cNvPr id="6" name="テキスト プレースホルダー 5">
            <a:extLst>
              <a:ext uri="{FF2B5EF4-FFF2-40B4-BE49-F238E27FC236}">
                <a16:creationId xmlns:a16="http://schemas.microsoft.com/office/drawing/2014/main" id="{4BB08824-A663-C05F-7981-BD19226E80C6}"/>
              </a:ext>
            </a:extLst>
          </p:cNvPr>
          <p:cNvSpPr>
            <a:spLocks noGrp="1"/>
          </p:cNvSpPr>
          <p:nvPr>
            <p:ph type="body" sz="quarter" idx="13"/>
          </p:nvPr>
        </p:nvSpPr>
        <p:spPr/>
        <p:txBody>
          <a:bodyPr/>
          <a:lstStyle/>
          <a:p>
            <a:r>
              <a:rPr lang="ja-JP" altLang="en-US"/>
              <a:t>何が違うの？ビジネス仕様のポケトーク。　</a:t>
            </a:r>
            <a:r>
              <a:rPr lang="en-US" altLang="ja-JP" dirty="0"/>
              <a:t>―</a:t>
            </a:r>
            <a:r>
              <a:rPr lang="ja-JP" altLang="en-US"/>
              <a:t>　</a:t>
            </a:r>
            <a:r>
              <a:rPr lang="ja-JP" altLang="en-US" b="1">
                <a:solidFill>
                  <a:schemeClr val="accent3">
                    <a:lumMod val="60000"/>
                    <a:lumOff val="40000"/>
                  </a:schemeClr>
                </a:solidFill>
              </a:rPr>
              <a:t>信頼性がある。</a:t>
            </a:r>
            <a:endParaRPr lang="ja-JP" altLang="en-US"/>
          </a:p>
        </p:txBody>
      </p:sp>
      <p:sp>
        <p:nvSpPr>
          <p:cNvPr id="16" name="テキスト ボックス 10">
            <a:extLst>
              <a:ext uri="{FF2B5EF4-FFF2-40B4-BE49-F238E27FC236}">
                <a16:creationId xmlns:a16="http://schemas.microsoft.com/office/drawing/2014/main" id="{A185C3F2-C624-761A-58AA-CA8F2D3B973F}"/>
              </a:ext>
            </a:extLst>
          </p:cNvPr>
          <p:cNvSpPr txBox="1"/>
          <p:nvPr/>
        </p:nvSpPr>
        <p:spPr>
          <a:xfrm>
            <a:off x="12506632" y="0"/>
            <a:ext cx="4932277" cy="6740307"/>
          </a:xfrm>
          <a:prstGeom prst="rect">
            <a:avLst/>
          </a:prstGeom>
          <a:solidFill>
            <a:schemeClr val="accent4">
              <a:lumMod val="20000"/>
              <a:lumOff val="80000"/>
            </a:schemeClr>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1" lang="en-US" altLang="ja-JP"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STEP1</a:t>
            </a:r>
            <a:endParaRPr lang="en-US" altLang="ja-JP" b="1" dirty="0">
              <a:solidFill>
                <a:srgbClr val="10171B"/>
              </a:solidFill>
              <a:latin typeface="游ゴシック" panose="020B0400000000000000" pitchFamily="50" charset="-128"/>
              <a:ea typeface="游ゴシック" panose="020B04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＊語句・文章の前後の関係を一瞬で解析して、わずか</a:t>
            </a:r>
            <a:r>
              <a:rPr kumimoji="1" lang="en-US" altLang="ja-JP"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1-2</a:t>
            </a: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秒以内に音声をテキストに「ちゃんと一文として」変換でき、これが次のステップで活きてきます。</a:t>
            </a:r>
          </a:p>
          <a:p>
            <a:pPr marR="0" lvl="0" algn="l" defTabSz="914400" rtl="0" eaLnBrk="1" fontAlgn="auto" latinLnBrk="0" hangingPunct="1">
              <a:lnSpc>
                <a:spcPct val="100000"/>
              </a:lnSpc>
              <a:spcBef>
                <a:spcPts val="0"/>
              </a:spcBef>
              <a:spcAft>
                <a:spcPts val="0"/>
              </a:spcAft>
              <a:buClrTx/>
              <a:buSzTx/>
              <a:tabLst/>
              <a:defRPr/>
            </a:pPr>
            <a:endParaRPr kumimoji="1" lang="ja-JP" altLang="en-US"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ja-JP" altLang="en-US"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en-US" altLang="ja-JP"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STEP2</a:t>
            </a:r>
          </a:p>
          <a:p>
            <a:pPr marR="0" lvl="0" algn="l" defTabSz="914400" rtl="0" eaLnBrk="1" fontAlgn="auto" latinLnBrk="0" hangingPunct="1">
              <a:lnSpc>
                <a:spcPct val="100000"/>
              </a:lnSpc>
              <a:spcBef>
                <a:spcPts val="0"/>
              </a:spcBef>
              <a:spcAft>
                <a:spcPts val="0"/>
              </a:spcAft>
              <a:buClrTx/>
              <a:buSzTx/>
              <a:tabLst/>
              <a:defRPr/>
            </a:pP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＊通訳のペースが会話より遅れると、大意を損なわない程度に訳を省略して会話のスピードに追い付く。</a:t>
            </a:r>
          </a:p>
          <a:p>
            <a:pPr marR="0" lvl="0" algn="l" defTabSz="914400" rtl="0" eaLnBrk="1" fontAlgn="auto" latinLnBrk="0" hangingPunct="1">
              <a:lnSpc>
                <a:spcPct val="100000"/>
              </a:lnSpc>
              <a:spcBef>
                <a:spcPts val="0"/>
              </a:spcBef>
              <a:spcAft>
                <a:spcPts val="0"/>
              </a:spcAft>
              <a:buClrTx/>
              <a:buSzTx/>
              <a:tabLst/>
              <a:defRPr/>
            </a:pP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＊ポケトークは世界中の複数の</a:t>
            </a:r>
            <a:r>
              <a:rPr kumimoji="1" lang="en-US" altLang="ja-JP"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AI</a:t>
            </a: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翻訳エンジンを独自の判定基準とチューニング技術で「最適なエンジン」を使い分け。＊特許申請中</a:t>
            </a:r>
          </a:p>
          <a:p>
            <a:pPr marR="0" lvl="0" algn="l" defTabSz="914400" rtl="0" eaLnBrk="1" fontAlgn="auto" latinLnBrk="0" hangingPunct="1">
              <a:lnSpc>
                <a:spcPct val="100000"/>
              </a:lnSpc>
              <a:spcBef>
                <a:spcPts val="0"/>
              </a:spcBef>
              <a:spcAft>
                <a:spcPts val="0"/>
              </a:spcAft>
              <a:buClrTx/>
              <a:buSzTx/>
              <a:tabLst/>
              <a:defRPr/>
            </a:pP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＊実は、有名な</a:t>
            </a:r>
            <a:r>
              <a:rPr kumimoji="1" lang="en-US" altLang="ja-JP"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Google</a:t>
            </a: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でも</a:t>
            </a:r>
            <a:r>
              <a:rPr kumimoji="1" lang="en-US" altLang="ja-JP" sz="1800" i="0" u="none" strike="noStrike" kern="1200" cap="none" spc="0" normalizeH="0" baseline="0" noProof="0" dirty="0" err="1">
                <a:ln>
                  <a:noFill/>
                </a:ln>
                <a:solidFill>
                  <a:srgbClr val="10171B"/>
                </a:solidFill>
                <a:effectLst/>
                <a:uLnTx/>
                <a:uFillTx/>
                <a:latin typeface="游ゴシック" panose="020B0400000000000000" pitchFamily="50" charset="-128"/>
                <a:ea typeface="游ゴシック" panose="020B0400000000000000" pitchFamily="50" charset="-128"/>
                <a:cs typeface="+mn-cs"/>
              </a:rPr>
              <a:t>DeepL</a:t>
            </a:r>
            <a:r>
              <a:rPr kumimoji="1" lang="ja-JP" altLang="en-US" sz="1800"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でも得意な言語もあれば、不得意な言語というものがある。なので先ほど申し上げた「全世界のエンジンを使い分ける」意味と意義がココにあるわけ。</a:t>
            </a:r>
          </a:p>
          <a:p>
            <a:pPr marR="0" lvl="0" algn="l" defTabSz="914400" rtl="0" eaLnBrk="1" fontAlgn="auto" latinLnBrk="0" hangingPunct="1">
              <a:lnSpc>
                <a:spcPct val="100000"/>
              </a:lnSpc>
              <a:spcBef>
                <a:spcPts val="0"/>
              </a:spcBef>
              <a:spcAft>
                <a:spcPts val="0"/>
              </a:spcAft>
              <a:buClrTx/>
              <a:buSzTx/>
              <a:tabLst/>
              <a:defRPr/>
            </a:pPr>
            <a:endParaRPr kumimoji="1" lang="ja-JP" altLang="en-US"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en-US" altLang="ja-JP"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STEP3</a:t>
            </a:r>
            <a:r>
              <a:rPr kumimoji="1" lang="ja-JP" altLang="en-US"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　翻訳されたテキストを自然な音声として伝える。</a:t>
            </a:r>
          </a:p>
          <a:p>
            <a:pPr marR="0" lvl="0" algn="l" defTabSz="914400" rtl="0" eaLnBrk="1" fontAlgn="auto" latinLnBrk="0" hangingPunct="1">
              <a:lnSpc>
                <a:spcPct val="100000"/>
              </a:lnSpc>
              <a:spcBef>
                <a:spcPts val="0"/>
              </a:spcBef>
              <a:spcAft>
                <a:spcPts val="0"/>
              </a:spcAft>
              <a:buClrTx/>
              <a:buSzTx/>
              <a:tabLst/>
              <a:defRPr/>
            </a:pPr>
            <a:endParaRPr kumimoji="1" lang="ja-JP" altLang="en-US" sz="18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71">
            <a:extLst>
              <a:ext uri="{FF2B5EF4-FFF2-40B4-BE49-F238E27FC236}">
                <a16:creationId xmlns:a16="http://schemas.microsoft.com/office/drawing/2014/main" id="{D60D3F58-DCF1-A763-8AEF-B667DBF1B449}"/>
              </a:ext>
            </a:extLst>
          </p:cNvPr>
          <p:cNvSpPr txBox="1"/>
          <p:nvPr/>
        </p:nvSpPr>
        <p:spPr>
          <a:xfrm>
            <a:off x="319565" y="5168165"/>
            <a:ext cx="3600000" cy="1234505"/>
          </a:xfrm>
          <a:prstGeom prst="rect">
            <a:avLst/>
          </a:prstGeom>
          <a:noFill/>
        </p:spPr>
        <p:txBody>
          <a:bodyPr wrap="square" anchor="t">
            <a:spAutoFit/>
          </a:bodyPr>
          <a:lstStyle/>
          <a:p>
            <a:pPr>
              <a:lnSpc>
                <a:spcPct val="125000"/>
              </a:lnSpc>
            </a:pPr>
            <a:r>
              <a:rPr lang="en-US" altLang="ja-JP" sz="1000" kern="100" dirty="0">
                <a:solidFill>
                  <a:schemeClr val="tx2">
                    <a:lumMod val="75000"/>
                  </a:schemeClr>
                </a:solidFill>
                <a:latin typeface="+mn-ea"/>
                <a:cs typeface="Times New Roman" panose="02020603050405020304" pitchFamily="18" charset="0"/>
              </a:rPr>
              <a:t>AI</a:t>
            </a:r>
            <a:r>
              <a:rPr lang="ja-JP" altLang="en-US" sz="1000" kern="100">
                <a:solidFill>
                  <a:schemeClr val="tx2">
                    <a:lumMod val="75000"/>
                  </a:schemeClr>
                </a:solidFill>
                <a:latin typeface="+mn-ea"/>
                <a:cs typeface="Times New Roman" panose="02020603050405020304" pitchFamily="18" charset="0"/>
              </a:rPr>
              <a:t>通訳では本ステップが最も重要かつ難しいといわれています。 ポケトークは</a:t>
            </a:r>
            <a:r>
              <a:rPr lang="en-US" altLang="ja-JP" sz="1000" kern="100" dirty="0">
                <a:solidFill>
                  <a:schemeClr val="tx2">
                    <a:lumMod val="75000"/>
                  </a:schemeClr>
                </a:solidFill>
                <a:latin typeface="+mn-ea"/>
                <a:cs typeface="Times New Roman" panose="02020603050405020304" pitchFamily="18" charset="0"/>
              </a:rPr>
              <a:t>1</a:t>
            </a:r>
            <a:r>
              <a:rPr lang="ja-JP" altLang="en-US" sz="1000" kern="100">
                <a:solidFill>
                  <a:schemeClr val="tx2">
                    <a:lumMod val="75000"/>
                  </a:schemeClr>
                </a:solidFill>
                <a:latin typeface="+mn-ea"/>
                <a:cs typeface="Times New Roman" panose="02020603050405020304" pitchFamily="18" charset="0"/>
              </a:rPr>
              <a:t>つの</a:t>
            </a:r>
            <a:r>
              <a:rPr lang="en-US" altLang="ja-JP" sz="1000" kern="100" dirty="0">
                <a:solidFill>
                  <a:schemeClr val="tx2">
                    <a:lumMod val="75000"/>
                  </a:schemeClr>
                </a:solidFill>
                <a:latin typeface="+mn-ea"/>
                <a:cs typeface="Times New Roman" panose="02020603050405020304" pitchFamily="18" charset="0"/>
              </a:rPr>
              <a:t>AI</a:t>
            </a:r>
            <a:r>
              <a:rPr lang="ja-JP" altLang="en-US" sz="1000" kern="100">
                <a:solidFill>
                  <a:schemeClr val="tx2">
                    <a:lumMod val="75000"/>
                  </a:schemeClr>
                </a:solidFill>
                <a:latin typeface="+mn-ea"/>
                <a:cs typeface="Times New Roman" panose="02020603050405020304" pitchFamily="18" charset="0"/>
              </a:rPr>
              <a:t>音声認識エンジンではなく、言語の組み合わせに応じて最適なエンジンを使い分けます。さらに、リアルタイム処理やノイズキャンセリング</a:t>
            </a:r>
            <a:r>
              <a:rPr lang="ja-JP" altLang="en-JP" sz="1000" kern="100">
                <a:solidFill>
                  <a:schemeClr val="tx2">
                    <a:lumMod val="75000"/>
                  </a:schemeClr>
                </a:solidFill>
                <a:latin typeface="+mn-ea"/>
                <a:cs typeface="Times New Roman" panose="02020603050405020304" pitchFamily="18" charset="0"/>
              </a:rPr>
              <a:t>など</a:t>
            </a:r>
            <a:r>
              <a:rPr lang="ja-JP" altLang="en-US" sz="1000" kern="100">
                <a:solidFill>
                  <a:schemeClr val="tx2">
                    <a:lumMod val="75000"/>
                  </a:schemeClr>
                </a:solidFill>
                <a:latin typeface="+mn-ea"/>
                <a:cs typeface="Times New Roman" panose="02020603050405020304" pitchFamily="18" charset="0"/>
              </a:rPr>
              <a:t>のポケトーク独自の音声認識技術も統合しています。言語、文意、語句・文章の前後の関係を瞬時に解析し、ほぼリアルタイムに正確なテキストに変換します。</a:t>
            </a:r>
            <a:endParaRPr lang="ja-JP" altLang="en-US" sz="1000" kern="100" dirty="0">
              <a:solidFill>
                <a:schemeClr val="tx2">
                  <a:lumMod val="75000"/>
                </a:schemeClr>
              </a:solidFill>
              <a:latin typeface="+mn-ea"/>
              <a:cs typeface="Times New Roman" panose="02020603050405020304" pitchFamily="18" charset="0"/>
            </a:endParaRPr>
          </a:p>
        </p:txBody>
      </p:sp>
      <p:sp>
        <p:nvSpPr>
          <p:cNvPr id="4" name="テキスト ボックス 72">
            <a:extLst>
              <a:ext uri="{FF2B5EF4-FFF2-40B4-BE49-F238E27FC236}">
                <a16:creationId xmlns:a16="http://schemas.microsoft.com/office/drawing/2014/main" id="{AB60A7CA-DFB5-9B98-F51D-9538E8314BE2}"/>
              </a:ext>
            </a:extLst>
          </p:cNvPr>
          <p:cNvSpPr txBox="1"/>
          <p:nvPr/>
        </p:nvSpPr>
        <p:spPr>
          <a:xfrm>
            <a:off x="4394758" y="5168165"/>
            <a:ext cx="3402484" cy="1234505"/>
          </a:xfrm>
          <a:prstGeom prst="rect">
            <a:avLst/>
          </a:prstGeom>
          <a:noFill/>
        </p:spPr>
        <p:txBody>
          <a:bodyPr wrap="square" anchor="t">
            <a:spAutoFit/>
          </a:bodyPr>
          <a:lstStyle/>
          <a:p>
            <a:pPr>
              <a:lnSpc>
                <a:spcPct val="125000"/>
              </a:lnSpc>
            </a:pPr>
            <a:r>
              <a:rPr lang="ja-JP" altLang="en-US" sz="1000" kern="100">
                <a:solidFill>
                  <a:schemeClr val="tx2">
                    <a:lumMod val="75000"/>
                  </a:schemeClr>
                </a:solidFill>
                <a:latin typeface="+mn-ea"/>
                <a:cs typeface="Times New Roman" panose="02020603050405020304" pitchFamily="18" charset="0"/>
              </a:rPr>
              <a:t>ポケトークは、翻訳ステップにおいても世界中の</a:t>
            </a:r>
            <a:r>
              <a:rPr lang="en-US" altLang="ja-JP" sz="1000" kern="100" dirty="0">
                <a:solidFill>
                  <a:schemeClr val="tx2">
                    <a:lumMod val="75000"/>
                  </a:schemeClr>
                </a:solidFill>
                <a:latin typeface="+mn-ea"/>
                <a:cs typeface="Times New Roman" panose="02020603050405020304" pitchFamily="18" charset="0"/>
              </a:rPr>
              <a:t>AI</a:t>
            </a:r>
            <a:r>
              <a:rPr lang="ja-JP" altLang="en-US" sz="1000" kern="100">
                <a:solidFill>
                  <a:schemeClr val="tx2">
                    <a:lumMod val="75000"/>
                  </a:schemeClr>
                </a:solidFill>
                <a:latin typeface="+mn-ea"/>
                <a:cs typeface="Times New Roman" panose="02020603050405020304" pitchFamily="18" charset="0"/>
              </a:rPr>
              <a:t>翻訳エンジンの中から言語ごとに「最適なエンジン」を厳選し使い分け、正確に翻訳します </a:t>
            </a:r>
            <a:r>
              <a:rPr lang="en-US" altLang="ja-JP" sz="1000" kern="100" dirty="0">
                <a:solidFill>
                  <a:schemeClr val="tx2">
                    <a:lumMod val="75000"/>
                  </a:schemeClr>
                </a:solidFill>
                <a:latin typeface="+mn-ea"/>
                <a:cs typeface="Times New Roman" panose="02020603050405020304" pitchFamily="18" charset="0"/>
              </a:rPr>
              <a:t>(</a:t>
            </a:r>
            <a:r>
              <a:rPr lang="ja-JP" altLang="en-US" sz="1000" b="1" kern="100">
                <a:solidFill>
                  <a:schemeClr val="tx2">
                    <a:lumMod val="75000"/>
                  </a:schemeClr>
                </a:solidFill>
                <a:latin typeface="+mn-ea"/>
                <a:cs typeface="Times New Roman" panose="02020603050405020304" pitchFamily="18" charset="0"/>
              </a:rPr>
              <a:t>次頁参照</a:t>
            </a:r>
            <a:r>
              <a:rPr lang="en-US" altLang="ja-JP" sz="1000" kern="100" dirty="0">
                <a:solidFill>
                  <a:schemeClr val="tx2">
                    <a:lumMod val="75000"/>
                  </a:schemeClr>
                </a:solidFill>
                <a:latin typeface="+mn-ea"/>
                <a:cs typeface="Times New Roman" panose="02020603050405020304" pitchFamily="18" charset="0"/>
              </a:rPr>
              <a:t>)</a:t>
            </a:r>
            <a:r>
              <a:rPr lang="ja-JP" altLang="en-US" sz="1000" kern="100">
                <a:solidFill>
                  <a:schemeClr val="tx2">
                    <a:lumMod val="75000"/>
                  </a:schemeClr>
                </a:solidFill>
                <a:latin typeface="+mn-ea"/>
                <a:cs typeface="Times New Roman" panose="02020603050405020304" pitchFamily="18" charset="0"/>
              </a:rPr>
              <a:t>。</a:t>
            </a:r>
            <a:r>
              <a:rPr lang="en-US" altLang="ja-JP" sz="1000" kern="100" dirty="0">
                <a:solidFill>
                  <a:schemeClr val="tx2">
                    <a:lumMod val="75000"/>
                  </a:schemeClr>
                </a:solidFill>
                <a:latin typeface="+mn-ea"/>
                <a:cs typeface="Times New Roman" panose="02020603050405020304" pitchFamily="18" charset="0"/>
              </a:rPr>
              <a:t>AI</a:t>
            </a:r>
            <a:r>
              <a:rPr lang="ja-JP" altLang="en-US" sz="1000" kern="100">
                <a:solidFill>
                  <a:schemeClr val="tx2">
                    <a:lumMod val="75000"/>
                  </a:schemeClr>
                </a:solidFill>
                <a:latin typeface="+mn-ea"/>
                <a:cs typeface="Times New Roman" panose="02020603050405020304" pitchFamily="18" charset="0"/>
              </a:rPr>
              <a:t>とプロフェッショナルによる独自の翻訳精度判定と長年研究を重ねてきた通訳の仕組み </a:t>
            </a:r>
            <a:r>
              <a:rPr lang="en-US" altLang="ja-JP" sz="1000" kern="100" dirty="0">
                <a:solidFill>
                  <a:schemeClr val="tx2">
                    <a:lumMod val="75000"/>
                  </a:schemeClr>
                </a:solidFill>
                <a:latin typeface="+mn-ea"/>
                <a:cs typeface="Times New Roman" panose="02020603050405020304" pitchFamily="18" charset="0"/>
              </a:rPr>
              <a:t>(</a:t>
            </a:r>
            <a:r>
              <a:rPr lang="ja-JP" altLang="en-US" sz="1000" kern="100">
                <a:solidFill>
                  <a:schemeClr val="tx2">
                    <a:lumMod val="75000"/>
                  </a:schemeClr>
                </a:solidFill>
                <a:latin typeface="+mn-ea"/>
                <a:cs typeface="Times New Roman" panose="02020603050405020304" pitchFamily="18" charset="0"/>
              </a:rPr>
              <a:t>チューニング技術など</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を掛け合わせることで、非常に高い翻訳精度を実現しています。</a:t>
            </a:r>
            <a:endParaRPr lang="ja-JP" altLang="en-US" sz="1000" kern="100" dirty="0">
              <a:solidFill>
                <a:schemeClr val="tx2">
                  <a:lumMod val="75000"/>
                </a:schemeClr>
              </a:solidFill>
              <a:latin typeface="+mn-ea"/>
              <a:cs typeface="Times New Roman" panose="02020603050405020304" pitchFamily="18" charset="0"/>
            </a:endParaRPr>
          </a:p>
        </p:txBody>
      </p:sp>
      <p:sp>
        <p:nvSpPr>
          <p:cNvPr id="14" name="テキスト ボックス 73">
            <a:extLst>
              <a:ext uri="{FF2B5EF4-FFF2-40B4-BE49-F238E27FC236}">
                <a16:creationId xmlns:a16="http://schemas.microsoft.com/office/drawing/2014/main" id="{1612963F-1F2B-24F6-EB7E-F04CD413C2B7}"/>
              </a:ext>
            </a:extLst>
          </p:cNvPr>
          <p:cNvSpPr txBox="1"/>
          <p:nvPr/>
        </p:nvSpPr>
        <p:spPr>
          <a:xfrm>
            <a:off x="8402067" y="5168165"/>
            <a:ext cx="3360331" cy="1042145"/>
          </a:xfrm>
          <a:prstGeom prst="rect">
            <a:avLst/>
          </a:prstGeom>
          <a:noFill/>
        </p:spPr>
        <p:txBody>
          <a:bodyPr wrap="square" anchor="t">
            <a:spAutoFit/>
          </a:bodyPr>
          <a:lstStyle/>
          <a:p>
            <a:pPr>
              <a:lnSpc>
                <a:spcPct val="125000"/>
              </a:lnSpc>
            </a:pPr>
            <a:r>
              <a:rPr lang="en-US" altLang="ja-JP" sz="1000" kern="100" dirty="0">
                <a:solidFill>
                  <a:schemeClr val="tx2">
                    <a:lumMod val="75000"/>
                  </a:schemeClr>
                </a:solidFill>
                <a:latin typeface="+mn-ea"/>
                <a:cs typeface="Times New Roman" panose="02020603050405020304" pitchFamily="18" charset="0"/>
              </a:rPr>
              <a:t>AI</a:t>
            </a:r>
            <a:r>
              <a:rPr lang="ja-JP" altLang="en-US" sz="1000" kern="100">
                <a:solidFill>
                  <a:schemeClr val="tx2">
                    <a:lumMod val="75000"/>
                  </a:schemeClr>
                </a:solidFill>
                <a:latin typeface="+mn-ea"/>
                <a:cs typeface="Times New Roman" panose="02020603050405020304" pitchFamily="18" charset="0"/>
              </a:rPr>
              <a:t>通訳機であるポケトーク </a:t>
            </a:r>
            <a:r>
              <a:rPr lang="en-US" altLang="ja-JP" sz="1000" kern="100" dirty="0">
                <a:solidFill>
                  <a:schemeClr val="tx2">
                    <a:lumMod val="75000"/>
                  </a:schemeClr>
                </a:solidFill>
                <a:latin typeface="+mn-ea"/>
                <a:cs typeface="Times New Roman" panose="02020603050405020304" pitchFamily="18" charset="0"/>
              </a:rPr>
              <a:t>(</a:t>
            </a:r>
            <a:r>
              <a:rPr lang="ja-JP" altLang="en-US" sz="1000" kern="100">
                <a:solidFill>
                  <a:schemeClr val="tx2">
                    <a:lumMod val="75000"/>
                  </a:schemeClr>
                </a:solidFill>
                <a:latin typeface="+mn-ea"/>
                <a:cs typeface="Times New Roman" panose="02020603050405020304" pitchFamily="18" charset="0"/>
              </a:rPr>
              <a:t>端末</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で培った音声合成技術や言語別のスピード・ピッチ調整技術、騒音環境下での聞きやすさなどを活かし、ステップ</a:t>
            </a:r>
            <a:r>
              <a:rPr lang="en-US" altLang="ja-JP" sz="1000" kern="100" dirty="0">
                <a:solidFill>
                  <a:schemeClr val="tx2">
                    <a:lumMod val="75000"/>
                  </a:schemeClr>
                </a:solidFill>
                <a:latin typeface="+mn-ea"/>
                <a:cs typeface="Times New Roman" panose="02020603050405020304" pitchFamily="18" charset="0"/>
              </a:rPr>
              <a:t>2</a:t>
            </a:r>
            <a:r>
              <a:rPr lang="ja-JP" altLang="en-US" sz="1000" kern="100">
                <a:solidFill>
                  <a:schemeClr val="tx2">
                    <a:lumMod val="75000"/>
                  </a:schemeClr>
                </a:solidFill>
                <a:latin typeface="+mn-ea"/>
                <a:cs typeface="Times New Roman" panose="02020603050405020304" pitchFamily="18" charset="0"/>
              </a:rPr>
              <a:t>で正確に翻訳されたテキスト</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通訳前と通訳後</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とともに、「自然な音声」でリアルタイムに届けます 。</a:t>
            </a:r>
            <a:endParaRPr lang="ja-JP" altLang="en-US" sz="1000" kern="100" dirty="0">
              <a:solidFill>
                <a:schemeClr val="tx2">
                  <a:lumMod val="75000"/>
                </a:schemeClr>
              </a:solidFill>
              <a:latin typeface="+mn-ea"/>
              <a:cs typeface="Times New Roman" panose="02020603050405020304" pitchFamily="18" charset="0"/>
            </a:endParaRPr>
          </a:p>
        </p:txBody>
      </p:sp>
      <p:grpSp>
        <p:nvGrpSpPr>
          <p:cNvPr id="3" name="グループ化 1">
            <a:extLst>
              <a:ext uri="{FF2B5EF4-FFF2-40B4-BE49-F238E27FC236}">
                <a16:creationId xmlns:a16="http://schemas.microsoft.com/office/drawing/2014/main" id="{5A65E751-59A2-CD4D-042D-BA93191CEE7B}"/>
              </a:ext>
            </a:extLst>
          </p:cNvPr>
          <p:cNvGrpSpPr/>
          <p:nvPr/>
        </p:nvGrpSpPr>
        <p:grpSpPr>
          <a:xfrm>
            <a:off x="0" y="6426000"/>
            <a:ext cx="12192000" cy="432000"/>
            <a:chOff x="0" y="6426000"/>
            <a:chExt cx="12192000" cy="432000"/>
          </a:xfrm>
        </p:grpSpPr>
        <p:sp>
          <p:nvSpPr>
            <p:cNvPr id="12" name="四角形">
              <a:extLst>
                <a:ext uri="{FF2B5EF4-FFF2-40B4-BE49-F238E27FC236}">
                  <a16:creationId xmlns:a16="http://schemas.microsoft.com/office/drawing/2014/main" id="{597BE5E2-DE38-AD83-DD61-469EBBBEEA70}"/>
                </a:ext>
              </a:extLst>
            </p:cNvPr>
            <p:cNvSpPr/>
            <p:nvPr/>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srgbClr val="10171B"/>
                </a:solidFill>
                <a:effectLst/>
                <a:uLnTx/>
                <a:uFillTx/>
                <a:latin typeface="+mn-lt"/>
                <a:ea typeface="+mn-ea"/>
                <a:cs typeface="+mn-cs"/>
              </a:endParaRPr>
            </a:p>
          </p:txBody>
        </p:sp>
        <p:sp>
          <p:nvSpPr>
            <p:cNvPr id="13" name="フローチャート: 手操作入力 4">
              <a:extLst>
                <a:ext uri="{FF2B5EF4-FFF2-40B4-BE49-F238E27FC236}">
                  <a16:creationId xmlns:a16="http://schemas.microsoft.com/office/drawing/2014/main" id="{7E2F9CB2-65B0-65F2-C102-A64F4AC92878}"/>
                </a:ext>
              </a:extLst>
            </p:cNvPr>
            <p:cNvSpPr/>
            <p:nvPr/>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pic>
          <p:nvPicPr>
            <p:cNvPr id="15" name="図 6" descr="ロゴ&#10;&#10;中程度の精度で自動的に生成された説明">
              <a:extLst>
                <a:ext uri="{FF2B5EF4-FFF2-40B4-BE49-F238E27FC236}">
                  <a16:creationId xmlns:a16="http://schemas.microsoft.com/office/drawing/2014/main" id="{3165C81F-11FF-A63D-1FC5-2B938E09A482}"/>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777200" y="6426356"/>
              <a:ext cx="1414800" cy="431644"/>
            </a:xfrm>
            <a:prstGeom prst="rect">
              <a:avLst/>
            </a:prstGeom>
          </p:spPr>
        </p:pic>
        <p:sp>
          <p:nvSpPr>
            <p:cNvPr id="17" name="スライド番号プレースホルダー 4">
              <a:extLst>
                <a:ext uri="{FF2B5EF4-FFF2-40B4-BE49-F238E27FC236}">
                  <a16:creationId xmlns:a16="http://schemas.microsoft.com/office/drawing/2014/main" id="{3131BA91-BBAA-5634-68DF-5ECEA0D9469F}"/>
                </a:ext>
              </a:extLst>
            </p:cNvPr>
            <p:cNvSpPr txBox="1">
              <a:spLocks/>
            </p:cNvSpPr>
            <p:nvPr/>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lumMod val="65000"/>
                    </a:schemeClr>
                  </a:solidFill>
                  <a:effectLst/>
                  <a:uLnTx/>
                  <a:uFillTx/>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marL="0" marR="0" lvl="0" indent="0" algn="r" defTabSz="914400" rtl="0" eaLnBrk="1" fontAlgn="base" latinLnBrk="0" hangingPunct="1">
                <a:lnSpc>
                  <a:spcPct val="150000"/>
                </a:lnSpc>
                <a:spcBef>
                  <a:spcPct val="0"/>
                </a:spcBef>
                <a:spcAft>
                  <a:spcPct val="0"/>
                </a:spcAft>
                <a:buClrTx/>
                <a:buSzTx/>
                <a:buFontTx/>
                <a:buNone/>
                <a:tabLst/>
                <a:defRPr/>
              </a:pPr>
              <a:endParaRPr kumimoji="1" lang="en-US" altLang="ja-JP" sz="700" b="0" i="0" u="none" strike="noStrike" kern="1200" cap="none" spc="0" normalizeH="0" baseline="0" noProof="0" dirty="0">
                <a:ln>
                  <a:noFill/>
                </a:ln>
                <a:solidFill>
                  <a:schemeClr val="bg1">
                    <a:lumMod val="65000"/>
                  </a:schemeClr>
                </a:solidFill>
                <a:effectLst/>
                <a:uLnTx/>
                <a:uFillTx/>
                <a:latin typeface="Arial Nova Light" panose="020B0304020202020204" pitchFamily="34" charset="0"/>
                <a:ea typeface="メイリオ" panose="020B0604030504040204" pitchFamily="50" charset="-128"/>
                <a:cs typeface="Arial" panose="020B0604020202020204" pitchFamily="34" charset="0"/>
              </a:endParaRPr>
            </a:p>
          </p:txBody>
        </p:sp>
      </p:grpSp>
      <p:grpSp>
        <p:nvGrpSpPr>
          <p:cNvPr id="5" name="Group 4">
            <a:extLst>
              <a:ext uri="{FF2B5EF4-FFF2-40B4-BE49-F238E27FC236}">
                <a16:creationId xmlns:a16="http://schemas.microsoft.com/office/drawing/2014/main" id="{1F95000D-483C-86F3-F4A9-501E6FCC03B0}"/>
              </a:ext>
            </a:extLst>
          </p:cNvPr>
          <p:cNvGrpSpPr/>
          <p:nvPr/>
        </p:nvGrpSpPr>
        <p:grpSpPr>
          <a:xfrm>
            <a:off x="10923471" y="928530"/>
            <a:ext cx="1124439" cy="1112500"/>
            <a:chOff x="10940562" y="3658124"/>
            <a:chExt cx="1124439" cy="1112500"/>
          </a:xfrm>
        </p:grpSpPr>
        <p:grpSp>
          <p:nvGrpSpPr>
            <p:cNvPr id="7" name="Group 6">
              <a:extLst>
                <a:ext uri="{FF2B5EF4-FFF2-40B4-BE49-F238E27FC236}">
                  <a16:creationId xmlns:a16="http://schemas.microsoft.com/office/drawing/2014/main" id="{078E03A0-AFC6-16E8-4D2D-4D1D01A58290}"/>
                </a:ext>
              </a:extLst>
            </p:cNvPr>
            <p:cNvGrpSpPr/>
            <p:nvPr/>
          </p:nvGrpSpPr>
          <p:grpSpPr>
            <a:xfrm>
              <a:off x="10984312" y="3733685"/>
              <a:ext cx="1036939" cy="1036939"/>
              <a:chOff x="4211782" y="2033185"/>
              <a:chExt cx="3768436" cy="3768436"/>
            </a:xfrm>
          </p:grpSpPr>
          <p:grpSp>
            <p:nvGrpSpPr>
              <p:cNvPr id="29" name="Group 28">
                <a:extLst>
                  <a:ext uri="{FF2B5EF4-FFF2-40B4-BE49-F238E27FC236}">
                    <a16:creationId xmlns:a16="http://schemas.microsoft.com/office/drawing/2014/main" id="{1F1E46C8-20DD-1CC9-679E-7D3DDE4C12B9}"/>
                  </a:ext>
                </a:extLst>
              </p:cNvPr>
              <p:cNvGrpSpPr/>
              <p:nvPr/>
            </p:nvGrpSpPr>
            <p:grpSpPr>
              <a:xfrm>
                <a:off x="4211782" y="2033185"/>
                <a:ext cx="3768436" cy="3768436"/>
                <a:chOff x="7088213" y="2033185"/>
                <a:chExt cx="3768436" cy="3768436"/>
              </a:xfrm>
            </p:grpSpPr>
            <p:sp>
              <p:nvSpPr>
                <p:cNvPr id="33" name="Block Arc 32">
                  <a:extLst>
                    <a:ext uri="{FF2B5EF4-FFF2-40B4-BE49-F238E27FC236}">
                      <a16:creationId xmlns:a16="http://schemas.microsoft.com/office/drawing/2014/main" id="{A825C304-EDA3-37ED-47E3-83F62E9E3A8E}"/>
                    </a:ext>
                  </a:extLst>
                </p:cNvPr>
                <p:cNvSpPr/>
                <p:nvPr/>
              </p:nvSpPr>
              <p:spPr>
                <a:xfrm rot="18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sp>
              <p:nvSpPr>
                <p:cNvPr id="34" name="Block Arc 33">
                  <a:extLst>
                    <a:ext uri="{FF2B5EF4-FFF2-40B4-BE49-F238E27FC236}">
                      <a16:creationId xmlns:a16="http://schemas.microsoft.com/office/drawing/2014/main" id="{5BC5D5D4-32F6-4137-68ED-F0AA666B5CA7}"/>
                    </a:ext>
                  </a:extLst>
                </p:cNvPr>
                <p:cNvSpPr/>
                <p:nvPr/>
              </p:nvSpPr>
              <p:spPr>
                <a:xfrm rot="90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solidFill>
                      <a:schemeClr val="tx2">
                        <a:lumMod val="20000"/>
                        <a:lumOff val="80000"/>
                      </a:schemeClr>
                    </a:solidFill>
                  </a:endParaRPr>
                </a:p>
              </p:txBody>
            </p:sp>
            <p:sp>
              <p:nvSpPr>
                <p:cNvPr id="35" name="Block Arc 34">
                  <a:extLst>
                    <a:ext uri="{FF2B5EF4-FFF2-40B4-BE49-F238E27FC236}">
                      <a16:creationId xmlns:a16="http://schemas.microsoft.com/office/drawing/2014/main" id="{4CFB023E-7A43-983B-9397-F242CDC1F670}"/>
                    </a:ext>
                  </a:extLst>
                </p:cNvPr>
                <p:cNvSpPr/>
                <p:nvPr/>
              </p:nvSpPr>
              <p:spPr>
                <a:xfrm rot="16200000" flipV="1">
                  <a:off x="7088213" y="2033185"/>
                  <a:ext cx="3768436" cy="3768436"/>
                </a:xfrm>
                <a:prstGeom prst="blockArc">
                  <a:avLst>
                    <a:gd name="adj1" fmla="val 10800000"/>
                    <a:gd name="adj2" fmla="val 17993485"/>
                    <a:gd name="adj3" fmla="val 31308"/>
                  </a:avLst>
                </a:prstGeom>
                <a:solidFill>
                  <a:schemeClr val="accent3"/>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grpSp>
          <p:sp>
            <p:nvSpPr>
              <p:cNvPr id="30" name="TextBox 29">
                <a:extLst>
                  <a:ext uri="{FF2B5EF4-FFF2-40B4-BE49-F238E27FC236}">
                    <a16:creationId xmlns:a16="http://schemas.microsoft.com/office/drawing/2014/main" id="{43451F94-752B-2E96-81ED-B782984B37F0}"/>
                  </a:ext>
                </a:extLst>
              </p:cNvPr>
              <p:cNvSpPr txBox="1"/>
              <p:nvPr/>
            </p:nvSpPr>
            <p:spPr>
              <a:xfrm>
                <a:off x="5011083" y="2958142"/>
                <a:ext cx="2148437" cy="2148437"/>
              </a:xfrm>
              <a:prstGeom prst="rect">
                <a:avLst/>
              </a:prstGeom>
              <a:noFill/>
            </p:spPr>
            <p:txBody>
              <a:bodyPr wrap="square" rtlCol="0" anchor="ctr">
                <a:prstTxWarp prst="textArchUp">
                  <a:avLst>
                    <a:gd name="adj" fmla="val 12280056"/>
                  </a:avLst>
                </a:prstTxWarp>
                <a:noAutofit/>
              </a:bodyPr>
              <a:lstStyle/>
              <a:p>
                <a:pPr algn="ctr"/>
                <a:r>
                  <a:rPr lang="en-JP" sz="900" dirty="0">
                    <a:solidFill>
                      <a:schemeClr val="tx2">
                        <a:lumMod val="20000"/>
                        <a:lumOff val="80000"/>
                      </a:schemeClr>
                    </a:solidFill>
                    <a:latin typeface="Arial Nova Cond Light" panose="020B0306020202020204" pitchFamily="34" charset="0"/>
                  </a:rPr>
                  <a:t>SECURE</a:t>
                </a:r>
              </a:p>
            </p:txBody>
          </p:sp>
          <p:sp>
            <p:nvSpPr>
              <p:cNvPr id="31" name="TextBox 30">
                <a:extLst>
                  <a:ext uri="{FF2B5EF4-FFF2-40B4-BE49-F238E27FC236}">
                    <a16:creationId xmlns:a16="http://schemas.microsoft.com/office/drawing/2014/main" id="{BB227D49-40D8-3FDC-B170-3EC16FF2EAB2}"/>
                  </a:ext>
                </a:extLst>
              </p:cNvPr>
              <p:cNvSpPr txBox="1"/>
              <p:nvPr/>
            </p:nvSpPr>
            <p:spPr>
              <a:xfrm rot="3600000">
                <a:off x="4941851" y="2871088"/>
                <a:ext cx="2148437" cy="2148437"/>
              </a:xfrm>
              <a:prstGeom prst="rect">
                <a:avLst/>
              </a:prstGeom>
              <a:noFill/>
            </p:spPr>
            <p:txBody>
              <a:bodyPr wrap="square" rtlCol="0" anchor="ctr">
                <a:prstTxWarp prst="textArchDown">
                  <a:avLst/>
                </a:prstTxWarp>
                <a:noAutofit/>
              </a:bodyPr>
              <a:lstStyle/>
              <a:p>
                <a:pPr algn="ctr"/>
                <a:r>
                  <a:rPr lang="en-JP" sz="900" dirty="0">
                    <a:solidFill>
                      <a:schemeClr val="tx2">
                        <a:lumMod val="20000"/>
                        <a:lumOff val="80000"/>
                      </a:schemeClr>
                    </a:solidFill>
                    <a:latin typeface="Arial Nova Cond Light" panose="020B0306020202020204" pitchFamily="34" charset="0"/>
                  </a:rPr>
                  <a:t>MANAGABLE</a:t>
                </a:r>
              </a:p>
            </p:txBody>
          </p:sp>
          <p:sp>
            <p:nvSpPr>
              <p:cNvPr id="32" name="TextBox 31">
                <a:extLst>
                  <a:ext uri="{FF2B5EF4-FFF2-40B4-BE49-F238E27FC236}">
                    <a16:creationId xmlns:a16="http://schemas.microsoft.com/office/drawing/2014/main" id="{2FA6969D-58D8-8F45-4204-E84C4D3468D8}"/>
                  </a:ext>
                </a:extLst>
              </p:cNvPr>
              <p:cNvSpPr txBox="1"/>
              <p:nvPr/>
            </p:nvSpPr>
            <p:spPr>
              <a:xfrm rot="18000000">
                <a:off x="5091853" y="2882627"/>
                <a:ext cx="2148437" cy="2148437"/>
              </a:xfrm>
              <a:prstGeom prst="rect">
                <a:avLst/>
              </a:prstGeom>
              <a:noFill/>
            </p:spPr>
            <p:txBody>
              <a:bodyPr wrap="square" rtlCol="0" anchor="ctr">
                <a:prstTxWarp prst="textArchDown">
                  <a:avLst/>
                </a:prstTxWarp>
                <a:noAutofit/>
              </a:bodyPr>
              <a:lstStyle/>
              <a:p>
                <a:pPr algn="ctr"/>
                <a:r>
                  <a:rPr lang="en-JP" sz="900" dirty="0">
                    <a:solidFill>
                      <a:schemeClr val="accent3">
                        <a:lumMod val="40000"/>
                        <a:lumOff val="60000"/>
                      </a:schemeClr>
                    </a:solidFill>
                    <a:latin typeface="Arial Nova Cond Light" panose="020B0306020202020204" pitchFamily="34" charset="0"/>
                  </a:rPr>
                  <a:t>RELIABLE</a:t>
                </a:r>
              </a:p>
            </p:txBody>
          </p:sp>
        </p:grpSp>
        <p:grpSp>
          <p:nvGrpSpPr>
            <p:cNvPr id="8" name="Group 7">
              <a:extLst>
                <a:ext uri="{FF2B5EF4-FFF2-40B4-BE49-F238E27FC236}">
                  <a16:creationId xmlns:a16="http://schemas.microsoft.com/office/drawing/2014/main" id="{3E89253A-9BBA-EF94-4F2A-80E2B166D79D}"/>
                </a:ext>
              </a:extLst>
            </p:cNvPr>
            <p:cNvGrpSpPr/>
            <p:nvPr/>
          </p:nvGrpSpPr>
          <p:grpSpPr>
            <a:xfrm>
              <a:off x="11363150" y="3658124"/>
              <a:ext cx="279262" cy="279260"/>
              <a:chOff x="5556000" y="1690625"/>
              <a:chExt cx="1080000" cy="1080000"/>
            </a:xfrm>
          </p:grpSpPr>
          <p:sp>
            <p:nvSpPr>
              <p:cNvPr id="25" name="Oval 24">
                <a:extLst>
                  <a:ext uri="{FF2B5EF4-FFF2-40B4-BE49-F238E27FC236}">
                    <a16:creationId xmlns:a16="http://schemas.microsoft.com/office/drawing/2014/main" id="{C0B4D313-617A-6E45-0902-2F160605CC6D}"/>
                  </a:ext>
                </a:extLst>
              </p:cNvPr>
              <p:cNvSpPr/>
              <p:nvPr/>
            </p:nvSpPr>
            <p:spPr>
              <a:xfrm>
                <a:off x="5556000" y="1690625"/>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grpSp>
            <p:nvGrpSpPr>
              <p:cNvPr id="26" name="Group 25">
                <a:extLst>
                  <a:ext uri="{FF2B5EF4-FFF2-40B4-BE49-F238E27FC236}">
                    <a16:creationId xmlns:a16="http://schemas.microsoft.com/office/drawing/2014/main" id="{88F9B120-9CB6-23E3-C023-F0DA3A57CAFF}"/>
                  </a:ext>
                </a:extLst>
              </p:cNvPr>
              <p:cNvGrpSpPr/>
              <p:nvPr/>
            </p:nvGrpSpPr>
            <p:grpSpPr>
              <a:xfrm>
                <a:off x="5646000" y="1780625"/>
                <a:ext cx="900000" cy="900000"/>
                <a:chOff x="5646000" y="1780625"/>
                <a:chExt cx="900000" cy="900000"/>
              </a:xfrm>
            </p:grpSpPr>
            <p:sp>
              <p:nvSpPr>
                <p:cNvPr id="27" name="Oval 26">
                  <a:extLst>
                    <a:ext uri="{FF2B5EF4-FFF2-40B4-BE49-F238E27FC236}">
                      <a16:creationId xmlns:a16="http://schemas.microsoft.com/office/drawing/2014/main" id="{0EDCB1A8-B435-2EE6-D175-664B7A65ABCB}"/>
                    </a:ext>
                  </a:extLst>
                </p:cNvPr>
                <p:cNvSpPr/>
                <p:nvPr/>
              </p:nvSpPr>
              <p:spPr>
                <a:xfrm>
                  <a:off x="5646000" y="1780625"/>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28" name="Graphic 27" descr="Lock with solid fill">
                  <a:extLst>
                    <a:ext uri="{FF2B5EF4-FFF2-40B4-BE49-F238E27FC236}">
                      <a16:creationId xmlns:a16="http://schemas.microsoft.com/office/drawing/2014/main" id="{59CA7A53-8CA3-8901-64E4-9A40BA15CB3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36000" y="1870625"/>
                  <a:ext cx="720000" cy="720000"/>
                </a:xfrm>
                <a:prstGeom prst="rect">
                  <a:avLst/>
                </a:prstGeom>
              </p:spPr>
            </p:pic>
          </p:grpSp>
        </p:grpSp>
        <p:grpSp>
          <p:nvGrpSpPr>
            <p:cNvPr id="9" name="Group 8">
              <a:extLst>
                <a:ext uri="{FF2B5EF4-FFF2-40B4-BE49-F238E27FC236}">
                  <a16:creationId xmlns:a16="http://schemas.microsoft.com/office/drawing/2014/main" id="{CF7B31B8-6F67-FEF1-D827-F6CB5A4442AC}"/>
                </a:ext>
              </a:extLst>
            </p:cNvPr>
            <p:cNvGrpSpPr/>
            <p:nvPr/>
          </p:nvGrpSpPr>
          <p:grpSpPr>
            <a:xfrm>
              <a:off x="10940562" y="4326248"/>
              <a:ext cx="279262" cy="279260"/>
              <a:chOff x="3988262" y="4278846"/>
              <a:chExt cx="1080000" cy="1080000"/>
            </a:xfrm>
          </p:grpSpPr>
          <p:sp>
            <p:nvSpPr>
              <p:cNvPr id="22" name="Oval 21">
                <a:extLst>
                  <a:ext uri="{FF2B5EF4-FFF2-40B4-BE49-F238E27FC236}">
                    <a16:creationId xmlns:a16="http://schemas.microsoft.com/office/drawing/2014/main" id="{536F91A9-A160-DE27-F011-52AF06DDB0FF}"/>
                  </a:ext>
                </a:extLst>
              </p:cNvPr>
              <p:cNvSpPr/>
              <p:nvPr/>
            </p:nvSpPr>
            <p:spPr>
              <a:xfrm>
                <a:off x="3988262" y="4278846"/>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p>
            </p:txBody>
          </p:sp>
          <p:sp>
            <p:nvSpPr>
              <p:cNvPr id="23" name="Oval 22">
                <a:extLst>
                  <a:ext uri="{FF2B5EF4-FFF2-40B4-BE49-F238E27FC236}">
                    <a16:creationId xmlns:a16="http://schemas.microsoft.com/office/drawing/2014/main" id="{686804CA-A2E8-68DD-A016-F0D9C3664454}"/>
                  </a:ext>
                </a:extLst>
              </p:cNvPr>
              <p:cNvSpPr/>
              <p:nvPr/>
            </p:nvSpPr>
            <p:spPr>
              <a:xfrm>
                <a:off x="4078262"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24" name="Graphic 23" descr="Hierarchy with solid fill">
                <a:extLst>
                  <a:ext uri="{FF2B5EF4-FFF2-40B4-BE49-F238E27FC236}">
                    <a16:creationId xmlns:a16="http://schemas.microsoft.com/office/drawing/2014/main" id="{E7189F24-115F-F4C3-D80B-2AAEDAD0E19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68262" y="4458846"/>
                <a:ext cx="720000" cy="720000"/>
              </a:xfrm>
              <a:prstGeom prst="rect">
                <a:avLst/>
              </a:prstGeom>
            </p:spPr>
          </p:pic>
        </p:grpSp>
        <p:grpSp>
          <p:nvGrpSpPr>
            <p:cNvPr id="10" name="Group 9">
              <a:extLst>
                <a:ext uri="{FF2B5EF4-FFF2-40B4-BE49-F238E27FC236}">
                  <a16:creationId xmlns:a16="http://schemas.microsoft.com/office/drawing/2014/main" id="{7800B625-FB58-CF8B-1942-013791FF2624}"/>
                </a:ext>
              </a:extLst>
            </p:cNvPr>
            <p:cNvGrpSpPr/>
            <p:nvPr/>
          </p:nvGrpSpPr>
          <p:grpSpPr>
            <a:xfrm>
              <a:off x="11785739" y="4326248"/>
              <a:ext cx="279262" cy="279260"/>
              <a:chOff x="7123739" y="4278846"/>
              <a:chExt cx="1080000" cy="1080000"/>
            </a:xfrm>
          </p:grpSpPr>
          <p:sp>
            <p:nvSpPr>
              <p:cNvPr id="19" name="Oval 18">
                <a:extLst>
                  <a:ext uri="{FF2B5EF4-FFF2-40B4-BE49-F238E27FC236}">
                    <a16:creationId xmlns:a16="http://schemas.microsoft.com/office/drawing/2014/main" id="{2A25AAFB-FD2F-1CEE-348D-9D9BD9B6A8A4}"/>
                  </a:ext>
                </a:extLst>
              </p:cNvPr>
              <p:cNvSpPr/>
              <p:nvPr/>
            </p:nvSpPr>
            <p:spPr>
              <a:xfrm>
                <a:off x="7123739" y="4278846"/>
                <a:ext cx="1080000" cy="10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sp>
            <p:nvSpPr>
              <p:cNvPr id="20" name="Oval 19">
                <a:extLst>
                  <a:ext uri="{FF2B5EF4-FFF2-40B4-BE49-F238E27FC236}">
                    <a16:creationId xmlns:a16="http://schemas.microsoft.com/office/drawing/2014/main" id="{AB78F892-5016-C9E2-66B6-A07045866B7C}"/>
                  </a:ext>
                </a:extLst>
              </p:cNvPr>
              <p:cNvSpPr/>
              <p:nvPr/>
            </p:nvSpPr>
            <p:spPr>
              <a:xfrm>
                <a:off x="7213739"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21" name="Graphic 20" descr="Single gear with solid fill">
                <a:extLst>
                  <a:ext uri="{FF2B5EF4-FFF2-40B4-BE49-F238E27FC236}">
                    <a16:creationId xmlns:a16="http://schemas.microsoft.com/office/drawing/2014/main" id="{ADE7ED29-14E8-2E76-8287-8A69FA59B50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03739" y="4458846"/>
                <a:ext cx="720000" cy="720000"/>
              </a:xfrm>
              <a:prstGeom prst="rect">
                <a:avLst/>
              </a:prstGeom>
            </p:spPr>
          </p:pic>
        </p:grpSp>
      </p:grpSp>
      <p:sp>
        <p:nvSpPr>
          <p:cNvPr id="36" name="スライド番号プレースホルダー 35">
            <a:extLst>
              <a:ext uri="{FF2B5EF4-FFF2-40B4-BE49-F238E27FC236}">
                <a16:creationId xmlns:a16="http://schemas.microsoft.com/office/drawing/2014/main" id="{1B02F94D-7A6A-CE87-895A-50C11DCB98C8}"/>
              </a:ext>
            </a:extLst>
          </p:cNvPr>
          <p:cNvSpPr>
            <a:spLocks noGrp="1"/>
          </p:cNvSpPr>
          <p:nvPr>
            <p:ph type="sldNum" sz="quarter" idx="12"/>
          </p:nvPr>
        </p:nvSpPr>
        <p:spPr/>
        <p:txBody>
          <a:bodyPr/>
          <a:lstStyle/>
          <a:p>
            <a:pPr algn="ctr"/>
            <a:fld id="{6FB8D711-A6AE-4DCD-B09A-C2554588049A}" type="slidenum">
              <a:rPr lang="ja-JP" altLang="en-US" sz="800" smtClean="0"/>
              <a:pPr algn="ctr"/>
              <a:t>30</a:t>
            </a:fld>
            <a:endParaRPr lang="ja-JP" altLang="en-US" sz="800" dirty="0"/>
          </a:p>
        </p:txBody>
      </p:sp>
    </p:spTree>
    <p:extLst>
      <p:ext uri="{BB962C8B-B14F-4D97-AF65-F5344CB8AC3E}">
        <p14:creationId xmlns:p14="http://schemas.microsoft.com/office/powerpoint/2010/main" val="1402521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500"/>
                                        <p:tgtEl>
                                          <p:spTgt spid="96"/>
                                        </p:tgtEl>
                                      </p:cBhvr>
                                    </p:animEffect>
                                  </p:childTnLst>
                                </p:cTn>
                              </p:par>
                              <p:par>
                                <p:cTn id="13" presetID="10"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FAFA-E0D4-BB70-1D3E-EAB49790E14B}"/>
            </a:ext>
          </a:extLst>
        </p:cNvPr>
        <p:cNvGrpSpPr/>
        <p:nvPr/>
      </p:nvGrpSpPr>
      <p:grpSpPr>
        <a:xfrm>
          <a:off x="0" y="0"/>
          <a:ext cx="0" cy="0"/>
          <a:chOff x="0" y="0"/>
          <a:chExt cx="0" cy="0"/>
        </a:xfrm>
      </p:grpSpPr>
      <p:pic>
        <p:nvPicPr>
          <p:cNvPr id="2" name="グラフィックス 1" descr="雲 単色塗りつぶし">
            <a:extLst>
              <a:ext uri="{FF2B5EF4-FFF2-40B4-BE49-F238E27FC236}">
                <a16:creationId xmlns:a16="http://schemas.microsoft.com/office/drawing/2014/main" id="{5ACAD1C2-F44A-B349-92DD-6CF92BA6F873}"/>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7729" t="23795" r="14467" b="46782"/>
          <a:stretch/>
        </p:blipFill>
        <p:spPr>
          <a:xfrm>
            <a:off x="-3" y="2247253"/>
            <a:ext cx="12192001" cy="4610747"/>
          </a:xfrm>
          <a:prstGeom prst="rect">
            <a:avLst/>
          </a:prstGeom>
        </p:spPr>
      </p:pic>
      <p:sp>
        <p:nvSpPr>
          <p:cNvPr id="13" name="四角形: 角を丸くする 12">
            <a:extLst>
              <a:ext uri="{FF2B5EF4-FFF2-40B4-BE49-F238E27FC236}">
                <a16:creationId xmlns:a16="http://schemas.microsoft.com/office/drawing/2014/main" id="{D74E604F-8945-106D-63CD-694EC4C94F79}"/>
              </a:ext>
            </a:extLst>
          </p:cNvPr>
          <p:cNvSpPr/>
          <p:nvPr/>
        </p:nvSpPr>
        <p:spPr>
          <a:xfrm>
            <a:off x="4566000" y="2917850"/>
            <a:ext cx="3060000" cy="2916000"/>
          </a:xfrm>
          <a:prstGeom prst="roundRect">
            <a:avLst>
              <a:gd name="adj" fmla="val 2476"/>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67" name="図 2066" descr="図形&#10;&#10;自動的に生成された説明">
            <a:extLst>
              <a:ext uri="{FF2B5EF4-FFF2-40B4-BE49-F238E27FC236}">
                <a16:creationId xmlns:a16="http://schemas.microsoft.com/office/drawing/2014/main" id="{563DB65E-A2AB-F914-0B5E-A5A6BCC52C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8635" y="3093413"/>
            <a:ext cx="432000" cy="432000"/>
          </a:xfrm>
          <a:prstGeom prst="flowChartConnector">
            <a:avLst/>
          </a:prstGeom>
          <a:ln>
            <a:solidFill>
              <a:schemeClr val="tx1"/>
            </a:solidFill>
          </a:ln>
        </p:spPr>
      </p:pic>
      <p:pic>
        <p:nvPicPr>
          <p:cNvPr id="2069" name="図 2068" descr="ロゴ が含まれている画像&#10;&#10;自動的に生成された説明">
            <a:extLst>
              <a:ext uri="{FF2B5EF4-FFF2-40B4-BE49-F238E27FC236}">
                <a16:creationId xmlns:a16="http://schemas.microsoft.com/office/drawing/2014/main" id="{DB80FEF1-94F6-8A6B-8601-A0E790960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72307" y="3093413"/>
            <a:ext cx="432000" cy="432000"/>
          </a:xfrm>
          <a:prstGeom prst="flowChartConnector">
            <a:avLst/>
          </a:prstGeom>
          <a:ln>
            <a:solidFill>
              <a:schemeClr val="tx1"/>
            </a:solidFill>
          </a:ln>
        </p:spPr>
      </p:pic>
      <p:pic>
        <p:nvPicPr>
          <p:cNvPr id="2074" name="グラフィックス 2073" descr="キャレットを右へ 単色塗りつぶし">
            <a:extLst>
              <a:ext uri="{FF2B5EF4-FFF2-40B4-BE49-F238E27FC236}">
                <a16:creationId xmlns:a16="http://schemas.microsoft.com/office/drawing/2014/main" id="{5D4CC648-4D42-D726-493F-870B46082A3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80000" y="3093413"/>
            <a:ext cx="432000" cy="432000"/>
          </a:xfrm>
          <a:prstGeom prst="rect">
            <a:avLst/>
          </a:prstGeom>
        </p:spPr>
      </p:pic>
      <p:sp>
        <p:nvSpPr>
          <p:cNvPr id="12" name="四角形: 角を丸くする 11">
            <a:extLst>
              <a:ext uri="{FF2B5EF4-FFF2-40B4-BE49-F238E27FC236}">
                <a16:creationId xmlns:a16="http://schemas.microsoft.com/office/drawing/2014/main" id="{AF9E4CE2-446F-2805-90FA-3723017B18E3}"/>
              </a:ext>
            </a:extLst>
          </p:cNvPr>
          <p:cNvSpPr/>
          <p:nvPr/>
        </p:nvSpPr>
        <p:spPr>
          <a:xfrm>
            <a:off x="892530" y="2917849"/>
            <a:ext cx="3060000" cy="2916000"/>
          </a:xfrm>
          <a:prstGeom prst="roundRect">
            <a:avLst>
              <a:gd name="adj" fmla="val 2144"/>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8" name="グラフィックス 2057" descr="キャレットを右へ 単色塗りつぶし">
            <a:extLst>
              <a:ext uri="{FF2B5EF4-FFF2-40B4-BE49-F238E27FC236}">
                <a16:creationId xmlns:a16="http://schemas.microsoft.com/office/drawing/2014/main" id="{79507FD1-B560-2B62-A840-5ED8684C36E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00272" y="3093413"/>
            <a:ext cx="432000" cy="432000"/>
          </a:xfrm>
          <a:prstGeom prst="rect">
            <a:avLst/>
          </a:prstGeom>
        </p:spPr>
      </p:pic>
      <p:pic>
        <p:nvPicPr>
          <p:cNvPr id="2065" name="図 2064" descr="暗い背景にあるボール&#10;&#10;中程度の精度で自動的に生成された説明">
            <a:extLst>
              <a:ext uri="{FF2B5EF4-FFF2-40B4-BE49-F238E27FC236}">
                <a16:creationId xmlns:a16="http://schemas.microsoft.com/office/drawing/2014/main" id="{3549EC5F-2023-260D-770C-135F57E89CA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892579" y="3093413"/>
            <a:ext cx="432000" cy="432000"/>
          </a:xfrm>
          <a:prstGeom prst="flowChartConnector">
            <a:avLst/>
          </a:prstGeom>
          <a:ln>
            <a:solidFill>
              <a:schemeClr val="tx1"/>
            </a:solidFill>
          </a:ln>
        </p:spPr>
      </p:pic>
      <p:pic>
        <p:nvPicPr>
          <p:cNvPr id="2076" name="図 2075" descr="図形&#10;&#10;自動的に生成された説明">
            <a:extLst>
              <a:ext uri="{FF2B5EF4-FFF2-40B4-BE49-F238E27FC236}">
                <a16:creationId xmlns:a16="http://schemas.microsoft.com/office/drawing/2014/main" id="{2DED8B23-9475-C9BC-F972-EC9B334CE6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8907" y="3093413"/>
            <a:ext cx="432000" cy="432000"/>
          </a:xfrm>
          <a:prstGeom prst="flowChartConnector">
            <a:avLst/>
          </a:prstGeom>
          <a:ln>
            <a:solidFill>
              <a:schemeClr val="tx1"/>
            </a:solidFill>
          </a:ln>
        </p:spPr>
      </p:pic>
      <p:sp>
        <p:nvSpPr>
          <p:cNvPr id="14" name="四角形: 角を丸くする 13">
            <a:extLst>
              <a:ext uri="{FF2B5EF4-FFF2-40B4-BE49-F238E27FC236}">
                <a16:creationId xmlns:a16="http://schemas.microsoft.com/office/drawing/2014/main" id="{800B78DF-FAF4-A7F2-F2CA-236484C52337}"/>
              </a:ext>
            </a:extLst>
          </p:cNvPr>
          <p:cNvSpPr/>
          <p:nvPr/>
        </p:nvSpPr>
        <p:spPr>
          <a:xfrm>
            <a:off x="8239470" y="2917850"/>
            <a:ext cx="3060000" cy="2916000"/>
          </a:xfrm>
          <a:prstGeom prst="roundRect">
            <a:avLst>
              <a:gd name="adj" fmla="val 2476"/>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cn1</a:t>
            </a:r>
            <a:endParaRPr kumimoji="1" lang="ja-JP" altLang="en-US">
              <a:solidFill>
                <a:schemeClr val="bg1"/>
              </a:solidFill>
            </a:endParaRPr>
          </a:p>
        </p:txBody>
      </p:sp>
      <p:pic>
        <p:nvPicPr>
          <p:cNvPr id="2071" name="図 2070">
            <a:extLst>
              <a:ext uri="{FF2B5EF4-FFF2-40B4-BE49-F238E27FC236}">
                <a16:creationId xmlns:a16="http://schemas.microsoft.com/office/drawing/2014/main" id="{AF6E7F8C-C9F2-E38A-5CDC-F0705037742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245777" y="3093413"/>
            <a:ext cx="432000" cy="432000"/>
          </a:xfrm>
          <a:prstGeom prst="flowChartConnector">
            <a:avLst/>
          </a:prstGeom>
          <a:ln>
            <a:solidFill>
              <a:schemeClr val="tx1"/>
            </a:solidFill>
          </a:ln>
        </p:spPr>
      </p:pic>
      <p:pic>
        <p:nvPicPr>
          <p:cNvPr id="2075" name="グラフィックス 2074" descr="キャレットを右へ 単色塗りつぶし">
            <a:extLst>
              <a:ext uri="{FF2B5EF4-FFF2-40B4-BE49-F238E27FC236}">
                <a16:creationId xmlns:a16="http://schemas.microsoft.com/office/drawing/2014/main" id="{32D8157B-1612-1A2F-4FC4-3E8CA9D28F1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53470" y="3093413"/>
            <a:ext cx="432000" cy="432000"/>
          </a:xfrm>
          <a:prstGeom prst="rect">
            <a:avLst/>
          </a:prstGeom>
        </p:spPr>
      </p:pic>
      <p:pic>
        <p:nvPicPr>
          <p:cNvPr id="2077" name="図 2076" descr="暗い背景にあるボール&#10;&#10;中程度の精度で自動的に生成された説明">
            <a:extLst>
              <a:ext uri="{FF2B5EF4-FFF2-40B4-BE49-F238E27FC236}">
                <a16:creationId xmlns:a16="http://schemas.microsoft.com/office/drawing/2014/main" id="{66599D5F-32E4-6D5F-C730-510DE918986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852105" y="3093413"/>
            <a:ext cx="432000" cy="432000"/>
          </a:xfrm>
          <a:prstGeom prst="flowChartConnector">
            <a:avLst/>
          </a:prstGeom>
          <a:ln>
            <a:solidFill>
              <a:schemeClr val="tx1"/>
            </a:solidFill>
          </a:ln>
        </p:spPr>
      </p:pic>
      <p:sp>
        <p:nvSpPr>
          <p:cNvPr id="44" name="タイトル 43">
            <a:extLst>
              <a:ext uri="{FF2B5EF4-FFF2-40B4-BE49-F238E27FC236}">
                <a16:creationId xmlns:a16="http://schemas.microsoft.com/office/drawing/2014/main" id="{4A5A562B-1B8D-76B6-3277-28EB0FE9FF80}"/>
              </a:ext>
            </a:extLst>
          </p:cNvPr>
          <p:cNvSpPr>
            <a:spLocks noGrp="1"/>
          </p:cNvSpPr>
          <p:nvPr>
            <p:ph type="title"/>
          </p:nvPr>
        </p:nvSpPr>
        <p:spPr/>
        <p:txBody>
          <a:bodyPr/>
          <a:lstStyle/>
          <a:p>
            <a:r>
              <a:rPr lang="ja-JP" altLang="en-US" dirty="0"/>
              <a:t>高精度なヒミツは、全部得意だから。</a:t>
            </a:r>
          </a:p>
        </p:txBody>
      </p:sp>
      <p:sp>
        <p:nvSpPr>
          <p:cNvPr id="46" name="テキスト プレースホルダー 45">
            <a:extLst>
              <a:ext uri="{FF2B5EF4-FFF2-40B4-BE49-F238E27FC236}">
                <a16:creationId xmlns:a16="http://schemas.microsoft.com/office/drawing/2014/main" id="{03B4C684-FDC3-2182-1E83-A7E79C13D520}"/>
              </a:ext>
            </a:extLst>
          </p:cNvPr>
          <p:cNvSpPr>
            <a:spLocks noGrp="1"/>
          </p:cNvSpPr>
          <p:nvPr>
            <p:ph type="body" sz="quarter" idx="14"/>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4400" b="0" i="0" u="none" strike="noStrike" kern="1200" cap="none" spc="-100" normalizeH="0" baseline="0" noProof="0">
                <a:ln>
                  <a:noFill/>
                </a:ln>
                <a:effectLst/>
                <a:uLnTx/>
                <a:uFillTx/>
                <a:latin typeface="HGP創英角ｺﾞｼｯｸUB" panose="020B0900000000000000" pitchFamily="50" charset="-128"/>
                <a:ea typeface="HGP創英角ｺﾞｼｯｸUB" panose="020B0900000000000000" pitchFamily="50" charset="-128"/>
                <a:cs typeface="+mn-cs"/>
              </a:rPr>
              <a:t>どの言語でも、速くて、精緻。</a:t>
            </a:r>
          </a:p>
        </p:txBody>
      </p:sp>
      <p:sp>
        <p:nvSpPr>
          <p:cNvPr id="6" name="テキスト プレースホルダー 5">
            <a:extLst>
              <a:ext uri="{FF2B5EF4-FFF2-40B4-BE49-F238E27FC236}">
                <a16:creationId xmlns:a16="http://schemas.microsoft.com/office/drawing/2014/main" id="{B98D17F5-434D-342B-8BCB-5CC53BFF2439}"/>
              </a:ext>
            </a:extLst>
          </p:cNvPr>
          <p:cNvSpPr>
            <a:spLocks noGrp="1"/>
          </p:cNvSpPr>
          <p:nvPr>
            <p:ph type="body" sz="quarter" idx="13"/>
          </p:nvPr>
        </p:nvSpPr>
        <p:spPr/>
        <p:txBody>
          <a:bodyPr/>
          <a:lstStyle/>
          <a:p>
            <a:r>
              <a:rPr lang="ja-JP" altLang="en-US"/>
              <a:t>何が違うの？ビジネス仕様のポケトーク。　</a:t>
            </a:r>
            <a:r>
              <a:rPr lang="en-US" altLang="ja-JP" dirty="0"/>
              <a:t>―</a:t>
            </a:r>
            <a:r>
              <a:rPr lang="ja-JP" altLang="en-US"/>
              <a:t>　</a:t>
            </a:r>
            <a:r>
              <a:rPr lang="ja-JP" altLang="en-US" b="1">
                <a:solidFill>
                  <a:schemeClr val="accent3">
                    <a:lumMod val="60000"/>
                    <a:lumOff val="40000"/>
                  </a:schemeClr>
                </a:solidFill>
              </a:rPr>
              <a:t>信頼性がある。</a:t>
            </a:r>
            <a:endParaRPr lang="ja-JP" altLang="en-US"/>
          </a:p>
        </p:txBody>
      </p:sp>
      <p:sp>
        <p:nvSpPr>
          <p:cNvPr id="18" name="正方形/長方形 17">
            <a:extLst>
              <a:ext uri="{FF2B5EF4-FFF2-40B4-BE49-F238E27FC236}">
                <a16:creationId xmlns:a16="http://schemas.microsoft.com/office/drawing/2014/main" id="{FFF2B336-6FDF-BB57-9A73-EFC81B7CDCCE}"/>
              </a:ext>
            </a:extLst>
          </p:cNvPr>
          <p:cNvSpPr/>
          <p:nvPr/>
        </p:nvSpPr>
        <p:spPr>
          <a:xfrm>
            <a:off x="4830217" y="4665166"/>
            <a:ext cx="432000" cy="57605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U F A</a:t>
            </a:r>
            <a:endParaRPr kumimoji="1" lang="ja-JP" altLang="en-US" sz="1050" b="1" dirty="0">
              <a:solidFill>
                <a:schemeClr val="bg1">
                  <a:lumMod val="85000"/>
                </a:schemeClr>
              </a:solidFill>
            </a:endParaRPr>
          </a:p>
        </p:txBody>
      </p:sp>
      <p:sp>
        <p:nvSpPr>
          <p:cNvPr id="19" name="正方形/長方形 18">
            <a:extLst>
              <a:ext uri="{FF2B5EF4-FFF2-40B4-BE49-F238E27FC236}">
                <a16:creationId xmlns:a16="http://schemas.microsoft.com/office/drawing/2014/main" id="{A8EEA8DC-E2AA-C243-B63E-6DD402D552B6}"/>
              </a:ext>
            </a:extLst>
          </p:cNvPr>
          <p:cNvSpPr/>
          <p:nvPr/>
        </p:nvSpPr>
        <p:spPr>
          <a:xfrm>
            <a:off x="5527053" y="4446445"/>
            <a:ext cx="432000" cy="79477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U F B</a:t>
            </a:r>
            <a:endParaRPr kumimoji="1" lang="ja-JP" altLang="en-US" sz="1050" b="1" dirty="0">
              <a:solidFill>
                <a:schemeClr val="bg1">
                  <a:lumMod val="85000"/>
                </a:schemeClr>
              </a:solidFill>
            </a:endParaRPr>
          </a:p>
        </p:txBody>
      </p:sp>
      <p:sp>
        <p:nvSpPr>
          <p:cNvPr id="8" name="正方形/長方形 7">
            <a:extLst>
              <a:ext uri="{FF2B5EF4-FFF2-40B4-BE49-F238E27FC236}">
                <a16:creationId xmlns:a16="http://schemas.microsoft.com/office/drawing/2014/main" id="{3EA45F0D-DD46-6253-9091-FDC035B88D58}"/>
              </a:ext>
            </a:extLst>
          </p:cNvPr>
          <p:cNvSpPr/>
          <p:nvPr/>
        </p:nvSpPr>
        <p:spPr>
          <a:xfrm>
            <a:off x="6223889" y="3913047"/>
            <a:ext cx="432000" cy="132817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0" tIns="0" rIns="0" bIns="0" rtlCol="0" anchor="ctr"/>
          <a:lstStyle/>
          <a:p>
            <a:pPr algn="ctr"/>
            <a:r>
              <a:rPr kumimoji="1" lang="en-US" altLang="ja-JP" sz="1050" b="1" dirty="0">
                <a:solidFill>
                  <a:schemeClr val="bg1">
                    <a:lumMod val="85000"/>
                  </a:schemeClr>
                </a:solidFill>
              </a:rPr>
              <a:t>U F C</a:t>
            </a:r>
            <a:endParaRPr kumimoji="1" lang="ja-JP" altLang="en-US" sz="1050" b="1" dirty="0">
              <a:solidFill>
                <a:schemeClr val="bg1">
                  <a:lumMod val="85000"/>
                </a:schemeClr>
              </a:solidFill>
            </a:endParaRPr>
          </a:p>
        </p:txBody>
      </p:sp>
      <p:sp>
        <p:nvSpPr>
          <p:cNvPr id="20" name="正方形/長方形 19">
            <a:extLst>
              <a:ext uri="{FF2B5EF4-FFF2-40B4-BE49-F238E27FC236}">
                <a16:creationId xmlns:a16="http://schemas.microsoft.com/office/drawing/2014/main" id="{459B276C-DEA4-83DE-AC11-71BB0EF633AD}"/>
              </a:ext>
            </a:extLst>
          </p:cNvPr>
          <p:cNvSpPr/>
          <p:nvPr/>
        </p:nvSpPr>
        <p:spPr>
          <a:xfrm>
            <a:off x="6920725" y="4341316"/>
            <a:ext cx="432000" cy="89990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U F D</a:t>
            </a:r>
            <a:endParaRPr kumimoji="1" lang="ja-JP" altLang="en-US" sz="1050" b="1" dirty="0">
              <a:solidFill>
                <a:schemeClr val="bg1">
                  <a:lumMod val="85000"/>
                </a:schemeClr>
              </a:solidFill>
            </a:endParaRPr>
          </a:p>
        </p:txBody>
      </p:sp>
      <p:grpSp>
        <p:nvGrpSpPr>
          <p:cNvPr id="71" name="グループ化 70">
            <a:extLst>
              <a:ext uri="{FF2B5EF4-FFF2-40B4-BE49-F238E27FC236}">
                <a16:creationId xmlns:a16="http://schemas.microsoft.com/office/drawing/2014/main" id="{47FFF73B-590C-D603-EAF9-982A11D97D37}"/>
              </a:ext>
            </a:extLst>
          </p:cNvPr>
          <p:cNvGrpSpPr/>
          <p:nvPr/>
        </p:nvGrpSpPr>
        <p:grpSpPr>
          <a:xfrm>
            <a:off x="4780746" y="5190411"/>
            <a:ext cx="2630508" cy="524553"/>
            <a:chOff x="4780746" y="6042574"/>
            <a:chExt cx="2630508" cy="524553"/>
          </a:xfrm>
        </p:grpSpPr>
        <p:sp>
          <p:nvSpPr>
            <p:cNvPr id="32" name="テキスト ボックス 31">
              <a:extLst>
                <a:ext uri="{FF2B5EF4-FFF2-40B4-BE49-F238E27FC236}">
                  <a16:creationId xmlns:a16="http://schemas.microsoft.com/office/drawing/2014/main" id="{C502286E-8D35-C3F9-5F76-F09659EB9A04}"/>
                </a:ext>
              </a:extLst>
            </p:cNvPr>
            <p:cNvSpPr txBox="1"/>
            <p:nvPr/>
          </p:nvSpPr>
          <p:spPr>
            <a:xfrm>
              <a:off x="4780746"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A</a:t>
              </a:r>
              <a:endParaRPr kumimoji="1" lang="ja-JP" altLang="en-US" sz="2000" b="1" dirty="0">
                <a:latin typeface="Arial Nova" panose="020B0504020202020204" pitchFamily="34" charset="0"/>
              </a:endParaRPr>
            </a:p>
          </p:txBody>
        </p:sp>
        <p:sp>
          <p:nvSpPr>
            <p:cNvPr id="33" name="テキスト ボックス 32">
              <a:extLst>
                <a:ext uri="{FF2B5EF4-FFF2-40B4-BE49-F238E27FC236}">
                  <a16:creationId xmlns:a16="http://schemas.microsoft.com/office/drawing/2014/main" id="{67E72FCD-0D33-A859-8687-16EC07AEB9E3}"/>
                </a:ext>
              </a:extLst>
            </p:cNvPr>
            <p:cNvSpPr txBox="1"/>
            <p:nvPr/>
          </p:nvSpPr>
          <p:spPr>
            <a:xfrm>
              <a:off x="5477582"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B</a:t>
              </a:r>
              <a:endParaRPr kumimoji="1" lang="ja-JP" altLang="en-US" sz="2000" b="1" dirty="0">
                <a:latin typeface="Arial Nova" panose="020B0504020202020204" pitchFamily="34" charset="0"/>
              </a:endParaRPr>
            </a:p>
          </p:txBody>
        </p:sp>
        <p:sp>
          <p:nvSpPr>
            <p:cNvPr id="34" name="テキスト ボックス 33">
              <a:extLst>
                <a:ext uri="{FF2B5EF4-FFF2-40B4-BE49-F238E27FC236}">
                  <a16:creationId xmlns:a16="http://schemas.microsoft.com/office/drawing/2014/main" id="{0BFFCF18-63BB-0298-4E09-E946BA0546C3}"/>
                </a:ext>
              </a:extLst>
            </p:cNvPr>
            <p:cNvSpPr txBox="1"/>
            <p:nvPr/>
          </p:nvSpPr>
          <p:spPr>
            <a:xfrm>
              <a:off x="6174418"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C</a:t>
              </a:r>
              <a:endParaRPr kumimoji="1" lang="ja-JP" altLang="en-US" sz="2000" b="1" dirty="0">
                <a:latin typeface="Arial Nova" panose="020B0504020202020204" pitchFamily="34" charset="0"/>
              </a:endParaRPr>
            </a:p>
          </p:txBody>
        </p:sp>
        <p:sp>
          <p:nvSpPr>
            <p:cNvPr id="35" name="テキスト ボックス 34">
              <a:extLst>
                <a:ext uri="{FF2B5EF4-FFF2-40B4-BE49-F238E27FC236}">
                  <a16:creationId xmlns:a16="http://schemas.microsoft.com/office/drawing/2014/main" id="{39FA1981-C14D-A42D-68C9-C84822311953}"/>
                </a:ext>
              </a:extLst>
            </p:cNvPr>
            <p:cNvSpPr txBox="1"/>
            <p:nvPr/>
          </p:nvSpPr>
          <p:spPr>
            <a:xfrm>
              <a:off x="6871254"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D</a:t>
              </a:r>
              <a:endParaRPr kumimoji="1" lang="ja-JP" altLang="en-US" sz="2000" b="1" dirty="0">
                <a:latin typeface="Arial Nova" panose="020B0504020202020204" pitchFamily="34" charset="0"/>
              </a:endParaRPr>
            </a:p>
          </p:txBody>
        </p:sp>
      </p:grpSp>
      <p:sp>
        <p:nvSpPr>
          <p:cNvPr id="2056" name="正方形/長方形 2055">
            <a:extLst>
              <a:ext uri="{FF2B5EF4-FFF2-40B4-BE49-F238E27FC236}">
                <a16:creationId xmlns:a16="http://schemas.microsoft.com/office/drawing/2014/main" id="{4149E9C4-4418-AACA-0344-68883733DCA2}"/>
              </a:ext>
            </a:extLst>
          </p:cNvPr>
          <p:cNvSpPr/>
          <p:nvPr/>
        </p:nvSpPr>
        <p:spPr>
          <a:xfrm>
            <a:off x="6223889" y="3913046"/>
            <a:ext cx="432000" cy="13281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0" tIns="0" rIns="0" bIns="0" rtlCol="0" anchor="ctr"/>
          <a:lstStyle/>
          <a:p>
            <a:pPr algn="ctr"/>
            <a:r>
              <a:rPr kumimoji="1" lang="ja-JP" altLang="en-US" sz="1600" b="1" dirty="0">
                <a:solidFill>
                  <a:schemeClr val="bg1"/>
                </a:solidFill>
              </a:rPr>
              <a:t>ポケトーク</a:t>
            </a:r>
          </a:p>
        </p:txBody>
      </p:sp>
      <p:sp>
        <p:nvSpPr>
          <p:cNvPr id="10" name="正方形/長方形 9">
            <a:extLst>
              <a:ext uri="{FF2B5EF4-FFF2-40B4-BE49-F238E27FC236}">
                <a16:creationId xmlns:a16="http://schemas.microsoft.com/office/drawing/2014/main" id="{F71ECEC3-D1F6-E2A9-D5EF-6C33E0477706}"/>
              </a:ext>
            </a:extLst>
          </p:cNvPr>
          <p:cNvSpPr/>
          <p:nvPr/>
        </p:nvSpPr>
        <p:spPr>
          <a:xfrm>
            <a:off x="1156747" y="3643965"/>
            <a:ext cx="432000" cy="159725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U J A</a:t>
            </a:r>
            <a:endParaRPr kumimoji="1" lang="ja-JP" altLang="en-US" sz="1050" b="1" dirty="0">
              <a:solidFill>
                <a:schemeClr val="bg1">
                  <a:lumMod val="85000"/>
                </a:schemeClr>
              </a:solidFill>
            </a:endParaRPr>
          </a:p>
        </p:txBody>
      </p:sp>
      <p:sp>
        <p:nvSpPr>
          <p:cNvPr id="15" name="正方形/長方形 14">
            <a:extLst>
              <a:ext uri="{FF2B5EF4-FFF2-40B4-BE49-F238E27FC236}">
                <a16:creationId xmlns:a16="http://schemas.microsoft.com/office/drawing/2014/main" id="{4913AF8C-59CE-3F29-95F0-CBA85072FE84}"/>
              </a:ext>
            </a:extLst>
          </p:cNvPr>
          <p:cNvSpPr/>
          <p:nvPr/>
        </p:nvSpPr>
        <p:spPr>
          <a:xfrm>
            <a:off x="1853583" y="4139265"/>
            <a:ext cx="432000" cy="110195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U J B</a:t>
            </a:r>
            <a:endParaRPr kumimoji="1" lang="ja-JP" altLang="en-US" sz="1050" b="1" dirty="0">
              <a:solidFill>
                <a:schemeClr val="bg1">
                  <a:lumMod val="85000"/>
                </a:schemeClr>
              </a:solidFill>
            </a:endParaRPr>
          </a:p>
        </p:txBody>
      </p:sp>
      <p:sp>
        <p:nvSpPr>
          <p:cNvPr id="16" name="正方形/長方形 15">
            <a:extLst>
              <a:ext uri="{FF2B5EF4-FFF2-40B4-BE49-F238E27FC236}">
                <a16:creationId xmlns:a16="http://schemas.microsoft.com/office/drawing/2014/main" id="{C539AA73-A46D-318D-264A-7CDF8DA23923}"/>
              </a:ext>
            </a:extLst>
          </p:cNvPr>
          <p:cNvSpPr/>
          <p:nvPr/>
        </p:nvSpPr>
        <p:spPr>
          <a:xfrm>
            <a:off x="2550419" y="4508797"/>
            <a:ext cx="432000" cy="73242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J U C</a:t>
            </a:r>
            <a:endParaRPr kumimoji="1" lang="ja-JP" altLang="en-US" sz="1050" b="1" dirty="0">
              <a:solidFill>
                <a:schemeClr val="bg1">
                  <a:lumMod val="85000"/>
                </a:schemeClr>
              </a:solidFill>
            </a:endParaRPr>
          </a:p>
        </p:txBody>
      </p:sp>
      <p:sp>
        <p:nvSpPr>
          <p:cNvPr id="17" name="正方形/長方形 16">
            <a:extLst>
              <a:ext uri="{FF2B5EF4-FFF2-40B4-BE49-F238E27FC236}">
                <a16:creationId xmlns:a16="http://schemas.microsoft.com/office/drawing/2014/main" id="{A1F7D991-90DF-0BE3-2EDF-B3412E2C8556}"/>
              </a:ext>
            </a:extLst>
          </p:cNvPr>
          <p:cNvSpPr/>
          <p:nvPr/>
        </p:nvSpPr>
        <p:spPr>
          <a:xfrm>
            <a:off x="3247255" y="4307978"/>
            <a:ext cx="432000" cy="9332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bg1">
                    <a:lumMod val="85000"/>
                  </a:schemeClr>
                </a:solidFill>
              </a:rPr>
              <a:t>U J D</a:t>
            </a:r>
            <a:endParaRPr kumimoji="1" lang="ja-JP" altLang="en-US" sz="1050" b="1" dirty="0">
              <a:solidFill>
                <a:schemeClr val="bg1">
                  <a:lumMod val="85000"/>
                </a:schemeClr>
              </a:solidFill>
            </a:endParaRPr>
          </a:p>
        </p:txBody>
      </p:sp>
      <p:grpSp>
        <p:nvGrpSpPr>
          <p:cNvPr id="70" name="グループ化 69">
            <a:extLst>
              <a:ext uri="{FF2B5EF4-FFF2-40B4-BE49-F238E27FC236}">
                <a16:creationId xmlns:a16="http://schemas.microsoft.com/office/drawing/2014/main" id="{8A89E475-95F3-ABF9-3342-BFA994F5463A}"/>
              </a:ext>
            </a:extLst>
          </p:cNvPr>
          <p:cNvGrpSpPr/>
          <p:nvPr/>
        </p:nvGrpSpPr>
        <p:grpSpPr>
          <a:xfrm>
            <a:off x="1107276" y="5190411"/>
            <a:ext cx="2630508" cy="524553"/>
            <a:chOff x="1107276" y="6042574"/>
            <a:chExt cx="2630508" cy="524553"/>
          </a:xfrm>
        </p:grpSpPr>
        <p:sp>
          <p:nvSpPr>
            <p:cNvPr id="24" name="テキスト ボックス 23">
              <a:extLst>
                <a:ext uri="{FF2B5EF4-FFF2-40B4-BE49-F238E27FC236}">
                  <a16:creationId xmlns:a16="http://schemas.microsoft.com/office/drawing/2014/main" id="{024C5C19-E729-4BF8-44EF-5CEB0E9CB220}"/>
                </a:ext>
              </a:extLst>
            </p:cNvPr>
            <p:cNvSpPr txBox="1"/>
            <p:nvPr/>
          </p:nvSpPr>
          <p:spPr>
            <a:xfrm>
              <a:off x="1107276"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A</a:t>
              </a:r>
              <a:endParaRPr kumimoji="1" lang="ja-JP" altLang="en-US" sz="2000" b="1" dirty="0">
                <a:latin typeface="Arial Nova" panose="020B0504020202020204" pitchFamily="34" charset="0"/>
              </a:endParaRPr>
            </a:p>
          </p:txBody>
        </p:sp>
        <p:sp>
          <p:nvSpPr>
            <p:cNvPr id="25" name="テキスト ボックス 24">
              <a:extLst>
                <a:ext uri="{FF2B5EF4-FFF2-40B4-BE49-F238E27FC236}">
                  <a16:creationId xmlns:a16="http://schemas.microsoft.com/office/drawing/2014/main" id="{55A76747-8070-D545-FFF5-A10B0FDA60DB}"/>
                </a:ext>
              </a:extLst>
            </p:cNvPr>
            <p:cNvSpPr txBox="1"/>
            <p:nvPr/>
          </p:nvSpPr>
          <p:spPr>
            <a:xfrm>
              <a:off x="1804112"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B</a:t>
              </a:r>
              <a:endParaRPr kumimoji="1" lang="ja-JP" altLang="en-US" sz="2000" b="1" dirty="0">
                <a:latin typeface="Arial Nova" panose="020B0504020202020204" pitchFamily="34" charset="0"/>
              </a:endParaRPr>
            </a:p>
          </p:txBody>
        </p:sp>
        <p:sp>
          <p:nvSpPr>
            <p:cNvPr id="26" name="テキスト ボックス 25">
              <a:extLst>
                <a:ext uri="{FF2B5EF4-FFF2-40B4-BE49-F238E27FC236}">
                  <a16:creationId xmlns:a16="http://schemas.microsoft.com/office/drawing/2014/main" id="{AC1E2676-84A3-691D-8F99-21BCFCD2BFAB}"/>
                </a:ext>
              </a:extLst>
            </p:cNvPr>
            <p:cNvSpPr txBox="1"/>
            <p:nvPr/>
          </p:nvSpPr>
          <p:spPr>
            <a:xfrm>
              <a:off x="2500948"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C</a:t>
              </a:r>
              <a:endParaRPr kumimoji="1" lang="ja-JP" altLang="en-US" sz="2000" b="1" dirty="0">
                <a:latin typeface="Arial Nova" panose="020B0504020202020204" pitchFamily="34" charset="0"/>
              </a:endParaRPr>
            </a:p>
          </p:txBody>
        </p:sp>
        <p:sp>
          <p:nvSpPr>
            <p:cNvPr id="27" name="テキスト ボックス 26">
              <a:extLst>
                <a:ext uri="{FF2B5EF4-FFF2-40B4-BE49-F238E27FC236}">
                  <a16:creationId xmlns:a16="http://schemas.microsoft.com/office/drawing/2014/main" id="{DAD39326-0F90-26C8-EAF1-DD935D404E96}"/>
                </a:ext>
              </a:extLst>
            </p:cNvPr>
            <p:cNvSpPr txBox="1"/>
            <p:nvPr/>
          </p:nvSpPr>
          <p:spPr>
            <a:xfrm>
              <a:off x="3197784"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D</a:t>
              </a:r>
              <a:endParaRPr kumimoji="1" lang="ja-JP" altLang="en-US" sz="2000" b="1" dirty="0">
                <a:latin typeface="Arial Nova" panose="020B0504020202020204" pitchFamily="34" charset="0"/>
              </a:endParaRPr>
            </a:p>
          </p:txBody>
        </p:sp>
      </p:grpSp>
      <p:sp>
        <p:nvSpPr>
          <p:cNvPr id="2051" name="正方形/長方形 2050">
            <a:extLst>
              <a:ext uri="{FF2B5EF4-FFF2-40B4-BE49-F238E27FC236}">
                <a16:creationId xmlns:a16="http://schemas.microsoft.com/office/drawing/2014/main" id="{4FC64E6F-6577-6078-C763-5D0289374236}"/>
              </a:ext>
            </a:extLst>
          </p:cNvPr>
          <p:cNvSpPr/>
          <p:nvPr/>
        </p:nvSpPr>
        <p:spPr>
          <a:xfrm>
            <a:off x="1156747" y="3643965"/>
            <a:ext cx="432000" cy="159725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0" tIns="0" rIns="0" bIns="0" rtlCol="0" anchor="ctr"/>
          <a:lstStyle/>
          <a:p>
            <a:pPr algn="ctr"/>
            <a:r>
              <a:rPr kumimoji="1" lang="ja-JP" altLang="en-US" sz="1600" b="1" dirty="0">
                <a:solidFill>
                  <a:schemeClr val="bg1"/>
                </a:solidFill>
              </a:rPr>
              <a:t>ポケトーク</a:t>
            </a:r>
          </a:p>
        </p:txBody>
      </p:sp>
      <p:sp>
        <p:nvSpPr>
          <p:cNvPr id="21" name="正方形/長方形 20">
            <a:extLst>
              <a:ext uri="{FF2B5EF4-FFF2-40B4-BE49-F238E27FC236}">
                <a16:creationId xmlns:a16="http://schemas.microsoft.com/office/drawing/2014/main" id="{01C39A2D-3A77-38EF-4926-89CCD36A2098}"/>
              </a:ext>
            </a:extLst>
          </p:cNvPr>
          <p:cNvSpPr/>
          <p:nvPr/>
        </p:nvSpPr>
        <p:spPr>
          <a:xfrm>
            <a:off x="8503687" y="4257972"/>
            <a:ext cx="432000" cy="98325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J C A</a:t>
            </a:r>
            <a:endParaRPr kumimoji="1" lang="ja-JP" altLang="en-US" sz="1050" b="1" dirty="0">
              <a:solidFill>
                <a:schemeClr val="bg1">
                  <a:lumMod val="85000"/>
                </a:schemeClr>
              </a:solidFill>
            </a:endParaRPr>
          </a:p>
        </p:txBody>
      </p:sp>
      <p:sp>
        <p:nvSpPr>
          <p:cNvPr id="9" name="正方形/長方形 8">
            <a:extLst>
              <a:ext uri="{FF2B5EF4-FFF2-40B4-BE49-F238E27FC236}">
                <a16:creationId xmlns:a16="http://schemas.microsoft.com/office/drawing/2014/main" id="{86818189-9B53-08D1-8F5F-F877BEC2DB9B}"/>
              </a:ext>
            </a:extLst>
          </p:cNvPr>
          <p:cNvSpPr/>
          <p:nvPr/>
        </p:nvSpPr>
        <p:spPr>
          <a:xfrm>
            <a:off x="9200523" y="3960672"/>
            <a:ext cx="432000" cy="128055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en-US" altLang="ja-JP" sz="1050" b="1" dirty="0">
                <a:solidFill>
                  <a:schemeClr val="bg1">
                    <a:lumMod val="85000"/>
                  </a:schemeClr>
                </a:solidFill>
              </a:rPr>
              <a:t>J C B</a:t>
            </a:r>
            <a:endParaRPr kumimoji="1" lang="ja-JP" altLang="en-US" sz="1050" b="1" dirty="0">
              <a:solidFill>
                <a:schemeClr val="bg1">
                  <a:lumMod val="85000"/>
                </a:schemeClr>
              </a:solidFill>
            </a:endParaRPr>
          </a:p>
        </p:txBody>
      </p:sp>
      <p:sp>
        <p:nvSpPr>
          <p:cNvPr id="22" name="正方形/長方形 21">
            <a:extLst>
              <a:ext uri="{FF2B5EF4-FFF2-40B4-BE49-F238E27FC236}">
                <a16:creationId xmlns:a16="http://schemas.microsoft.com/office/drawing/2014/main" id="{E1D23A1B-7E5C-CA3B-E349-AFBABF4758F3}"/>
              </a:ext>
            </a:extLst>
          </p:cNvPr>
          <p:cNvSpPr/>
          <p:nvPr/>
        </p:nvSpPr>
        <p:spPr>
          <a:xfrm>
            <a:off x="9897359" y="4534197"/>
            <a:ext cx="432000" cy="70702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J C </a:t>
            </a:r>
            <a:r>
              <a:rPr kumimoji="1" lang="en-US" altLang="ja-JP" sz="1050" b="1" dirty="0" err="1">
                <a:solidFill>
                  <a:schemeClr val="bg1">
                    <a:lumMod val="85000"/>
                  </a:schemeClr>
                </a:solidFill>
              </a:rPr>
              <a:t>C</a:t>
            </a:r>
            <a:endParaRPr kumimoji="1" lang="ja-JP" altLang="en-US" sz="1050" b="1" dirty="0">
              <a:solidFill>
                <a:schemeClr val="bg1">
                  <a:lumMod val="85000"/>
                </a:schemeClr>
              </a:solidFill>
            </a:endParaRPr>
          </a:p>
        </p:txBody>
      </p:sp>
      <p:sp>
        <p:nvSpPr>
          <p:cNvPr id="23" name="正方形/長方形 22">
            <a:extLst>
              <a:ext uri="{FF2B5EF4-FFF2-40B4-BE49-F238E27FC236}">
                <a16:creationId xmlns:a16="http://schemas.microsoft.com/office/drawing/2014/main" id="{8EEB2BE8-F613-21F7-1B83-59E4732D2FCE}"/>
              </a:ext>
            </a:extLst>
          </p:cNvPr>
          <p:cNvSpPr/>
          <p:nvPr/>
        </p:nvSpPr>
        <p:spPr>
          <a:xfrm>
            <a:off x="10594195" y="4731047"/>
            <a:ext cx="432000" cy="51017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lumMod val="85000"/>
                  </a:schemeClr>
                </a:solidFill>
              </a:rPr>
              <a:t>J C D</a:t>
            </a:r>
            <a:endParaRPr kumimoji="1" lang="ja-JP" altLang="en-US" sz="1050" b="1" dirty="0">
              <a:solidFill>
                <a:schemeClr val="bg1">
                  <a:lumMod val="85000"/>
                </a:schemeClr>
              </a:solidFill>
            </a:endParaRPr>
          </a:p>
        </p:txBody>
      </p:sp>
      <p:grpSp>
        <p:nvGrpSpPr>
          <p:cNvPr id="72" name="グループ化 71">
            <a:extLst>
              <a:ext uri="{FF2B5EF4-FFF2-40B4-BE49-F238E27FC236}">
                <a16:creationId xmlns:a16="http://schemas.microsoft.com/office/drawing/2014/main" id="{A0A62FDC-BCE6-EFF4-0C96-2B4BFDE452FE}"/>
              </a:ext>
            </a:extLst>
          </p:cNvPr>
          <p:cNvGrpSpPr/>
          <p:nvPr/>
        </p:nvGrpSpPr>
        <p:grpSpPr>
          <a:xfrm>
            <a:off x="8454216" y="5190411"/>
            <a:ext cx="2630508" cy="524553"/>
            <a:chOff x="8454216" y="6042574"/>
            <a:chExt cx="2630508" cy="524553"/>
          </a:xfrm>
        </p:grpSpPr>
        <p:sp>
          <p:nvSpPr>
            <p:cNvPr id="36" name="テキスト ボックス 35">
              <a:extLst>
                <a:ext uri="{FF2B5EF4-FFF2-40B4-BE49-F238E27FC236}">
                  <a16:creationId xmlns:a16="http://schemas.microsoft.com/office/drawing/2014/main" id="{47CE68BB-B71E-E5B7-BF41-7F968B92B803}"/>
                </a:ext>
              </a:extLst>
            </p:cNvPr>
            <p:cNvSpPr txBox="1"/>
            <p:nvPr/>
          </p:nvSpPr>
          <p:spPr>
            <a:xfrm>
              <a:off x="8454216"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A</a:t>
              </a:r>
              <a:endParaRPr kumimoji="1" lang="ja-JP" altLang="en-US" sz="2000" b="1" dirty="0">
                <a:latin typeface="Arial Nova" panose="020B0504020202020204" pitchFamily="34" charset="0"/>
              </a:endParaRPr>
            </a:p>
          </p:txBody>
        </p:sp>
        <p:sp>
          <p:nvSpPr>
            <p:cNvPr id="37" name="テキスト ボックス 36">
              <a:extLst>
                <a:ext uri="{FF2B5EF4-FFF2-40B4-BE49-F238E27FC236}">
                  <a16:creationId xmlns:a16="http://schemas.microsoft.com/office/drawing/2014/main" id="{ABF8DFCC-7EBE-18CD-B68E-7846F87AA49A}"/>
                </a:ext>
              </a:extLst>
            </p:cNvPr>
            <p:cNvSpPr txBox="1"/>
            <p:nvPr/>
          </p:nvSpPr>
          <p:spPr>
            <a:xfrm>
              <a:off x="9151052"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B</a:t>
              </a:r>
              <a:endParaRPr kumimoji="1" lang="ja-JP" altLang="en-US" sz="2000" b="1" dirty="0">
                <a:latin typeface="Arial Nova" panose="020B0504020202020204" pitchFamily="34" charset="0"/>
              </a:endParaRPr>
            </a:p>
          </p:txBody>
        </p:sp>
        <p:sp>
          <p:nvSpPr>
            <p:cNvPr id="38" name="テキスト ボックス 37">
              <a:extLst>
                <a:ext uri="{FF2B5EF4-FFF2-40B4-BE49-F238E27FC236}">
                  <a16:creationId xmlns:a16="http://schemas.microsoft.com/office/drawing/2014/main" id="{15A09DED-C9C9-B8AE-97C2-1BE35743918D}"/>
                </a:ext>
              </a:extLst>
            </p:cNvPr>
            <p:cNvSpPr txBox="1"/>
            <p:nvPr/>
          </p:nvSpPr>
          <p:spPr>
            <a:xfrm>
              <a:off x="9847888"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C</a:t>
              </a:r>
              <a:endParaRPr kumimoji="1" lang="ja-JP" altLang="en-US" sz="2000" b="1" dirty="0">
                <a:latin typeface="Arial Nova" panose="020B0504020202020204" pitchFamily="34" charset="0"/>
              </a:endParaRPr>
            </a:p>
          </p:txBody>
        </p:sp>
        <p:sp>
          <p:nvSpPr>
            <p:cNvPr id="39" name="テキスト ボックス 38">
              <a:extLst>
                <a:ext uri="{FF2B5EF4-FFF2-40B4-BE49-F238E27FC236}">
                  <a16:creationId xmlns:a16="http://schemas.microsoft.com/office/drawing/2014/main" id="{5BDFB495-2CBF-114E-DBD8-AF4DA7BFC04B}"/>
                </a:ext>
              </a:extLst>
            </p:cNvPr>
            <p:cNvSpPr txBox="1"/>
            <p:nvPr/>
          </p:nvSpPr>
          <p:spPr>
            <a:xfrm>
              <a:off x="10544724" y="6042574"/>
              <a:ext cx="540000" cy="524553"/>
            </a:xfrm>
            <a:prstGeom prst="rect">
              <a:avLst/>
            </a:prstGeom>
            <a:noFill/>
          </p:spPr>
          <p:txBody>
            <a:bodyPr wrap="square" lIns="0" tIns="108000" rIns="0" bIns="0" rtlCol="0">
              <a:spAutoFit/>
            </a:bodyPr>
            <a:lstStyle/>
            <a:p>
              <a:pPr algn="ctr"/>
              <a:r>
                <a:rPr lang="ja-JP" altLang="en-US" sz="900" b="1" spc="-50" dirty="0">
                  <a:latin typeface="Arial Nova" panose="020B0504020202020204" pitchFamily="34" charset="0"/>
                </a:rPr>
                <a:t>エンジン</a:t>
              </a:r>
              <a:r>
                <a:rPr lang="en-US" altLang="ja-JP" b="1" dirty="0">
                  <a:latin typeface="Arial Nova" panose="020B0504020202020204" pitchFamily="34" charset="0"/>
                </a:rPr>
                <a:t>D</a:t>
              </a:r>
              <a:endParaRPr kumimoji="1" lang="ja-JP" altLang="en-US" sz="2000" b="1" dirty="0">
                <a:latin typeface="Arial Nova" panose="020B0504020202020204" pitchFamily="34" charset="0"/>
              </a:endParaRPr>
            </a:p>
          </p:txBody>
        </p:sp>
      </p:grpSp>
      <p:sp>
        <p:nvSpPr>
          <p:cNvPr id="2055" name="正方形/長方形 2054">
            <a:extLst>
              <a:ext uri="{FF2B5EF4-FFF2-40B4-BE49-F238E27FC236}">
                <a16:creationId xmlns:a16="http://schemas.microsoft.com/office/drawing/2014/main" id="{587D5AD1-2121-3EA9-A618-67BA7B325FD6}"/>
              </a:ext>
            </a:extLst>
          </p:cNvPr>
          <p:cNvSpPr/>
          <p:nvPr/>
        </p:nvSpPr>
        <p:spPr>
          <a:xfrm>
            <a:off x="9200523" y="3960671"/>
            <a:ext cx="432000" cy="128055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rPr>
              <a:t>ポケトーク</a:t>
            </a:r>
          </a:p>
        </p:txBody>
      </p:sp>
      <p:pic>
        <p:nvPicPr>
          <p:cNvPr id="3" name="図 2" descr="図形&#10;&#10;自動的に生成された説明">
            <a:extLst>
              <a:ext uri="{FF2B5EF4-FFF2-40B4-BE49-F238E27FC236}">
                <a16:creationId xmlns:a16="http://schemas.microsoft.com/office/drawing/2014/main" id="{8ABF344D-C372-EC84-D23C-F173569ACC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8635" y="3093413"/>
            <a:ext cx="432000" cy="432000"/>
          </a:xfrm>
          <a:prstGeom prst="flowChartConnector">
            <a:avLst/>
          </a:prstGeom>
          <a:ln>
            <a:solidFill>
              <a:schemeClr val="tx1"/>
            </a:solidFill>
          </a:ln>
        </p:spPr>
      </p:pic>
      <p:pic>
        <p:nvPicPr>
          <p:cNvPr id="4" name="図 3" descr="ロゴ が含まれている画像&#10;&#10;自動的に生成された説明">
            <a:extLst>
              <a:ext uri="{FF2B5EF4-FFF2-40B4-BE49-F238E27FC236}">
                <a16:creationId xmlns:a16="http://schemas.microsoft.com/office/drawing/2014/main" id="{D40E50A8-40ED-AB31-3A88-00C7F3B203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72307" y="3093413"/>
            <a:ext cx="432000" cy="432000"/>
          </a:xfrm>
          <a:prstGeom prst="flowChartConnector">
            <a:avLst/>
          </a:prstGeom>
          <a:ln>
            <a:solidFill>
              <a:schemeClr val="tx1"/>
            </a:solidFill>
          </a:ln>
        </p:spPr>
      </p:pic>
      <p:pic>
        <p:nvPicPr>
          <p:cNvPr id="5" name="グラフィックス 4" descr="キャレットを右へ 単色塗りつぶし">
            <a:extLst>
              <a:ext uri="{FF2B5EF4-FFF2-40B4-BE49-F238E27FC236}">
                <a16:creationId xmlns:a16="http://schemas.microsoft.com/office/drawing/2014/main" id="{79CB78F8-3758-6E15-80E0-B2780549034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80000" y="3093413"/>
            <a:ext cx="432000" cy="432000"/>
          </a:xfrm>
          <a:prstGeom prst="rect">
            <a:avLst/>
          </a:prstGeom>
        </p:spPr>
      </p:pic>
      <p:pic>
        <p:nvPicPr>
          <p:cNvPr id="7" name="グラフィックス 6" descr="キャレットを右へ 単色塗りつぶし">
            <a:extLst>
              <a:ext uri="{FF2B5EF4-FFF2-40B4-BE49-F238E27FC236}">
                <a16:creationId xmlns:a16="http://schemas.microsoft.com/office/drawing/2014/main" id="{7AB0B149-57A3-7750-45FC-300C02F4929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00272" y="3093413"/>
            <a:ext cx="432000" cy="432000"/>
          </a:xfrm>
          <a:prstGeom prst="rect">
            <a:avLst/>
          </a:prstGeom>
        </p:spPr>
      </p:pic>
      <p:pic>
        <p:nvPicPr>
          <p:cNvPr id="11" name="図 10" descr="暗い背景にあるボール&#10;&#10;中程度の精度で自動的に生成された説明">
            <a:extLst>
              <a:ext uri="{FF2B5EF4-FFF2-40B4-BE49-F238E27FC236}">
                <a16:creationId xmlns:a16="http://schemas.microsoft.com/office/drawing/2014/main" id="{C4EE2CA4-ED34-8930-A440-D07AA2BC50C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892579" y="3093413"/>
            <a:ext cx="432000" cy="432000"/>
          </a:xfrm>
          <a:prstGeom prst="flowChartConnector">
            <a:avLst/>
          </a:prstGeom>
          <a:ln>
            <a:solidFill>
              <a:schemeClr val="tx1"/>
            </a:solidFill>
          </a:ln>
        </p:spPr>
      </p:pic>
      <p:pic>
        <p:nvPicPr>
          <p:cNvPr id="28" name="図 27" descr="図形&#10;&#10;自動的に生成された説明">
            <a:extLst>
              <a:ext uri="{FF2B5EF4-FFF2-40B4-BE49-F238E27FC236}">
                <a16:creationId xmlns:a16="http://schemas.microsoft.com/office/drawing/2014/main" id="{10F46EC0-6534-6BE6-671F-BD6508BDC37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8907" y="3093413"/>
            <a:ext cx="432000" cy="432000"/>
          </a:xfrm>
          <a:prstGeom prst="flowChartConnector">
            <a:avLst/>
          </a:prstGeom>
          <a:ln>
            <a:solidFill>
              <a:schemeClr val="tx1"/>
            </a:solidFill>
          </a:ln>
        </p:spPr>
      </p:pic>
      <p:pic>
        <p:nvPicPr>
          <p:cNvPr id="29" name="図 28">
            <a:extLst>
              <a:ext uri="{FF2B5EF4-FFF2-40B4-BE49-F238E27FC236}">
                <a16:creationId xmlns:a16="http://schemas.microsoft.com/office/drawing/2014/main" id="{56F19E41-8434-4430-DD85-C675E63D648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245777" y="3093413"/>
            <a:ext cx="432000" cy="432000"/>
          </a:xfrm>
          <a:prstGeom prst="flowChartConnector">
            <a:avLst/>
          </a:prstGeom>
          <a:ln>
            <a:solidFill>
              <a:schemeClr val="tx1"/>
            </a:solidFill>
          </a:ln>
        </p:spPr>
      </p:pic>
      <p:pic>
        <p:nvPicPr>
          <p:cNvPr id="30" name="グラフィックス 29" descr="キャレットを右へ 単色塗りつぶし">
            <a:extLst>
              <a:ext uri="{FF2B5EF4-FFF2-40B4-BE49-F238E27FC236}">
                <a16:creationId xmlns:a16="http://schemas.microsoft.com/office/drawing/2014/main" id="{F04AED84-44E4-A199-4CE9-DF0D6B1362A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53470" y="3093413"/>
            <a:ext cx="432000" cy="432000"/>
          </a:xfrm>
          <a:prstGeom prst="rect">
            <a:avLst/>
          </a:prstGeom>
        </p:spPr>
      </p:pic>
      <p:pic>
        <p:nvPicPr>
          <p:cNvPr id="31" name="図 30" descr="暗い背景にあるボール&#10;&#10;中程度の精度で自動的に生成された説明">
            <a:extLst>
              <a:ext uri="{FF2B5EF4-FFF2-40B4-BE49-F238E27FC236}">
                <a16:creationId xmlns:a16="http://schemas.microsoft.com/office/drawing/2014/main" id="{F2FED7CB-32F0-8D11-2C2E-4F123AD2D23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852105" y="3093413"/>
            <a:ext cx="432000" cy="432000"/>
          </a:xfrm>
          <a:prstGeom prst="flowChartConnector">
            <a:avLst/>
          </a:prstGeom>
          <a:ln>
            <a:solidFill>
              <a:schemeClr val="tx1"/>
            </a:solidFill>
          </a:ln>
        </p:spPr>
      </p:pic>
      <p:pic>
        <p:nvPicPr>
          <p:cNvPr id="2048" name="図 2047" descr="図形&#10;&#10;自動的に生成された説明">
            <a:extLst>
              <a:ext uri="{FF2B5EF4-FFF2-40B4-BE49-F238E27FC236}">
                <a16:creationId xmlns:a16="http://schemas.microsoft.com/office/drawing/2014/main" id="{33667A4B-91A4-8CBF-98EB-293F419615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8635" y="3093413"/>
            <a:ext cx="432000" cy="432000"/>
          </a:xfrm>
          <a:prstGeom prst="flowChartConnector">
            <a:avLst/>
          </a:prstGeom>
          <a:ln>
            <a:solidFill>
              <a:schemeClr val="tx1"/>
            </a:solidFill>
          </a:ln>
        </p:spPr>
      </p:pic>
      <p:pic>
        <p:nvPicPr>
          <p:cNvPr id="2049" name="図 2048" descr="ロゴ が含まれている画像&#10;&#10;自動的に生成された説明">
            <a:extLst>
              <a:ext uri="{FF2B5EF4-FFF2-40B4-BE49-F238E27FC236}">
                <a16:creationId xmlns:a16="http://schemas.microsoft.com/office/drawing/2014/main" id="{B748AD0B-E4CB-ED77-6F13-8C402266CC5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72307" y="3093413"/>
            <a:ext cx="432000" cy="432000"/>
          </a:xfrm>
          <a:prstGeom prst="flowChartConnector">
            <a:avLst/>
          </a:prstGeom>
          <a:ln>
            <a:solidFill>
              <a:schemeClr val="tx1"/>
            </a:solidFill>
          </a:ln>
        </p:spPr>
      </p:pic>
      <p:pic>
        <p:nvPicPr>
          <p:cNvPr id="2050" name="グラフィックス 2049" descr="キャレットを右へ 単色塗りつぶし">
            <a:extLst>
              <a:ext uri="{FF2B5EF4-FFF2-40B4-BE49-F238E27FC236}">
                <a16:creationId xmlns:a16="http://schemas.microsoft.com/office/drawing/2014/main" id="{CAC4ADFA-E217-219F-2771-FD7905E4522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80000" y="3093413"/>
            <a:ext cx="432000" cy="432000"/>
          </a:xfrm>
          <a:prstGeom prst="rect">
            <a:avLst/>
          </a:prstGeom>
        </p:spPr>
      </p:pic>
      <p:pic>
        <p:nvPicPr>
          <p:cNvPr id="2052" name="グラフィックス 2051" descr="キャレットを右へ 単色塗りつぶし">
            <a:extLst>
              <a:ext uri="{FF2B5EF4-FFF2-40B4-BE49-F238E27FC236}">
                <a16:creationId xmlns:a16="http://schemas.microsoft.com/office/drawing/2014/main" id="{325BA53D-E00A-E2AB-B59D-DC75A2F03C0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00272" y="3093413"/>
            <a:ext cx="432000" cy="432000"/>
          </a:xfrm>
          <a:prstGeom prst="rect">
            <a:avLst/>
          </a:prstGeom>
        </p:spPr>
      </p:pic>
      <p:pic>
        <p:nvPicPr>
          <p:cNvPr id="2053" name="図 2052" descr="暗い背景にあるボール&#10;&#10;中程度の精度で自動的に生成された説明">
            <a:extLst>
              <a:ext uri="{FF2B5EF4-FFF2-40B4-BE49-F238E27FC236}">
                <a16:creationId xmlns:a16="http://schemas.microsoft.com/office/drawing/2014/main" id="{214EE8F3-4649-F8E1-D4B3-8C904F3E68E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892579" y="3093413"/>
            <a:ext cx="432000" cy="432000"/>
          </a:xfrm>
          <a:prstGeom prst="flowChartConnector">
            <a:avLst/>
          </a:prstGeom>
          <a:ln>
            <a:solidFill>
              <a:schemeClr val="tx1"/>
            </a:solidFill>
          </a:ln>
        </p:spPr>
      </p:pic>
      <p:pic>
        <p:nvPicPr>
          <p:cNvPr id="2054" name="図 2053" descr="図形&#10;&#10;自動的に生成された説明">
            <a:extLst>
              <a:ext uri="{FF2B5EF4-FFF2-40B4-BE49-F238E27FC236}">
                <a16:creationId xmlns:a16="http://schemas.microsoft.com/office/drawing/2014/main" id="{7798A9FF-44F9-7D25-93D4-B8C0E58D88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8907" y="3093413"/>
            <a:ext cx="432000" cy="432000"/>
          </a:xfrm>
          <a:prstGeom prst="flowChartConnector">
            <a:avLst/>
          </a:prstGeom>
          <a:ln>
            <a:solidFill>
              <a:schemeClr val="tx1"/>
            </a:solidFill>
          </a:ln>
        </p:spPr>
      </p:pic>
      <p:pic>
        <p:nvPicPr>
          <p:cNvPr id="2057" name="図 2056">
            <a:extLst>
              <a:ext uri="{FF2B5EF4-FFF2-40B4-BE49-F238E27FC236}">
                <a16:creationId xmlns:a16="http://schemas.microsoft.com/office/drawing/2014/main" id="{ACFFB153-58E0-3644-A1DA-D327143BD76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245777" y="3093413"/>
            <a:ext cx="432000" cy="432000"/>
          </a:xfrm>
          <a:prstGeom prst="flowChartConnector">
            <a:avLst/>
          </a:prstGeom>
          <a:ln>
            <a:solidFill>
              <a:schemeClr val="tx1"/>
            </a:solidFill>
          </a:ln>
        </p:spPr>
      </p:pic>
      <p:pic>
        <p:nvPicPr>
          <p:cNvPr id="2059" name="グラフィックス 2058" descr="キャレットを右へ 単色塗りつぶし">
            <a:extLst>
              <a:ext uri="{FF2B5EF4-FFF2-40B4-BE49-F238E27FC236}">
                <a16:creationId xmlns:a16="http://schemas.microsoft.com/office/drawing/2014/main" id="{58AAC7F9-6FB2-A4A2-7FA5-1BDC1208F9D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53470" y="3093413"/>
            <a:ext cx="432000" cy="432000"/>
          </a:xfrm>
          <a:prstGeom prst="rect">
            <a:avLst/>
          </a:prstGeom>
        </p:spPr>
      </p:pic>
      <p:pic>
        <p:nvPicPr>
          <p:cNvPr id="2060" name="図 2059" descr="暗い背景にあるボール&#10;&#10;中程度の精度で自動的に生成された説明">
            <a:extLst>
              <a:ext uri="{FF2B5EF4-FFF2-40B4-BE49-F238E27FC236}">
                <a16:creationId xmlns:a16="http://schemas.microsoft.com/office/drawing/2014/main" id="{A1DDEFDE-69B8-5DAC-C0A8-475990BD17D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852105" y="3093413"/>
            <a:ext cx="432000" cy="432000"/>
          </a:xfrm>
          <a:prstGeom prst="flowChartConnector">
            <a:avLst/>
          </a:prstGeom>
          <a:ln>
            <a:solidFill>
              <a:schemeClr val="tx1"/>
            </a:solidFill>
          </a:ln>
        </p:spPr>
      </p:pic>
      <p:sp>
        <p:nvSpPr>
          <p:cNvPr id="53" name="テキスト ボックス 1">
            <a:extLst>
              <a:ext uri="{FF2B5EF4-FFF2-40B4-BE49-F238E27FC236}">
                <a16:creationId xmlns:a16="http://schemas.microsoft.com/office/drawing/2014/main" id="{CDB633FB-4EF1-AA9A-0277-3947D5AF8FBA}"/>
              </a:ext>
            </a:extLst>
          </p:cNvPr>
          <p:cNvSpPr txBox="1"/>
          <p:nvPr/>
        </p:nvSpPr>
        <p:spPr>
          <a:xfrm>
            <a:off x="0" y="5958888"/>
            <a:ext cx="12192000" cy="465064"/>
          </a:xfrm>
          <a:prstGeom prst="rect">
            <a:avLst/>
          </a:prstGeom>
          <a:noFill/>
        </p:spPr>
        <p:txBody>
          <a:bodyPr wrap="square" anchor="t">
            <a:spAutoFit/>
          </a:bodyPr>
          <a:lstStyle/>
          <a:p>
            <a:pPr algn="ctr">
              <a:lnSpc>
                <a:spcPct val="125000"/>
              </a:lnSpc>
            </a:pPr>
            <a:r>
              <a:rPr lang="ja-JP" altLang="en-US" sz="1000" kern="100">
                <a:solidFill>
                  <a:schemeClr val="tx2">
                    <a:lumMod val="75000"/>
                  </a:schemeClr>
                </a:solidFill>
                <a:latin typeface="+mn-ea"/>
                <a:cs typeface="Times New Roman" panose="02020603050405020304" pitchFamily="18" charset="0"/>
              </a:rPr>
              <a:t>上記は主要</a:t>
            </a:r>
            <a:r>
              <a:rPr lang="ja-JP" altLang="en-US" sz="1000" kern="100" dirty="0">
                <a:solidFill>
                  <a:schemeClr val="tx2">
                    <a:lumMod val="75000"/>
                  </a:schemeClr>
                </a:solidFill>
                <a:latin typeface="+mn-ea"/>
                <a:cs typeface="Times New Roman" panose="02020603050405020304" pitchFamily="18" charset="0"/>
              </a:rPr>
              <a:t>な</a:t>
            </a:r>
            <a:r>
              <a:rPr lang="en-US" altLang="ja-JP" sz="1000" kern="100" dirty="0">
                <a:solidFill>
                  <a:schemeClr val="tx2">
                    <a:lumMod val="75000"/>
                  </a:schemeClr>
                </a:solidFill>
                <a:latin typeface="+mn-ea"/>
                <a:cs typeface="Times New Roman" panose="02020603050405020304" pitchFamily="18" charset="0"/>
              </a:rPr>
              <a:t>AI</a:t>
            </a:r>
            <a:r>
              <a:rPr lang="ja-JP" altLang="en-US" sz="1000" kern="100" dirty="0">
                <a:solidFill>
                  <a:schemeClr val="tx2">
                    <a:lumMod val="75000"/>
                  </a:schemeClr>
                </a:solidFill>
                <a:latin typeface="+mn-ea"/>
                <a:cs typeface="Times New Roman" panose="02020603050405020304" pitchFamily="18" charset="0"/>
              </a:rPr>
              <a:t>翻訳エンジンの「翻訳精度」を比較した結果です。言語の組み合わせパターンによって、各</a:t>
            </a:r>
            <a:r>
              <a:rPr lang="en-US" altLang="ja-JP" sz="1000" kern="100" dirty="0">
                <a:solidFill>
                  <a:schemeClr val="tx2">
                    <a:lumMod val="75000"/>
                  </a:schemeClr>
                </a:solidFill>
                <a:latin typeface="+mn-ea"/>
                <a:cs typeface="Times New Roman" panose="02020603050405020304" pitchFamily="18" charset="0"/>
              </a:rPr>
              <a:t>AI</a:t>
            </a:r>
            <a:r>
              <a:rPr lang="ja-JP" altLang="en-US" sz="1000" kern="100" dirty="0">
                <a:solidFill>
                  <a:schemeClr val="tx2">
                    <a:lumMod val="75000"/>
                  </a:schemeClr>
                </a:solidFill>
                <a:latin typeface="+mn-ea"/>
                <a:cs typeface="Times New Roman" panose="02020603050405020304" pitchFamily="18" charset="0"/>
              </a:rPr>
              <a:t>翻訳エンジン</a:t>
            </a:r>
            <a:r>
              <a:rPr lang="ja-JP" altLang="en-US" sz="1000" kern="100">
                <a:solidFill>
                  <a:schemeClr val="tx2">
                    <a:lumMod val="75000"/>
                  </a:schemeClr>
                </a:solidFill>
                <a:latin typeface="+mn-ea"/>
                <a:cs typeface="Times New Roman" panose="02020603050405020304" pitchFamily="18" charset="0"/>
              </a:rPr>
              <a:t>にも精度</a:t>
            </a:r>
            <a:r>
              <a:rPr lang="ja-JP" altLang="en-US" sz="1000" kern="100" dirty="0">
                <a:solidFill>
                  <a:schemeClr val="tx2">
                    <a:lumMod val="75000"/>
                  </a:schemeClr>
                </a:solidFill>
                <a:latin typeface="+mn-ea"/>
                <a:cs typeface="Times New Roman" panose="02020603050405020304" pitchFamily="18" charset="0"/>
              </a:rPr>
              <a:t>が高い言語と</a:t>
            </a:r>
            <a:r>
              <a:rPr lang="ja-JP" altLang="en-US" sz="1000" kern="100">
                <a:solidFill>
                  <a:schemeClr val="tx2">
                    <a:lumMod val="75000"/>
                  </a:schemeClr>
                </a:solidFill>
                <a:latin typeface="+mn-ea"/>
                <a:cs typeface="Times New Roman" panose="02020603050405020304" pitchFamily="18" charset="0"/>
              </a:rPr>
              <a:t>低い言語</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a:t>
            </a:r>
            <a:r>
              <a:rPr lang="ja-JP" altLang="en-US" sz="1000" kern="100" dirty="0">
                <a:solidFill>
                  <a:schemeClr val="tx2">
                    <a:lumMod val="75000"/>
                  </a:schemeClr>
                </a:solidFill>
                <a:latin typeface="+mn-ea"/>
                <a:cs typeface="Times New Roman" panose="02020603050405020304" pitchFamily="18" charset="0"/>
              </a:rPr>
              <a:t>得意</a:t>
            </a:r>
            <a:r>
              <a:rPr lang="ja-JP" altLang="en-US" sz="1000" kern="100">
                <a:solidFill>
                  <a:schemeClr val="tx2">
                    <a:lumMod val="75000"/>
                  </a:schemeClr>
                </a:solidFill>
                <a:latin typeface="+mn-ea"/>
                <a:cs typeface="Times New Roman" panose="02020603050405020304" pitchFamily="18" charset="0"/>
              </a:rPr>
              <a:t>・不得意</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が</a:t>
            </a:r>
            <a:r>
              <a:rPr lang="ja-JP" altLang="en-US" sz="1000" kern="100" dirty="0">
                <a:solidFill>
                  <a:schemeClr val="tx2">
                    <a:lumMod val="75000"/>
                  </a:schemeClr>
                </a:solidFill>
                <a:latin typeface="+mn-ea"/>
                <a:cs typeface="Times New Roman" panose="02020603050405020304" pitchFamily="18" charset="0"/>
              </a:rPr>
              <a:t>あることが</a:t>
            </a:r>
            <a:r>
              <a:rPr lang="ja-JP" altLang="en-US" sz="1000" kern="100">
                <a:solidFill>
                  <a:schemeClr val="tx2">
                    <a:lumMod val="75000"/>
                  </a:schemeClr>
                </a:solidFill>
                <a:latin typeface="+mn-ea"/>
                <a:cs typeface="Times New Roman" panose="02020603050405020304" pitchFamily="18" charset="0"/>
              </a:rPr>
              <a:t>わかります。</a:t>
            </a:r>
            <a:endParaRPr lang="en-US" altLang="ja-JP" sz="1000" kern="100" dirty="0">
              <a:solidFill>
                <a:schemeClr val="tx2">
                  <a:lumMod val="75000"/>
                </a:schemeClr>
              </a:solidFill>
              <a:latin typeface="+mn-ea"/>
              <a:cs typeface="Times New Roman" panose="02020603050405020304" pitchFamily="18" charset="0"/>
            </a:endParaRPr>
          </a:p>
          <a:p>
            <a:pPr algn="ctr">
              <a:lnSpc>
                <a:spcPct val="125000"/>
              </a:lnSpc>
            </a:pPr>
            <a:r>
              <a:rPr lang="ja-JP" altLang="en-US" sz="1000" kern="100">
                <a:solidFill>
                  <a:schemeClr val="tx2">
                    <a:lumMod val="75000"/>
                  </a:schemeClr>
                </a:solidFill>
                <a:latin typeface="+mn-ea"/>
                <a:cs typeface="Times New Roman" panose="02020603050405020304" pitchFamily="18" charset="0"/>
              </a:rPr>
              <a:t>ポケトークの全商品ラインナップにおいて、最適</a:t>
            </a:r>
            <a:r>
              <a:rPr lang="ja-JP" altLang="en-US" sz="1000" kern="100" dirty="0">
                <a:solidFill>
                  <a:schemeClr val="tx2">
                    <a:lumMod val="75000"/>
                  </a:schemeClr>
                </a:solidFill>
                <a:latin typeface="+mn-ea"/>
                <a:cs typeface="Times New Roman" panose="02020603050405020304" pitchFamily="18" charset="0"/>
              </a:rPr>
              <a:t>な</a:t>
            </a:r>
            <a:r>
              <a:rPr lang="en-US" altLang="ja-JP" sz="1000" kern="100" dirty="0">
                <a:solidFill>
                  <a:schemeClr val="tx2">
                    <a:lumMod val="75000"/>
                  </a:schemeClr>
                </a:solidFill>
                <a:latin typeface="+mn-ea"/>
                <a:cs typeface="Times New Roman" panose="02020603050405020304" pitchFamily="18" charset="0"/>
              </a:rPr>
              <a:t>AI</a:t>
            </a:r>
            <a:r>
              <a:rPr lang="ja-JP" altLang="en-US" sz="1000" kern="100" dirty="0">
                <a:solidFill>
                  <a:schemeClr val="tx2">
                    <a:lumMod val="75000"/>
                  </a:schemeClr>
                </a:solidFill>
                <a:latin typeface="+mn-ea"/>
                <a:cs typeface="Times New Roman" panose="02020603050405020304" pitchFamily="18" charset="0"/>
              </a:rPr>
              <a:t>翻訳エンジンを言語</a:t>
            </a:r>
            <a:r>
              <a:rPr lang="ja-JP" altLang="en-US" sz="1000" kern="100">
                <a:solidFill>
                  <a:schemeClr val="tx2">
                    <a:lumMod val="75000"/>
                  </a:schemeClr>
                </a:solidFill>
                <a:latin typeface="+mn-ea"/>
                <a:cs typeface="Times New Roman" panose="02020603050405020304" pitchFamily="18" charset="0"/>
              </a:rPr>
              <a:t>毎に採用</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随時見直し</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て</a:t>
            </a:r>
            <a:r>
              <a:rPr lang="ja-JP" altLang="en-US" sz="1000" kern="100" dirty="0">
                <a:solidFill>
                  <a:schemeClr val="tx2">
                    <a:lumMod val="75000"/>
                  </a:schemeClr>
                </a:solidFill>
                <a:latin typeface="+mn-ea"/>
                <a:cs typeface="Times New Roman" panose="02020603050405020304" pitchFamily="18" charset="0"/>
              </a:rPr>
              <a:t>いる</a:t>
            </a:r>
            <a:r>
              <a:rPr lang="ja-JP" altLang="en-US" sz="1000" kern="100">
                <a:solidFill>
                  <a:schemeClr val="tx2">
                    <a:lumMod val="75000"/>
                  </a:schemeClr>
                </a:solidFill>
                <a:latin typeface="+mn-ea"/>
                <a:cs typeface="Times New Roman" panose="02020603050405020304" pitchFamily="18" charset="0"/>
              </a:rPr>
              <a:t>ため、いつもどの言語でももっとも高い</a:t>
            </a:r>
            <a:r>
              <a:rPr lang="ja-JP" altLang="en-US" sz="1000" kern="100" dirty="0">
                <a:solidFill>
                  <a:schemeClr val="tx2">
                    <a:lumMod val="75000"/>
                  </a:schemeClr>
                </a:solidFill>
                <a:latin typeface="+mn-ea"/>
                <a:cs typeface="Times New Roman" panose="02020603050405020304" pitchFamily="18" charset="0"/>
              </a:rPr>
              <a:t>精度を実現しています。</a:t>
            </a:r>
          </a:p>
        </p:txBody>
      </p:sp>
      <p:sp>
        <p:nvSpPr>
          <p:cNvPr id="49" name="テキスト ボックス 10">
            <a:extLst>
              <a:ext uri="{FF2B5EF4-FFF2-40B4-BE49-F238E27FC236}">
                <a16:creationId xmlns:a16="http://schemas.microsoft.com/office/drawing/2014/main" id="{8800BC8D-325E-04AC-BA38-9FA5164E5F17}"/>
              </a:ext>
            </a:extLst>
          </p:cNvPr>
          <p:cNvSpPr txBox="1"/>
          <p:nvPr/>
        </p:nvSpPr>
        <p:spPr>
          <a:xfrm>
            <a:off x="12506632" y="0"/>
            <a:ext cx="8568000" cy="7263527"/>
          </a:xfrm>
          <a:prstGeom prst="rect">
            <a:avLst/>
          </a:prstGeom>
          <a:solidFill>
            <a:schemeClr val="accent4">
              <a:lumMod val="20000"/>
              <a:lumOff val="80000"/>
            </a:schemeClr>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ja-JP" altLang="en-US" sz="1600" b="1">
                <a:solidFill>
                  <a:srgbClr val="10171B"/>
                </a:solidFill>
                <a:latin typeface="+mn-ea"/>
              </a:rPr>
              <a:t>補足</a:t>
            </a:r>
            <a:endParaRPr lang="en-US" altLang="ja-JP" sz="1600" b="1" dirty="0">
              <a:solidFill>
                <a:srgbClr val="10171B"/>
              </a:solidFill>
              <a:latin typeface="+mn-ea"/>
            </a:endParaRPr>
          </a:p>
          <a:p>
            <a:pPr>
              <a:defRPr/>
            </a:pPr>
            <a:r>
              <a:rPr lang="en-US" altLang="ja-JP" sz="1600" b="1" i="0" dirty="0">
                <a:solidFill>
                  <a:srgbClr val="1D1C1D"/>
                </a:solidFill>
                <a:effectLst/>
                <a:latin typeface="+mn-ea"/>
              </a:rPr>
              <a:t>Q</a:t>
            </a:r>
            <a:r>
              <a:rPr lang="ja-JP" altLang="en-US" sz="1600" b="1" i="0">
                <a:solidFill>
                  <a:srgbClr val="1D1C1D"/>
                </a:solidFill>
                <a:effectLst/>
                <a:latin typeface="+mn-ea"/>
              </a:rPr>
              <a:t>：この棒グラフは何ですか？</a:t>
            </a:r>
            <a:br>
              <a:rPr lang="ja-JP" altLang="en-US" sz="1600" b="1" i="0">
                <a:solidFill>
                  <a:srgbClr val="1D1C1D"/>
                </a:solidFill>
                <a:effectLst/>
                <a:latin typeface="+mn-ea"/>
              </a:rPr>
            </a:br>
            <a:r>
              <a:rPr lang="en-US" altLang="ja-JP" sz="1600" i="0" dirty="0">
                <a:solidFill>
                  <a:srgbClr val="1D1C1D"/>
                </a:solidFill>
                <a:effectLst/>
                <a:latin typeface="+mn-ea"/>
              </a:rPr>
              <a:t>A</a:t>
            </a:r>
            <a:r>
              <a:rPr lang="ja-JP" altLang="en-US" sz="1600" i="0">
                <a:solidFill>
                  <a:srgbClr val="1D1C1D"/>
                </a:solidFill>
                <a:effectLst/>
                <a:latin typeface="+mn-ea"/>
              </a:rPr>
              <a:t>：各⾔語の翻訳家またはネイティブスピーカーによって評価・採点された「翻訳の正確さ・成功率」です。評価結果の数値については公開していない状況です。＊速度比較ではありません。</a:t>
            </a:r>
          </a:p>
          <a:p>
            <a:pPr marR="0" lvl="0" algn="l" defTabSz="914400" rtl="0" eaLnBrk="1" fontAlgn="auto" latinLnBrk="0" hangingPunct="1">
              <a:lnSpc>
                <a:spcPct val="100000"/>
              </a:lnSpc>
              <a:spcBef>
                <a:spcPts val="0"/>
              </a:spcBef>
              <a:spcAft>
                <a:spcPts val="0"/>
              </a:spcAft>
              <a:buClrTx/>
              <a:buSzTx/>
              <a:tabLst/>
              <a:defRPr/>
            </a:pPr>
            <a:endParaRPr lang="en-US" altLang="ja-JP" sz="1600" i="0" dirty="0">
              <a:solidFill>
                <a:srgbClr val="1D1C1D"/>
              </a:solidFill>
              <a:effectLst/>
              <a:latin typeface="+mn-ea"/>
            </a:endParaRPr>
          </a:p>
          <a:p>
            <a:pPr marR="0" lvl="0" algn="l" defTabSz="914400" rtl="0" eaLnBrk="1" fontAlgn="auto" latinLnBrk="0" hangingPunct="1">
              <a:lnSpc>
                <a:spcPct val="100000"/>
              </a:lnSpc>
              <a:spcBef>
                <a:spcPts val="0"/>
              </a:spcBef>
              <a:spcAft>
                <a:spcPts val="0"/>
              </a:spcAft>
              <a:buClrTx/>
              <a:buSzTx/>
              <a:tabLst/>
              <a:defRPr/>
            </a:pPr>
            <a:r>
              <a:rPr lang="en-US" altLang="ja-JP" sz="1600" b="1" i="0" dirty="0">
                <a:solidFill>
                  <a:srgbClr val="1D1C1D"/>
                </a:solidFill>
                <a:effectLst/>
                <a:latin typeface="+mn-ea"/>
              </a:rPr>
              <a:t>Q</a:t>
            </a:r>
            <a:r>
              <a:rPr lang="ja-JP" altLang="en-US" sz="1600" b="1" i="0">
                <a:solidFill>
                  <a:srgbClr val="1D1C1D"/>
                </a:solidFill>
                <a:effectLst/>
                <a:latin typeface="+mn-ea"/>
              </a:rPr>
              <a:t>：エンジン</a:t>
            </a:r>
            <a:r>
              <a:rPr lang="en-US" altLang="ja-JP" sz="1600" b="1" i="0" dirty="0">
                <a:solidFill>
                  <a:srgbClr val="1D1C1D"/>
                </a:solidFill>
                <a:effectLst/>
                <a:latin typeface="+mn-ea"/>
              </a:rPr>
              <a:t>ABCD</a:t>
            </a:r>
            <a:r>
              <a:rPr lang="ja-JP" altLang="en-US" sz="1600" b="1" i="0">
                <a:solidFill>
                  <a:srgbClr val="1D1C1D"/>
                </a:solidFill>
                <a:effectLst/>
                <a:latin typeface="+mn-ea"/>
              </a:rPr>
              <a:t>（次ページのスマホアプリの</a:t>
            </a:r>
            <a:r>
              <a:rPr lang="en-US" altLang="ja-JP" sz="1600" b="1" i="0" dirty="0">
                <a:solidFill>
                  <a:srgbClr val="1D1C1D"/>
                </a:solidFill>
                <a:effectLst/>
                <a:latin typeface="+mn-ea"/>
              </a:rPr>
              <a:t>A</a:t>
            </a:r>
            <a:r>
              <a:rPr lang="ja-JP" altLang="en-US" sz="1600" b="1" i="0">
                <a:solidFill>
                  <a:srgbClr val="1D1C1D"/>
                </a:solidFill>
                <a:effectLst/>
                <a:latin typeface="+mn-ea"/>
              </a:rPr>
              <a:t>や</a:t>
            </a:r>
            <a:r>
              <a:rPr lang="en-US" altLang="ja-JP" sz="1600" b="1" i="0" dirty="0">
                <a:solidFill>
                  <a:srgbClr val="1D1C1D"/>
                </a:solidFill>
                <a:effectLst/>
                <a:latin typeface="+mn-ea"/>
              </a:rPr>
              <a:t>B</a:t>
            </a:r>
            <a:r>
              <a:rPr lang="ja-JP" altLang="en-US" sz="1600" b="1" i="0">
                <a:solidFill>
                  <a:srgbClr val="1D1C1D"/>
                </a:solidFill>
                <a:effectLst/>
                <a:latin typeface="+mn-ea"/>
              </a:rPr>
              <a:t>）の具体的な社名を教えていただくことは可能でしょうか？</a:t>
            </a:r>
          </a:p>
          <a:p>
            <a:pPr marR="0" lvl="0" algn="l" defTabSz="914400" rtl="0" eaLnBrk="1" fontAlgn="auto" latinLnBrk="0" hangingPunct="1">
              <a:lnSpc>
                <a:spcPct val="100000"/>
              </a:lnSpc>
              <a:spcBef>
                <a:spcPts val="0"/>
              </a:spcBef>
              <a:spcAft>
                <a:spcPts val="0"/>
              </a:spcAft>
              <a:buClrTx/>
              <a:buSzTx/>
              <a:tabLst/>
              <a:defRPr/>
            </a:pPr>
            <a:r>
              <a:rPr lang="en-US" altLang="ja-JP" sz="1600" i="0" dirty="0">
                <a:solidFill>
                  <a:srgbClr val="1D1C1D"/>
                </a:solidFill>
                <a:effectLst/>
                <a:latin typeface="+mn-ea"/>
              </a:rPr>
              <a:t>A</a:t>
            </a:r>
            <a:r>
              <a:rPr lang="ja-JP" altLang="en-US" sz="1600" i="0">
                <a:solidFill>
                  <a:srgbClr val="1D1C1D"/>
                </a:solidFill>
                <a:effectLst/>
                <a:latin typeface="+mn-ea"/>
              </a:rPr>
              <a:t>：世界的にメジャーなエンジンでありますので、具体的な社名の公開は差し控えさせてください。</a:t>
            </a:r>
            <a:endParaRPr lang="en-US" altLang="ja-JP" sz="1600" i="0" dirty="0">
              <a:solidFill>
                <a:srgbClr val="1D1C1D"/>
              </a:solidFill>
              <a:effectLst/>
              <a:latin typeface="+mn-ea"/>
            </a:endParaRPr>
          </a:p>
          <a:p>
            <a:pPr marR="0" lvl="0" algn="l" defTabSz="914400" rtl="0" eaLnBrk="1" fontAlgn="auto" latinLnBrk="0" hangingPunct="1">
              <a:lnSpc>
                <a:spcPct val="100000"/>
              </a:lnSpc>
              <a:spcBef>
                <a:spcPts val="0"/>
              </a:spcBef>
              <a:spcAft>
                <a:spcPts val="0"/>
              </a:spcAft>
              <a:buClrTx/>
              <a:buSzTx/>
              <a:tabLst/>
              <a:defRPr/>
            </a:pPr>
            <a:endParaRPr lang="en-US" altLang="ja-JP" sz="1600" dirty="0">
              <a:solidFill>
                <a:srgbClr val="1D1C1D"/>
              </a:solidFill>
              <a:latin typeface="+mn-ea"/>
            </a:endParaRPr>
          </a:p>
          <a:p>
            <a:pPr marR="0" lvl="0" algn="l" defTabSz="914400" rtl="0" eaLnBrk="1" fontAlgn="auto" latinLnBrk="0" hangingPunct="1">
              <a:lnSpc>
                <a:spcPct val="100000"/>
              </a:lnSpc>
              <a:spcBef>
                <a:spcPts val="0"/>
              </a:spcBef>
              <a:spcAft>
                <a:spcPts val="0"/>
              </a:spcAft>
              <a:buClrTx/>
              <a:buSzTx/>
              <a:tabLst/>
              <a:defRPr/>
            </a:pPr>
            <a:r>
              <a:rPr lang="en-US" altLang="ja-JP" sz="1600" b="1" dirty="0">
                <a:solidFill>
                  <a:srgbClr val="1D1C1D"/>
                </a:solidFill>
                <a:latin typeface="+mn-ea"/>
              </a:rPr>
              <a:t>Q</a:t>
            </a:r>
            <a:r>
              <a:rPr lang="ja-JP" altLang="en-US" sz="1600" b="1">
                <a:solidFill>
                  <a:srgbClr val="1D1C1D"/>
                </a:solidFill>
                <a:latin typeface="+mn-ea"/>
              </a:rPr>
              <a:t>：どのようにスコア化したのですか？精度のところを点数付けしたのですか？</a:t>
            </a:r>
            <a:endParaRPr lang="en-US" altLang="ja-JP" sz="1600" b="1" dirty="0">
              <a:solidFill>
                <a:srgbClr val="1D1C1D"/>
              </a:solidFill>
              <a:latin typeface="+mn-ea"/>
            </a:endParaRPr>
          </a:p>
          <a:p>
            <a:pPr marR="0" lvl="0" algn="l" defTabSz="914400" rtl="0" eaLnBrk="1" fontAlgn="auto" latinLnBrk="0" hangingPunct="1">
              <a:lnSpc>
                <a:spcPct val="100000"/>
              </a:lnSpc>
              <a:spcBef>
                <a:spcPts val="0"/>
              </a:spcBef>
              <a:spcAft>
                <a:spcPts val="0"/>
              </a:spcAft>
              <a:buClrTx/>
              <a:buSzTx/>
              <a:tabLst/>
              <a:defRPr/>
            </a:pPr>
            <a:r>
              <a:rPr lang="en-US" altLang="ja-JP" sz="1600" dirty="0">
                <a:solidFill>
                  <a:srgbClr val="1D1C1D"/>
                </a:solidFill>
                <a:latin typeface="+mn-ea"/>
              </a:rPr>
              <a:t>A</a:t>
            </a:r>
            <a:r>
              <a:rPr lang="ja-JP" altLang="en-US" sz="1600">
                <a:solidFill>
                  <a:srgbClr val="1D1C1D"/>
                </a:solidFill>
                <a:latin typeface="+mn-ea"/>
              </a:rPr>
              <a:t>：翻訳の比較スコア化では、複数の例文を「適切性」と「流暢さ」の</a:t>
            </a:r>
            <a:r>
              <a:rPr lang="en-US" altLang="ja-JP" sz="1600" dirty="0">
                <a:solidFill>
                  <a:srgbClr val="1D1C1D"/>
                </a:solidFill>
                <a:latin typeface="+mn-ea"/>
              </a:rPr>
              <a:t>2</a:t>
            </a:r>
            <a:r>
              <a:rPr lang="ja-JP" altLang="en-US" sz="1600">
                <a:solidFill>
                  <a:srgbClr val="1D1C1D"/>
                </a:solidFill>
                <a:latin typeface="+mn-ea"/>
              </a:rPr>
              <a:t>軸</a:t>
            </a:r>
            <a:r>
              <a:rPr lang="ja-JP" altLang="en-JP" sz="1600">
                <a:solidFill>
                  <a:srgbClr val="1D1C1D"/>
                </a:solidFill>
                <a:latin typeface="+mn-ea"/>
              </a:rPr>
              <a:t>（</a:t>
            </a:r>
            <a:r>
              <a:rPr lang="en-US" altLang="ja-JP" sz="1600" dirty="0">
                <a:solidFill>
                  <a:srgbClr val="1D1C1D"/>
                </a:solidFill>
                <a:latin typeface="+mn-ea"/>
              </a:rPr>
              <a:t>5</a:t>
            </a:r>
            <a:r>
              <a:rPr lang="ja-JP" altLang="en-US" sz="1600">
                <a:solidFill>
                  <a:srgbClr val="1D1C1D"/>
                </a:solidFill>
                <a:latin typeface="+mn-ea"/>
              </a:rPr>
              <a:t>点満点）で評価（点数付け・平均値算出）されています。複数のエンジンで平均点が近い場合は、減点された誤訳の発生頻度や影響度を鑑みて判断しています。</a:t>
            </a:r>
            <a:endParaRPr lang="en-US" altLang="ja-JP" sz="1600" dirty="0">
              <a:solidFill>
                <a:srgbClr val="1D1C1D"/>
              </a:solidFill>
              <a:latin typeface="+mn-ea"/>
            </a:endParaRPr>
          </a:p>
          <a:p>
            <a:pPr lvl="1">
              <a:defRPr/>
            </a:pPr>
            <a:r>
              <a:rPr lang="ja-JP" altLang="en-US" sz="1600" b="1">
                <a:solidFill>
                  <a:srgbClr val="1D1C1D"/>
                </a:solidFill>
                <a:latin typeface="+mn-ea"/>
              </a:rPr>
              <a:t>適切性</a:t>
            </a:r>
            <a:br>
              <a:rPr lang="ja-JP" altLang="en-US" sz="1600" b="1">
                <a:solidFill>
                  <a:srgbClr val="1D1C1D"/>
                </a:solidFill>
                <a:latin typeface="+mn-ea"/>
              </a:rPr>
            </a:br>
            <a:r>
              <a:rPr lang="en-US" altLang="ja-JP" sz="1600" dirty="0">
                <a:solidFill>
                  <a:srgbClr val="1D1C1D"/>
                </a:solidFill>
                <a:latin typeface="+mn-ea"/>
              </a:rPr>
              <a:t>5 </a:t>
            </a:r>
            <a:r>
              <a:rPr lang="ja-JP" altLang="en-US" sz="1600">
                <a:solidFill>
                  <a:srgbClr val="1D1C1D"/>
                </a:solidFill>
                <a:latin typeface="+mn-ea"/>
              </a:rPr>
              <a:t>すべての情報（</a:t>
            </a:r>
            <a:r>
              <a:rPr lang="en-US" altLang="ja-JP" sz="1600" dirty="0">
                <a:solidFill>
                  <a:srgbClr val="1D1C1D"/>
                </a:solidFill>
                <a:latin typeface="+mn-ea"/>
              </a:rPr>
              <a:t>All of information</a:t>
            </a:r>
            <a:r>
              <a:rPr lang="ja-JP" altLang="en-US" sz="1600">
                <a:solidFill>
                  <a:srgbClr val="1D1C1D"/>
                </a:solidFill>
                <a:latin typeface="+mn-ea"/>
              </a:rPr>
              <a:t>）</a:t>
            </a:r>
            <a:br>
              <a:rPr lang="ja-JP" altLang="en-US" sz="1600">
                <a:solidFill>
                  <a:srgbClr val="1D1C1D"/>
                </a:solidFill>
                <a:latin typeface="+mn-ea"/>
              </a:rPr>
            </a:br>
            <a:r>
              <a:rPr lang="en-US" altLang="ja-JP" sz="1600" dirty="0">
                <a:solidFill>
                  <a:srgbClr val="1D1C1D"/>
                </a:solidFill>
                <a:latin typeface="+mn-ea"/>
              </a:rPr>
              <a:t>4 </a:t>
            </a:r>
            <a:r>
              <a:rPr lang="ja-JP" altLang="en-US" sz="1600">
                <a:solidFill>
                  <a:srgbClr val="1D1C1D"/>
                </a:solidFill>
                <a:latin typeface="+mn-ea"/>
              </a:rPr>
              <a:t>ほとんどの情報（</a:t>
            </a:r>
            <a:r>
              <a:rPr lang="en-US" altLang="ja-JP" sz="1600" dirty="0">
                <a:solidFill>
                  <a:srgbClr val="1D1C1D"/>
                </a:solidFill>
                <a:latin typeface="+mn-ea"/>
              </a:rPr>
              <a:t>Most of the information</a:t>
            </a:r>
            <a:r>
              <a:rPr lang="ja-JP" altLang="en-US" sz="1600">
                <a:solidFill>
                  <a:srgbClr val="1D1C1D"/>
                </a:solidFill>
                <a:latin typeface="+mn-ea"/>
              </a:rPr>
              <a:t>）</a:t>
            </a:r>
            <a:br>
              <a:rPr lang="ja-JP" altLang="en-US" sz="1600">
                <a:solidFill>
                  <a:srgbClr val="1D1C1D"/>
                </a:solidFill>
                <a:latin typeface="+mn-ea"/>
              </a:rPr>
            </a:br>
            <a:r>
              <a:rPr lang="en-US" altLang="ja-JP" sz="1600" dirty="0">
                <a:solidFill>
                  <a:srgbClr val="1D1C1D"/>
                </a:solidFill>
                <a:latin typeface="+mn-ea"/>
              </a:rPr>
              <a:t>3 </a:t>
            </a:r>
            <a:r>
              <a:rPr lang="ja-JP" altLang="en-US" sz="1600">
                <a:solidFill>
                  <a:srgbClr val="1D1C1D"/>
                </a:solidFill>
                <a:latin typeface="+mn-ea"/>
              </a:rPr>
              <a:t>多くの情報（</a:t>
            </a:r>
            <a:r>
              <a:rPr lang="en-US" altLang="ja-JP" sz="1600" dirty="0">
                <a:solidFill>
                  <a:srgbClr val="1D1C1D"/>
                </a:solidFill>
                <a:latin typeface="+mn-ea"/>
              </a:rPr>
              <a:t>Much of the information</a:t>
            </a:r>
            <a:r>
              <a:rPr lang="ja-JP" altLang="en-US" sz="1600">
                <a:solidFill>
                  <a:srgbClr val="1D1C1D"/>
                </a:solidFill>
                <a:latin typeface="+mn-ea"/>
              </a:rPr>
              <a:t>）</a:t>
            </a:r>
            <a:br>
              <a:rPr lang="ja-JP" altLang="en-US" sz="1600">
                <a:solidFill>
                  <a:srgbClr val="1D1C1D"/>
                </a:solidFill>
                <a:latin typeface="+mn-ea"/>
              </a:rPr>
            </a:br>
            <a:r>
              <a:rPr lang="en-US" altLang="ja-JP" sz="1600" dirty="0">
                <a:solidFill>
                  <a:srgbClr val="1D1C1D"/>
                </a:solidFill>
                <a:latin typeface="+mn-ea"/>
              </a:rPr>
              <a:t>2 </a:t>
            </a:r>
            <a:r>
              <a:rPr lang="ja-JP" altLang="en-US" sz="1600">
                <a:solidFill>
                  <a:srgbClr val="1D1C1D"/>
                </a:solidFill>
                <a:latin typeface="+mn-ea"/>
              </a:rPr>
              <a:t>少しの情報（</a:t>
            </a:r>
            <a:r>
              <a:rPr lang="en-US" altLang="ja-JP" sz="1600" dirty="0">
                <a:solidFill>
                  <a:srgbClr val="1D1C1D"/>
                </a:solidFill>
                <a:latin typeface="+mn-ea"/>
              </a:rPr>
              <a:t>Little information</a:t>
            </a:r>
            <a:r>
              <a:rPr lang="ja-JP" altLang="en-US" sz="1600">
                <a:solidFill>
                  <a:srgbClr val="1D1C1D"/>
                </a:solidFill>
                <a:latin typeface="+mn-ea"/>
              </a:rPr>
              <a:t>）</a:t>
            </a:r>
            <a:br>
              <a:rPr lang="ja-JP" altLang="en-US" sz="1600">
                <a:solidFill>
                  <a:srgbClr val="1D1C1D"/>
                </a:solidFill>
                <a:latin typeface="+mn-ea"/>
              </a:rPr>
            </a:br>
            <a:r>
              <a:rPr lang="en-US" altLang="ja-JP" sz="1600" dirty="0">
                <a:solidFill>
                  <a:srgbClr val="1D1C1D"/>
                </a:solidFill>
                <a:latin typeface="+mn-ea"/>
              </a:rPr>
              <a:t>1 </a:t>
            </a:r>
            <a:r>
              <a:rPr lang="ja-JP" altLang="en-US" sz="1600">
                <a:solidFill>
                  <a:srgbClr val="1D1C1D"/>
                </a:solidFill>
                <a:latin typeface="+mn-ea"/>
              </a:rPr>
              <a:t>情報なし（</a:t>
            </a:r>
            <a:r>
              <a:rPr lang="en-US" altLang="ja-JP" sz="1600" dirty="0">
                <a:solidFill>
                  <a:srgbClr val="1D1C1D"/>
                </a:solidFill>
                <a:latin typeface="+mn-ea"/>
              </a:rPr>
              <a:t>None of it</a:t>
            </a:r>
            <a:r>
              <a:rPr lang="ja-JP" altLang="en-US" sz="1600">
                <a:solidFill>
                  <a:srgbClr val="1D1C1D"/>
                </a:solidFill>
                <a:latin typeface="+mn-ea"/>
              </a:rPr>
              <a:t>） </a:t>
            </a:r>
            <a:r>
              <a:rPr lang="en-US" altLang="ja-JP" sz="1600" dirty="0">
                <a:solidFill>
                  <a:srgbClr val="1D1C1D"/>
                </a:solidFill>
                <a:latin typeface="+mn-ea"/>
              </a:rPr>
              <a:t>※</a:t>
            </a:r>
            <a:r>
              <a:rPr lang="ja-JP" altLang="en-US" sz="1600">
                <a:solidFill>
                  <a:srgbClr val="1D1C1D"/>
                </a:solidFill>
                <a:latin typeface="+mn-ea"/>
              </a:rPr>
              <a:t>完全な誤訳。訳されていない。</a:t>
            </a:r>
            <a:br>
              <a:rPr lang="ja-JP" altLang="en-US" sz="1600">
                <a:solidFill>
                  <a:srgbClr val="1D1C1D"/>
                </a:solidFill>
                <a:latin typeface="+mn-ea"/>
              </a:rPr>
            </a:br>
            <a:br>
              <a:rPr lang="ja-JP" altLang="en-US" sz="1600">
                <a:solidFill>
                  <a:srgbClr val="1D1C1D"/>
                </a:solidFill>
                <a:latin typeface="+mn-ea"/>
              </a:rPr>
            </a:br>
            <a:r>
              <a:rPr lang="ja-JP" altLang="en-US" sz="1600" b="1">
                <a:solidFill>
                  <a:srgbClr val="1D1C1D"/>
                </a:solidFill>
                <a:latin typeface="+mn-ea"/>
              </a:rPr>
              <a:t>流暢さ</a:t>
            </a:r>
            <a:br>
              <a:rPr lang="ja-JP" altLang="en-US" sz="1600">
                <a:solidFill>
                  <a:srgbClr val="1D1C1D"/>
                </a:solidFill>
                <a:latin typeface="+mn-ea"/>
              </a:rPr>
            </a:br>
            <a:r>
              <a:rPr lang="en-US" altLang="ja-JP" sz="1600" dirty="0">
                <a:solidFill>
                  <a:srgbClr val="1D1C1D"/>
                </a:solidFill>
                <a:latin typeface="+mn-ea"/>
              </a:rPr>
              <a:t>5 </a:t>
            </a:r>
            <a:r>
              <a:rPr lang="ja-JP" altLang="en-US" sz="1600">
                <a:solidFill>
                  <a:srgbClr val="1D1C1D"/>
                </a:solidFill>
                <a:latin typeface="+mn-ea"/>
              </a:rPr>
              <a:t>まったく問題ない</a:t>
            </a:r>
            <a:br>
              <a:rPr lang="ja-JP" altLang="en-US" sz="1600">
                <a:solidFill>
                  <a:srgbClr val="1D1C1D"/>
                </a:solidFill>
                <a:latin typeface="+mn-ea"/>
              </a:rPr>
            </a:br>
            <a:r>
              <a:rPr lang="en-US" altLang="ja-JP" sz="1600" dirty="0">
                <a:solidFill>
                  <a:srgbClr val="1D1C1D"/>
                </a:solidFill>
                <a:latin typeface="+mn-ea"/>
              </a:rPr>
              <a:t>4 </a:t>
            </a:r>
            <a:r>
              <a:rPr lang="ja-JP" altLang="en-US" sz="1600">
                <a:solidFill>
                  <a:srgbClr val="1D1C1D"/>
                </a:solidFill>
                <a:latin typeface="+mn-ea"/>
              </a:rPr>
              <a:t>良い（</a:t>
            </a:r>
            <a:r>
              <a:rPr lang="en-US" altLang="ja-JP" sz="1600" dirty="0">
                <a:solidFill>
                  <a:srgbClr val="1D1C1D"/>
                </a:solidFill>
                <a:latin typeface="+mn-ea"/>
              </a:rPr>
              <a:t>Good</a:t>
            </a:r>
            <a:r>
              <a:rPr lang="ja-JP" altLang="en-US" sz="1600">
                <a:solidFill>
                  <a:srgbClr val="1D1C1D"/>
                </a:solidFill>
                <a:latin typeface="+mn-ea"/>
              </a:rPr>
              <a:t>）</a:t>
            </a:r>
            <a:br>
              <a:rPr lang="ja-JP" altLang="en-US" sz="1600">
                <a:solidFill>
                  <a:srgbClr val="1D1C1D"/>
                </a:solidFill>
                <a:latin typeface="+mn-ea"/>
              </a:rPr>
            </a:br>
            <a:r>
              <a:rPr lang="en-US" altLang="ja-JP" sz="1600" dirty="0">
                <a:solidFill>
                  <a:srgbClr val="1D1C1D"/>
                </a:solidFill>
                <a:latin typeface="+mn-ea"/>
              </a:rPr>
              <a:t>3 </a:t>
            </a:r>
            <a:r>
              <a:rPr lang="ja-JP" altLang="en-US" sz="1600">
                <a:solidFill>
                  <a:srgbClr val="1D1C1D"/>
                </a:solidFill>
                <a:latin typeface="+mn-ea"/>
              </a:rPr>
              <a:t>非母国語的（</a:t>
            </a:r>
            <a:r>
              <a:rPr lang="en-US" altLang="ja-JP" sz="1600" dirty="0">
                <a:solidFill>
                  <a:srgbClr val="1D1C1D"/>
                </a:solidFill>
                <a:latin typeface="+mn-ea"/>
              </a:rPr>
              <a:t>Non-native</a:t>
            </a:r>
            <a:r>
              <a:rPr lang="ja-JP" altLang="en-US" sz="1600">
                <a:solidFill>
                  <a:srgbClr val="1D1C1D"/>
                </a:solidFill>
                <a:latin typeface="+mn-ea"/>
              </a:rPr>
              <a:t>）</a:t>
            </a:r>
            <a:br>
              <a:rPr lang="ja-JP" altLang="en-US" sz="1600">
                <a:solidFill>
                  <a:srgbClr val="1D1C1D"/>
                </a:solidFill>
                <a:latin typeface="+mn-ea"/>
              </a:rPr>
            </a:br>
            <a:r>
              <a:rPr lang="en-US" altLang="ja-JP" sz="1600" dirty="0">
                <a:solidFill>
                  <a:srgbClr val="1D1C1D"/>
                </a:solidFill>
                <a:latin typeface="+mn-ea"/>
              </a:rPr>
              <a:t>2 </a:t>
            </a:r>
            <a:r>
              <a:rPr lang="ja-JP" altLang="en-US" sz="1600">
                <a:solidFill>
                  <a:srgbClr val="1D1C1D"/>
                </a:solidFill>
                <a:latin typeface="+mn-ea"/>
              </a:rPr>
              <a:t>不自然（</a:t>
            </a:r>
            <a:r>
              <a:rPr lang="en-US" altLang="ja-JP" sz="1600" dirty="0">
                <a:solidFill>
                  <a:srgbClr val="1D1C1D"/>
                </a:solidFill>
                <a:latin typeface="+mn-ea"/>
              </a:rPr>
              <a:t>Disfluent</a:t>
            </a:r>
            <a:r>
              <a:rPr lang="ja-JP" altLang="en-US" sz="1600">
                <a:solidFill>
                  <a:srgbClr val="1D1C1D"/>
                </a:solidFill>
                <a:latin typeface="+mn-ea"/>
              </a:rPr>
              <a:t>）</a:t>
            </a:r>
            <a:br>
              <a:rPr lang="ja-JP" altLang="en-US" sz="1600">
                <a:solidFill>
                  <a:srgbClr val="1D1C1D"/>
                </a:solidFill>
                <a:latin typeface="+mn-ea"/>
              </a:rPr>
            </a:br>
            <a:r>
              <a:rPr lang="en-US" altLang="ja-JP" sz="1600" dirty="0">
                <a:solidFill>
                  <a:srgbClr val="1D1C1D"/>
                </a:solidFill>
                <a:latin typeface="+mn-ea"/>
              </a:rPr>
              <a:t>1 </a:t>
            </a:r>
            <a:r>
              <a:rPr lang="ja-JP" altLang="en-US" sz="1600">
                <a:solidFill>
                  <a:srgbClr val="1D1C1D"/>
                </a:solidFill>
                <a:latin typeface="+mn-ea"/>
              </a:rPr>
              <a:t>理解不能（</a:t>
            </a:r>
            <a:r>
              <a:rPr lang="en-US" altLang="ja-JP" sz="1600" dirty="0">
                <a:solidFill>
                  <a:srgbClr val="1D1C1D"/>
                </a:solidFill>
                <a:latin typeface="+mn-ea"/>
              </a:rPr>
              <a:t>Incomprehensible</a:t>
            </a:r>
            <a:r>
              <a:rPr lang="ja-JP" altLang="en-US" sz="1600">
                <a:solidFill>
                  <a:srgbClr val="1D1C1D"/>
                </a:solidFill>
                <a:latin typeface="+mn-ea"/>
              </a:rPr>
              <a:t>）</a:t>
            </a:r>
          </a:p>
        </p:txBody>
      </p:sp>
      <p:sp>
        <p:nvSpPr>
          <p:cNvPr id="51" name="テキスト ボックス 26">
            <a:extLst>
              <a:ext uri="{FF2B5EF4-FFF2-40B4-BE49-F238E27FC236}">
                <a16:creationId xmlns:a16="http://schemas.microsoft.com/office/drawing/2014/main" id="{0A4D8307-CDC6-84F1-3EA5-867B3CAEB4B8}"/>
              </a:ext>
            </a:extLst>
          </p:cNvPr>
          <p:cNvSpPr txBox="1"/>
          <p:nvPr/>
        </p:nvSpPr>
        <p:spPr>
          <a:xfrm>
            <a:off x="4566031" y="2512286"/>
            <a:ext cx="3059970"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u="none" strike="noStrike" kern="1200" cap="none" spc="0" normalizeH="0" baseline="0" noProof="0">
                <a:ln>
                  <a:noFill/>
                </a:ln>
                <a:effectLst/>
                <a:uLnTx/>
                <a:uFillTx/>
                <a:latin typeface="Arial Nova Cond" panose="020B0506020202020204" pitchFamily="34" charset="0"/>
                <a:ea typeface="游ゴシック" panose="020B0400000000000000" pitchFamily="50" charset="-128"/>
              </a:rPr>
              <a:t>翻訳精度の比較</a:t>
            </a:r>
            <a:endParaRPr kumimoji="1" lang="en-US" altLang="ja-JP" b="1" u="none" strike="noStrike" kern="1200" cap="none" spc="0" normalizeH="0" baseline="0" noProof="0" dirty="0">
              <a:ln>
                <a:noFill/>
              </a:ln>
              <a:effectLst/>
              <a:uLnTx/>
              <a:uFillTx/>
              <a:latin typeface="Arial Nova Cond" panose="020B0506020202020204" pitchFamily="34" charset="0"/>
              <a:ea typeface="游ゴシック" panose="020B0400000000000000" pitchFamily="50" charset="-128"/>
            </a:endParaRPr>
          </a:p>
        </p:txBody>
      </p:sp>
      <p:grpSp>
        <p:nvGrpSpPr>
          <p:cNvPr id="48" name="グループ化 1">
            <a:extLst>
              <a:ext uri="{FF2B5EF4-FFF2-40B4-BE49-F238E27FC236}">
                <a16:creationId xmlns:a16="http://schemas.microsoft.com/office/drawing/2014/main" id="{610AF8EE-FC2C-C457-DA73-0DAA31F1CAA0}"/>
              </a:ext>
            </a:extLst>
          </p:cNvPr>
          <p:cNvGrpSpPr/>
          <p:nvPr/>
        </p:nvGrpSpPr>
        <p:grpSpPr>
          <a:xfrm>
            <a:off x="0" y="6426000"/>
            <a:ext cx="12192000" cy="432000"/>
            <a:chOff x="0" y="6426000"/>
            <a:chExt cx="12192000" cy="432000"/>
          </a:xfrm>
        </p:grpSpPr>
        <p:sp>
          <p:nvSpPr>
            <p:cNvPr id="50" name="四角形">
              <a:extLst>
                <a:ext uri="{FF2B5EF4-FFF2-40B4-BE49-F238E27FC236}">
                  <a16:creationId xmlns:a16="http://schemas.microsoft.com/office/drawing/2014/main" id="{47F0E043-45DC-DE21-BFE6-A6AB64DDB0A2}"/>
                </a:ext>
              </a:extLst>
            </p:cNvPr>
            <p:cNvSpPr/>
            <p:nvPr/>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srgbClr val="10171B"/>
                </a:solidFill>
                <a:effectLst/>
                <a:uLnTx/>
                <a:uFillTx/>
                <a:latin typeface="+mn-lt"/>
                <a:ea typeface="+mn-ea"/>
                <a:cs typeface="+mn-cs"/>
              </a:endParaRPr>
            </a:p>
          </p:txBody>
        </p:sp>
        <p:sp>
          <p:nvSpPr>
            <p:cNvPr id="52" name="フローチャート: 手操作入力 4">
              <a:extLst>
                <a:ext uri="{FF2B5EF4-FFF2-40B4-BE49-F238E27FC236}">
                  <a16:creationId xmlns:a16="http://schemas.microsoft.com/office/drawing/2014/main" id="{23CCB380-55CB-10E7-324E-BFC43EA7ABC2}"/>
                </a:ext>
              </a:extLst>
            </p:cNvPr>
            <p:cNvSpPr/>
            <p:nvPr/>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pic>
          <p:nvPicPr>
            <p:cNvPr id="54" name="図 6" descr="ロゴ&#10;&#10;中程度の精度で自動的に生成された説明">
              <a:extLst>
                <a:ext uri="{FF2B5EF4-FFF2-40B4-BE49-F238E27FC236}">
                  <a16:creationId xmlns:a16="http://schemas.microsoft.com/office/drawing/2014/main" id="{4419E369-44CB-D2AE-6D3F-903C2F2673CA}"/>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777200" y="6426356"/>
              <a:ext cx="1414800" cy="431644"/>
            </a:xfrm>
            <a:prstGeom prst="rect">
              <a:avLst/>
            </a:prstGeom>
          </p:spPr>
        </p:pic>
        <p:sp>
          <p:nvSpPr>
            <p:cNvPr id="55" name="スライド番号プレースホルダー 4">
              <a:extLst>
                <a:ext uri="{FF2B5EF4-FFF2-40B4-BE49-F238E27FC236}">
                  <a16:creationId xmlns:a16="http://schemas.microsoft.com/office/drawing/2014/main" id="{7B52CEDD-2CEB-0DE4-4844-57B762CB26F3}"/>
                </a:ext>
              </a:extLst>
            </p:cNvPr>
            <p:cNvSpPr txBox="1">
              <a:spLocks/>
            </p:cNvSpPr>
            <p:nvPr/>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lumMod val="65000"/>
                    </a:schemeClr>
                  </a:solidFill>
                  <a:effectLst/>
                  <a:uLnTx/>
                  <a:uFillTx/>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marL="0" marR="0" lvl="0" indent="0" algn="r" defTabSz="914400" rtl="0" eaLnBrk="1" fontAlgn="base" latinLnBrk="0" hangingPunct="1">
                <a:lnSpc>
                  <a:spcPct val="150000"/>
                </a:lnSpc>
                <a:spcBef>
                  <a:spcPct val="0"/>
                </a:spcBef>
                <a:spcAft>
                  <a:spcPct val="0"/>
                </a:spcAft>
                <a:buClrTx/>
                <a:buSzTx/>
                <a:buFontTx/>
                <a:buNone/>
                <a:tabLst/>
                <a:defRPr/>
              </a:pPr>
              <a:endParaRPr kumimoji="1" lang="en-US" altLang="ja-JP" sz="700" b="0" i="0" u="none" strike="noStrike" kern="1200" cap="none" spc="0" normalizeH="0" baseline="0" noProof="0" dirty="0">
                <a:ln>
                  <a:noFill/>
                </a:ln>
                <a:solidFill>
                  <a:schemeClr val="bg1">
                    <a:lumMod val="65000"/>
                  </a:schemeClr>
                </a:solidFill>
                <a:effectLst/>
                <a:uLnTx/>
                <a:uFillTx/>
                <a:latin typeface="Arial Nova Light" panose="020B0304020202020204" pitchFamily="34" charset="0"/>
                <a:ea typeface="メイリオ" panose="020B0604030504040204" pitchFamily="50" charset="-128"/>
                <a:cs typeface="Arial" panose="020B0604020202020204" pitchFamily="34" charset="0"/>
              </a:endParaRPr>
            </a:p>
          </p:txBody>
        </p:sp>
      </p:grpSp>
      <p:grpSp>
        <p:nvGrpSpPr>
          <p:cNvPr id="40" name="Group 39">
            <a:extLst>
              <a:ext uri="{FF2B5EF4-FFF2-40B4-BE49-F238E27FC236}">
                <a16:creationId xmlns:a16="http://schemas.microsoft.com/office/drawing/2014/main" id="{508B25A2-A4F6-F1A7-2275-2DE14AC860E7}"/>
              </a:ext>
            </a:extLst>
          </p:cNvPr>
          <p:cNvGrpSpPr/>
          <p:nvPr/>
        </p:nvGrpSpPr>
        <p:grpSpPr>
          <a:xfrm>
            <a:off x="10923471" y="928530"/>
            <a:ext cx="1124439" cy="1112500"/>
            <a:chOff x="10940562" y="3658124"/>
            <a:chExt cx="1124439" cy="1112500"/>
          </a:xfrm>
        </p:grpSpPr>
        <p:grpSp>
          <p:nvGrpSpPr>
            <p:cNvPr id="41" name="Group 40">
              <a:extLst>
                <a:ext uri="{FF2B5EF4-FFF2-40B4-BE49-F238E27FC236}">
                  <a16:creationId xmlns:a16="http://schemas.microsoft.com/office/drawing/2014/main" id="{EBDFD038-8EB8-0576-CE08-FD8A8C0686C5}"/>
                </a:ext>
              </a:extLst>
            </p:cNvPr>
            <p:cNvGrpSpPr/>
            <p:nvPr/>
          </p:nvGrpSpPr>
          <p:grpSpPr>
            <a:xfrm>
              <a:off x="10984312" y="3733685"/>
              <a:ext cx="1036939" cy="1036939"/>
              <a:chOff x="4211782" y="2033185"/>
              <a:chExt cx="3768436" cy="3768436"/>
            </a:xfrm>
          </p:grpSpPr>
          <p:grpSp>
            <p:nvGrpSpPr>
              <p:cNvPr id="66" name="Group 65">
                <a:extLst>
                  <a:ext uri="{FF2B5EF4-FFF2-40B4-BE49-F238E27FC236}">
                    <a16:creationId xmlns:a16="http://schemas.microsoft.com/office/drawing/2014/main" id="{46B41815-668D-56BB-F6D9-99EAA1F0E37E}"/>
                  </a:ext>
                </a:extLst>
              </p:cNvPr>
              <p:cNvGrpSpPr/>
              <p:nvPr/>
            </p:nvGrpSpPr>
            <p:grpSpPr>
              <a:xfrm>
                <a:off x="4211782" y="2033185"/>
                <a:ext cx="3768436" cy="3768436"/>
                <a:chOff x="7088213" y="2033185"/>
                <a:chExt cx="3768436" cy="3768436"/>
              </a:xfrm>
            </p:grpSpPr>
            <p:sp>
              <p:nvSpPr>
                <p:cNvPr id="73" name="Block Arc 72">
                  <a:extLst>
                    <a:ext uri="{FF2B5EF4-FFF2-40B4-BE49-F238E27FC236}">
                      <a16:creationId xmlns:a16="http://schemas.microsoft.com/office/drawing/2014/main" id="{5B817792-8B90-03B4-306B-4079F6A26535}"/>
                    </a:ext>
                  </a:extLst>
                </p:cNvPr>
                <p:cNvSpPr/>
                <p:nvPr/>
              </p:nvSpPr>
              <p:spPr>
                <a:xfrm rot="18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sp>
              <p:nvSpPr>
                <p:cNvPr id="74" name="Block Arc 73">
                  <a:extLst>
                    <a:ext uri="{FF2B5EF4-FFF2-40B4-BE49-F238E27FC236}">
                      <a16:creationId xmlns:a16="http://schemas.microsoft.com/office/drawing/2014/main" id="{0BF2FB91-250A-B651-9E08-355EBD259E73}"/>
                    </a:ext>
                  </a:extLst>
                </p:cNvPr>
                <p:cNvSpPr/>
                <p:nvPr/>
              </p:nvSpPr>
              <p:spPr>
                <a:xfrm rot="90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solidFill>
                      <a:schemeClr val="tx2">
                        <a:lumMod val="20000"/>
                        <a:lumOff val="80000"/>
                      </a:schemeClr>
                    </a:solidFill>
                  </a:endParaRPr>
                </a:p>
              </p:txBody>
            </p:sp>
            <p:sp>
              <p:nvSpPr>
                <p:cNvPr id="75" name="Block Arc 74">
                  <a:extLst>
                    <a:ext uri="{FF2B5EF4-FFF2-40B4-BE49-F238E27FC236}">
                      <a16:creationId xmlns:a16="http://schemas.microsoft.com/office/drawing/2014/main" id="{C29AD2BF-8B57-F551-CEDC-FC3A51123949}"/>
                    </a:ext>
                  </a:extLst>
                </p:cNvPr>
                <p:cNvSpPr/>
                <p:nvPr/>
              </p:nvSpPr>
              <p:spPr>
                <a:xfrm rot="16200000" flipV="1">
                  <a:off x="7088213" y="2033185"/>
                  <a:ext cx="3768436" cy="3768436"/>
                </a:xfrm>
                <a:prstGeom prst="blockArc">
                  <a:avLst>
                    <a:gd name="adj1" fmla="val 10800000"/>
                    <a:gd name="adj2" fmla="val 17993485"/>
                    <a:gd name="adj3" fmla="val 31308"/>
                  </a:avLst>
                </a:prstGeom>
                <a:solidFill>
                  <a:schemeClr val="accent3"/>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grpSp>
          <p:sp>
            <p:nvSpPr>
              <p:cNvPr id="67" name="TextBox 66">
                <a:extLst>
                  <a:ext uri="{FF2B5EF4-FFF2-40B4-BE49-F238E27FC236}">
                    <a16:creationId xmlns:a16="http://schemas.microsoft.com/office/drawing/2014/main" id="{5D06FB03-CFF7-8062-0B76-EAC156F3B48F}"/>
                  </a:ext>
                </a:extLst>
              </p:cNvPr>
              <p:cNvSpPr txBox="1"/>
              <p:nvPr/>
            </p:nvSpPr>
            <p:spPr>
              <a:xfrm>
                <a:off x="5011083" y="2958142"/>
                <a:ext cx="2148437" cy="2148437"/>
              </a:xfrm>
              <a:prstGeom prst="rect">
                <a:avLst/>
              </a:prstGeom>
              <a:noFill/>
            </p:spPr>
            <p:txBody>
              <a:bodyPr wrap="square" rtlCol="0" anchor="ctr">
                <a:prstTxWarp prst="textArchUp">
                  <a:avLst>
                    <a:gd name="adj" fmla="val 12280056"/>
                  </a:avLst>
                </a:prstTxWarp>
                <a:noAutofit/>
              </a:bodyPr>
              <a:lstStyle/>
              <a:p>
                <a:pPr algn="ctr"/>
                <a:r>
                  <a:rPr lang="en-JP" sz="900" dirty="0">
                    <a:solidFill>
                      <a:schemeClr val="tx2">
                        <a:lumMod val="20000"/>
                        <a:lumOff val="80000"/>
                      </a:schemeClr>
                    </a:solidFill>
                    <a:latin typeface="Arial Nova Cond Light" panose="020B0306020202020204" pitchFamily="34" charset="0"/>
                  </a:rPr>
                  <a:t>SECURE</a:t>
                </a:r>
              </a:p>
            </p:txBody>
          </p:sp>
          <p:sp>
            <p:nvSpPr>
              <p:cNvPr id="68" name="TextBox 67">
                <a:extLst>
                  <a:ext uri="{FF2B5EF4-FFF2-40B4-BE49-F238E27FC236}">
                    <a16:creationId xmlns:a16="http://schemas.microsoft.com/office/drawing/2014/main" id="{8ED1C61C-3424-17FE-FEC8-7D3CDF571C12}"/>
                  </a:ext>
                </a:extLst>
              </p:cNvPr>
              <p:cNvSpPr txBox="1"/>
              <p:nvPr/>
            </p:nvSpPr>
            <p:spPr>
              <a:xfrm rot="3600000">
                <a:off x="4941851" y="2871088"/>
                <a:ext cx="2148437" cy="2148437"/>
              </a:xfrm>
              <a:prstGeom prst="rect">
                <a:avLst/>
              </a:prstGeom>
              <a:noFill/>
            </p:spPr>
            <p:txBody>
              <a:bodyPr wrap="square" rtlCol="0" anchor="ctr">
                <a:prstTxWarp prst="textArchDown">
                  <a:avLst/>
                </a:prstTxWarp>
                <a:noAutofit/>
              </a:bodyPr>
              <a:lstStyle/>
              <a:p>
                <a:pPr algn="ctr"/>
                <a:r>
                  <a:rPr lang="en-JP" sz="900" dirty="0">
                    <a:solidFill>
                      <a:schemeClr val="tx2">
                        <a:lumMod val="20000"/>
                        <a:lumOff val="80000"/>
                      </a:schemeClr>
                    </a:solidFill>
                    <a:latin typeface="Arial Nova Cond Light" panose="020B0306020202020204" pitchFamily="34" charset="0"/>
                  </a:rPr>
                  <a:t>MANAGABLE</a:t>
                </a:r>
              </a:p>
            </p:txBody>
          </p:sp>
          <p:sp>
            <p:nvSpPr>
              <p:cNvPr id="69" name="TextBox 68">
                <a:extLst>
                  <a:ext uri="{FF2B5EF4-FFF2-40B4-BE49-F238E27FC236}">
                    <a16:creationId xmlns:a16="http://schemas.microsoft.com/office/drawing/2014/main" id="{ACB11261-0B87-8361-DBD0-BDE6DA89379C}"/>
                  </a:ext>
                </a:extLst>
              </p:cNvPr>
              <p:cNvSpPr txBox="1"/>
              <p:nvPr/>
            </p:nvSpPr>
            <p:spPr>
              <a:xfrm rot="18000000">
                <a:off x="5091853" y="2882627"/>
                <a:ext cx="2148437" cy="2148437"/>
              </a:xfrm>
              <a:prstGeom prst="rect">
                <a:avLst/>
              </a:prstGeom>
              <a:noFill/>
            </p:spPr>
            <p:txBody>
              <a:bodyPr wrap="square" rtlCol="0" anchor="ctr">
                <a:prstTxWarp prst="textArchDown">
                  <a:avLst/>
                </a:prstTxWarp>
                <a:noAutofit/>
              </a:bodyPr>
              <a:lstStyle/>
              <a:p>
                <a:pPr algn="ctr"/>
                <a:r>
                  <a:rPr lang="en-JP" sz="900" dirty="0">
                    <a:solidFill>
                      <a:schemeClr val="accent3">
                        <a:lumMod val="40000"/>
                        <a:lumOff val="60000"/>
                      </a:schemeClr>
                    </a:solidFill>
                    <a:latin typeface="Arial Nova Cond Light" panose="020B0306020202020204" pitchFamily="34" charset="0"/>
                  </a:rPr>
                  <a:t>RELIABLE</a:t>
                </a:r>
              </a:p>
            </p:txBody>
          </p:sp>
        </p:grpSp>
        <p:grpSp>
          <p:nvGrpSpPr>
            <p:cNvPr id="42" name="Group 41">
              <a:extLst>
                <a:ext uri="{FF2B5EF4-FFF2-40B4-BE49-F238E27FC236}">
                  <a16:creationId xmlns:a16="http://schemas.microsoft.com/office/drawing/2014/main" id="{64AE2FCB-7602-F6E3-CA7E-3956B3E63927}"/>
                </a:ext>
              </a:extLst>
            </p:cNvPr>
            <p:cNvGrpSpPr/>
            <p:nvPr/>
          </p:nvGrpSpPr>
          <p:grpSpPr>
            <a:xfrm>
              <a:off x="11363150" y="3658124"/>
              <a:ext cx="279262" cy="279260"/>
              <a:chOff x="5556000" y="1690625"/>
              <a:chExt cx="1080000" cy="1080000"/>
            </a:xfrm>
          </p:grpSpPr>
          <p:sp>
            <p:nvSpPr>
              <p:cNvPr id="62" name="Oval 61">
                <a:extLst>
                  <a:ext uri="{FF2B5EF4-FFF2-40B4-BE49-F238E27FC236}">
                    <a16:creationId xmlns:a16="http://schemas.microsoft.com/office/drawing/2014/main" id="{16B1E415-A5B3-AF78-054D-03B495628590}"/>
                  </a:ext>
                </a:extLst>
              </p:cNvPr>
              <p:cNvSpPr/>
              <p:nvPr/>
            </p:nvSpPr>
            <p:spPr>
              <a:xfrm>
                <a:off x="5556000" y="1690625"/>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grpSp>
            <p:nvGrpSpPr>
              <p:cNvPr id="63" name="Group 62">
                <a:extLst>
                  <a:ext uri="{FF2B5EF4-FFF2-40B4-BE49-F238E27FC236}">
                    <a16:creationId xmlns:a16="http://schemas.microsoft.com/office/drawing/2014/main" id="{DF637811-65A5-16B6-D0CE-D3DDF9CD081A}"/>
                  </a:ext>
                </a:extLst>
              </p:cNvPr>
              <p:cNvGrpSpPr/>
              <p:nvPr/>
            </p:nvGrpSpPr>
            <p:grpSpPr>
              <a:xfrm>
                <a:off x="5646000" y="1780625"/>
                <a:ext cx="900000" cy="900000"/>
                <a:chOff x="5646000" y="1780625"/>
                <a:chExt cx="900000" cy="900000"/>
              </a:xfrm>
            </p:grpSpPr>
            <p:sp>
              <p:nvSpPr>
                <p:cNvPr id="64" name="Oval 63">
                  <a:extLst>
                    <a:ext uri="{FF2B5EF4-FFF2-40B4-BE49-F238E27FC236}">
                      <a16:creationId xmlns:a16="http://schemas.microsoft.com/office/drawing/2014/main" id="{DCD3A6B0-3C18-9F2E-362C-F2E56DB73EF3}"/>
                    </a:ext>
                  </a:extLst>
                </p:cNvPr>
                <p:cNvSpPr/>
                <p:nvPr/>
              </p:nvSpPr>
              <p:spPr>
                <a:xfrm>
                  <a:off x="5646000" y="1780625"/>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65" name="Graphic 64" descr="Lock with solid fill">
                  <a:extLst>
                    <a:ext uri="{FF2B5EF4-FFF2-40B4-BE49-F238E27FC236}">
                      <a16:creationId xmlns:a16="http://schemas.microsoft.com/office/drawing/2014/main" id="{7C5E0CB1-DEA0-3816-7EA0-BAC14921A0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36000" y="1870625"/>
                  <a:ext cx="720000" cy="720000"/>
                </a:xfrm>
                <a:prstGeom prst="rect">
                  <a:avLst/>
                </a:prstGeom>
              </p:spPr>
            </p:pic>
          </p:grpSp>
        </p:grpSp>
        <p:grpSp>
          <p:nvGrpSpPr>
            <p:cNvPr id="43" name="Group 42">
              <a:extLst>
                <a:ext uri="{FF2B5EF4-FFF2-40B4-BE49-F238E27FC236}">
                  <a16:creationId xmlns:a16="http://schemas.microsoft.com/office/drawing/2014/main" id="{5AF09F18-4B63-6DDB-8021-214936381BC7}"/>
                </a:ext>
              </a:extLst>
            </p:cNvPr>
            <p:cNvGrpSpPr/>
            <p:nvPr/>
          </p:nvGrpSpPr>
          <p:grpSpPr>
            <a:xfrm>
              <a:off x="10940562" y="4326248"/>
              <a:ext cx="279262" cy="279260"/>
              <a:chOff x="3988262" y="4278846"/>
              <a:chExt cx="1080000" cy="1080000"/>
            </a:xfrm>
          </p:grpSpPr>
          <p:sp>
            <p:nvSpPr>
              <p:cNvPr id="59" name="Oval 58">
                <a:extLst>
                  <a:ext uri="{FF2B5EF4-FFF2-40B4-BE49-F238E27FC236}">
                    <a16:creationId xmlns:a16="http://schemas.microsoft.com/office/drawing/2014/main" id="{C5E8DC98-4230-DBC3-4E16-189FEC1C4C49}"/>
                  </a:ext>
                </a:extLst>
              </p:cNvPr>
              <p:cNvSpPr/>
              <p:nvPr/>
            </p:nvSpPr>
            <p:spPr>
              <a:xfrm>
                <a:off x="3988262" y="4278846"/>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p>
            </p:txBody>
          </p:sp>
          <p:sp>
            <p:nvSpPr>
              <p:cNvPr id="60" name="Oval 59">
                <a:extLst>
                  <a:ext uri="{FF2B5EF4-FFF2-40B4-BE49-F238E27FC236}">
                    <a16:creationId xmlns:a16="http://schemas.microsoft.com/office/drawing/2014/main" id="{C9685665-9EFA-4300-056A-45A80994AE82}"/>
                  </a:ext>
                </a:extLst>
              </p:cNvPr>
              <p:cNvSpPr/>
              <p:nvPr/>
            </p:nvSpPr>
            <p:spPr>
              <a:xfrm>
                <a:off x="4078262"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61" name="Graphic 60" descr="Hierarchy with solid fill">
                <a:extLst>
                  <a:ext uri="{FF2B5EF4-FFF2-40B4-BE49-F238E27FC236}">
                    <a16:creationId xmlns:a16="http://schemas.microsoft.com/office/drawing/2014/main" id="{5AF86E4F-DCBA-F728-37D5-716694BCEA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68262" y="4458846"/>
                <a:ext cx="720000" cy="720000"/>
              </a:xfrm>
              <a:prstGeom prst="rect">
                <a:avLst/>
              </a:prstGeom>
            </p:spPr>
          </p:pic>
        </p:grpSp>
        <p:grpSp>
          <p:nvGrpSpPr>
            <p:cNvPr id="45" name="Group 44">
              <a:extLst>
                <a:ext uri="{FF2B5EF4-FFF2-40B4-BE49-F238E27FC236}">
                  <a16:creationId xmlns:a16="http://schemas.microsoft.com/office/drawing/2014/main" id="{F5B92FA8-E4F6-052F-3B9D-5883BC187408}"/>
                </a:ext>
              </a:extLst>
            </p:cNvPr>
            <p:cNvGrpSpPr/>
            <p:nvPr/>
          </p:nvGrpSpPr>
          <p:grpSpPr>
            <a:xfrm>
              <a:off x="11785739" y="4326248"/>
              <a:ext cx="279262" cy="279260"/>
              <a:chOff x="7123739" y="4278846"/>
              <a:chExt cx="1080000" cy="1080000"/>
            </a:xfrm>
          </p:grpSpPr>
          <p:sp>
            <p:nvSpPr>
              <p:cNvPr id="56" name="Oval 55">
                <a:extLst>
                  <a:ext uri="{FF2B5EF4-FFF2-40B4-BE49-F238E27FC236}">
                    <a16:creationId xmlns:a16="http://schemas.microsoft.com/office/drawing/2014/main" id="{57436574-1E0F-1C9A-98A8-5E62F82BEDE4}"/>
                  </a:ext>
                </a:extLst>
              </p:cNvPr>
              <p:cNvSpPr/>
              <p:nvPr/>
            </p:nvSpPr>
            <p:spPr>
              <a:xfrm>
                <a:off x="7123739" y="4278846"/>
                <a:ext cx="1080000" cy="10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sp>
            <p:nvSpPr>
              <p:cNvPr id="57" name="Oval 56">
                <a:extLst>
                  <a:ext uri="{FF2B5EF4-FFF2-40B4-BE49-F238E27FC236}">
                    <a16:creationId xmlns:a16="http://schemas.microsoft.com/office/drawing/2014/main" id="{1F68ECB7-4561-0C29-2BAC-D22FEF335590}"/>
                  </a:ext>
                </a:extLst>
              </p:cNvPr>
              <p:cNvSpPr/>
              <p:nvPr/>
            </p:nvSpPr>
            <p:spPr>
              <a:xfrm>
                <a:off x="7213739"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58" name="Graphic 57" descr="Single gear with solid fill">
                <a:extLst>
                  <a:ext uri="{FF2B5EF4-FFF2-40B4-BE49-F238E27FC236}">
                    <a16:creationId xmlns:a16="http://schemas.microsoft.com/office/drawing/2014/main" id="{58671DCC-64F6-4A81-8E39-3BF39F6D5C7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03739" y="4458846"/>
                <a:ext cx="720000" cy="720000"/>
              </a:xfrm>
              <a:prstGeom prst="rect">
                <a:avLst/>
              </a:prstGeom>
            </p:spPr>
          </p:pic>
        </p:grpSp>
      </p:grpSp>
      <p:sp>
        <p:nvSpPr>
          <p:cNvPr id="76" name="スライド番号プレースホルダー 75">
            <a:extLst>
              <a:ext uri="{FF2B5EF4-FFF2-40B4-BE49-F238E27FC236}">
                <a16:creationId xmlns:a16="http://schemas.microsoft.com/office/drawing/2014/main" id="{D67505A4-661B-2FB3-4514-14E40B327230}"/>
              </a:ext>
            </a:extLst>
          </p:cNvPr>
          <p:cNvSpPr>
            <a:spLocks noGrp="1"/>
          </p:cNvSpPr>
          <p:nvPr>
            <p:ph type="sldNum" sz="quarter" idx="12"/>
          </p:nvPr>
        </p:nvSpPr>
        <p:spPr/>
        <p:txBody>
          <a:bodyPr/>
          <a:lstStyle/>
          <a:p>
            <a:pPr algn="ctr"/>
            <a:fld id="{6FB8D711-A6AE-4DCD-B09A-C2554588049A}" type="slidenum">
              <a:rPr lang="ja-JP" altLang="en-US" sz="800" smtClean="0"/>
              <a:pPr algn="ctr"/>
              <a:t>31</a:t>
            </a:fld>
            <a:endParaRPr lang="ja-JP" altLang="en-US" sz="800" dirty="0"/>
          </a:p>
        </p:txBody>
      </p:sp>
    </p:spTree>
    <p:extLst>
      <p:ext uri="{BB962C8B-B14F-4D97-AF65-F5344CB8AC3E}">
        <p14:creationId xmlns:p14="http://schemas.microsoft.com/office/powerpoint/2010/main" val="4087104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250"/>
                                        <p:tgtEl>
                                          <p:spTgt spid="2058"/>
                                        </p:tgtEl>
                                      </p:cBhvr>
                                    </p:animEffect>
                                  </p:childTnLst>
                                </p:cTn>
                              </p:par>
                              <p:par>
                                <p:cTn id="8" presetID="10" presetClass="entr" presetSubtype="0"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Effect transition="in" filter="fade">
                                      <p:cBhvr>
                                        <p:cTn id="10" dur="250"/>
                                        <p:tgtEl>
                                          <p:spTgt spid="2065"/>
                                        </p:tgtEl>
                                      </p:cBhvr>
                                    </p:animEffect>
                                  </p:childTnLst>
                                </p:cTn>
                              </p:par>
                              <p:par>
                                <p:cTn id="11" presetID="10" presetClass="entr" presetSubtype="0" fill="hold" nodeType="withEffect">
                                  <p:stCondLst>
                                    <p:cond delay="0"/>
                                  </p:stCondLst>
                                  <p:childTnLst>
                                    <p:set>
                                      <p:cBhvr>
                                        <p:cTn id="12" dur="1" fill="hold">
                                          <p:stCondLst>
                                            <p:cond delay="0"/>
                                          </p:stCondLst>
                                        </p:cTn>
                                        <p:tgtEl>
                                          <p:spTgt spid="2076"/>
                                        </p:tgtEl>
                                        <p:attrNameLst>
                                          <p:attrName>style.visibility</p:attrName>
                                        </p:attrNameLst>
                                      </p:cBhvr>
                                      <p:to>
                                        <p:strVal val="visible"/>
                                      </p:to>
                                    </p:set>
                                    <p:animEffect transition="in" filter="fade">
                                      <p:cBhvr>
                                        <p:cTn id="13" dur="250"/>
                                        <p:tgtEl>
                                          <p:spTgt spid="207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250"/>
                                        <p:tgtEl>
                                          <p:spTgt spid="2052"/>
                                        </p:tgtEl>
                                      </p:cBhvr>
                                    </p:animEffect>
                                  </p:childTnLst>
                                </p:cTn>
                              </p:par>
                              <p:par>
                                <p:cTn id="26" presetID="10" presetClass="entr" presetSubtype="0" fill="hold" nodeType="with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fade">
                                      <p:cBhvr>
                                        <p:cTn id="28" dur="250"/>
                                        <p:tgtEl>
                                          <p:spTgt spid="2053"/>
                                        </p:tgtEl>
                                      </p:cBhvr>
                                    </p:animEffect>
                                  </p:childTnLst>
                                </p:cTn>
                              </p:par>
                              <p:par>
                                <p:cTn id="29" presetID="10"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250"/>
                                        <p:tgtEl>
                                          <p:spTgt spid="20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childTnLst>
                          </p:cTn>
                        </p:par>
                        <p:par>
                          <p:cTn id="35" fill="hold">
                            <p:stCondLst>
                              <p:cond delay="250"/>
                            </p:stCondLst>
                            <p:childTnLst>
                              <p:par>
                                <p:cTn id="36" presetID="10" presetClass="entr" presetSubtype="0" fill="hold" nodeType="afterEffect">
                                  <p:stCondLst>
                                    <p:cond delay="0"/>
                                  </p:stCondLst>
                                  <p:childTnLst>
                                    <p:set>
                                      <p:cBhvr>
                                        <p:cTn id="37" dur="1" fill="hold">
                                          <p:stCondLst>
                                            <p:cond delay="0"/>
                                          </p:stCondLst>
                                        </p:cTn>
                                        <p:tgtEl>
                                          <p:spTgt spid="2067"/>
                                        </p:tgtEl>
                                        <p:attrNameLst>
                                          <p:attrName>style.visibility</p:attrName>
                                        </p:attrNameLst>
                                      </p:cBhvr>
                                      <p:to>
                                        <p:strVal val="visible"/>
                                      </p:to>
                                    </p:set>
                                    <p:animEffect transition="in" filter="fade">
                                      <p:cBhvr>
                                        <p:cTn id="38" dur="250"/>
                                        <p:tgtEl>
                                          <p:spTgt spid="2067"/>
                                        </p:tgtEl>
                                      </p:cBhvr>
                                    </p:animEffect>
                                  </p:childTnLst>
                                </p:cTn>
                              </p:par>
                              <p:par>
                                <p:cTn id="39" presetID="10" presetClass="entr" presetSubtype="0" fill="hold" nodeType="withEffect">
                                  <p:stCondLst>
                                    <p:cond delay="0"/>
                                  </p:stCondLst>
                                  <p:childTnLst>
                                    <p:set>
                                      <p:cBhvr>
                                        <p:cTn id="40" dur="1" fill="hold">
                                          <p:stCondLst>
                                            <p:cond delay="0"/>
                                          </p:stCondLst>
                                        </p:cTn>
                                        <p:tgtEl>
                                          <p:spTgt spid="2069"/>
                                        </p:tgtEl>
                                        <p:attrNameLst>
                                          <p:attrName>style.visibility</p:attrName>
                                        </p:attrNameLst>
                                      </p:cBhvr>
                                      <p:to>
                                        <p:strVal val="visible"/>
                                      </p:to>
                                    </p:set>
                                    <p:animEffect transition="in" filter="fade">
                                      <p:cBhvr>
                                        <p:cTn id="41" dur="250"/>
                                        <p:tgtEl>
                                          <p:spTgt spid="2069"/>
                                        </p:tgtEl>
                                      </p:cBhvr>
                                    </p:animEffect>
                                  </p:childTnLst>
                                </p:cTn>
                              </p:par>
                              <p:par>
                                <p:cTn id="42" presetID="10" presetClass="entr" presetSubtype="0" fill="hold" nodeType="withEffect">
                                  <p:stCondLst>
                                    <p:cond delay="0"/>
                                  </p:stCondLst>
                                  <p:childTnLst>
                                    <p:set>
                                      <p:cBhvr>
                                        <p:cTn id="43" dur="1" fill="hold">
                                          <p:stCondLst>
                                            <p:cond delay="0"/>
                                          </p:stCondLst>
                                        </p:cTn>
                                        <p:tgtEl>
                                          <p:spTgt spid="2074"/>
                                        </p:tgtEl>
                                        <p:attrNameLst>
                                          <p:attrName>style.visibility</p:attrName>
                                        </p:attrNameLst>
                                      </p:cBhvr>
                                      <p:to>
                                        <p:strVal val="visible"/>
                                      </p:to>
                                    </p:set>
                                    <p:animEffect transition="in" filter="fade">
                                      <p:cBhvr>
                                        <p:cTn id="44" dur="250"/>
                                        <p:tgtEl>
                                          <p:spTgt spid="2074"/>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50"/>
                                        <p:tgtEl>
                                          <p:spTgt spid="3"/>
                                        </p:tgtEl>
                                      </p:cBhvr>
                                    </p:animEffec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par>
                                <p:cTn id="54" presetID="10" presetClass="entr" presetSubtype="0" fill="hold" nodeType="withEffect">
                                  <p:stCondLst>
                                    <p:cond delay="0"/>
                                  </p:stCondLst>
                                  <p:childTnLst>
                                    <p:set>
                                      <p:cBhvr>
                                        <p:cTn id="55" dur="1" fill="hold">
                                          <p:stCondLst>
                                            <p:cond delay="0"/>
                                          </p:stCondLst>
                                        </p:cTn>
                                        <p:tgtEl>
                                          <p:spTgt spid="2048"/>
                                        </p:tgtEl>
                                        <p:attrNameLst>
                                          <p:attrName>style.visibility</p:attrName>
                                        </p:attrNameLst>
                                      </p:cBhvr>
                                      <p:to>
                                        <p:strVal val="visible"/>
                                      </p:to>
                                    </p:set>
                                    <p:animEffect transition="in" filter="fade">
                                      <p:cBhvr>
                                        <p:cTn id="56" dur="250"/>
                                        <p:tgtEl>
                                          <p:spTgt spid="2048"/>
                                        </p:tgtEl>
                                      </p:cBhvr>
                                    </p:animEffect>
                                  </p:childTnLst>
                                </p:cTn>
                              </p:par>
                              <p:par>
                                <p:cTn id="57" presetID="10" presetClass="entr" presetSubtype="0" fill="hold" nodeType="withEffect">
                                  <p:stCondLst>
                                    <p:cond delay="0"/>
                                  </p:stCondLst>
                                  <p:childTnLst>
                                    <p:set>
                                      <p:cBhvr>
                                        <p:cTn id="58" dur="1" fill="hold">
                                          <p:stCondLst>
                                            <p:cond delay="0"/>
                                          </p:stCondLst>
                                        </p:cTn>
                                        <p:tgtEl>
                                          <p:spTgt spid="2049"/>
                                        </p:tgtEl>
                                        <p:attrNameLst>
                                          <p:attrName>style.visibility</p:attrName>
                                        </p:attrNameLst>
                                      </p:cBhvr>
                                      <p:to>
                                        <p:strVal val="visible"/>
                                      </p:to>
                                    </p:set>
                                    <p:animEffect transition="in" filter="fade">
                                      <p:cBhvr>
                                        <p:cTn id="59" dur="250"/>
                                        <p:tgtEl>
                                          <p:spTgt spid="2049"/>
                                        </p:tgtEl>
                                      </p:cBhvr>
                                    </p:animEffect>
                                  </p:childTnLst>
                                </p:cTn>
                              </p:par>
                              <p:par>
                                <p:cTn id="60" presetID="10" presetClass="entr" presetSubtype="0" fill="hold" nodeType="with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250"/>
                                        <p:tgtEl>
                                          <p:spTgt spid="20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50"/>
                                        <p:tgtEl>
                                          <p:spTgt spid="13"/>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2071"/>
                                        </p:tgtEl>
                                        <p:attrNameLst>
                                          <p:attrName>style.visibility</p:attrName>
                                        </p:attrNameLst>
                                      </p:cBhvr>
                                      <p:to>
                                        <p:strVal val="visible"/>
                                      </p:to>
                                    </p:set>
                                    <p:animEffect transition="in" filter="fade">
                                      <p:cBhvr>
                                        <p:cTn id="69" dur="250"/>
                                        <p:tgtEl>
                                          <p:spTgt spid="2071"/>
                                        </p:tgtEl>
                                      </p:cBhvr>
                                    </p:animEffect>
                                  </p:childTnLst>
                                </p:cTn>
                              </p:par>
                              <p:par>
                                <p:cTn id="70" presetID="10" presetClass="entr" presetSubtype="0" fill="hold" nodeType="withEffect">
                                  <p:stCondLst>
                                    <p:cond delay="0"/>
                                  </p:stCondLst>
                                  <p:childTnLst>
                                    <p:set>
                                      <p:cBhvr>
                                        <p:cTn id="71" dur="1" fill="hold">
                                          <p:stCondLst>
                                            <p:cond delay="0"/>
                                          </p:stCondLst>
                                        </p:cTn>
                                        <p:tgtEl>
                                          <p:spTgt spid="2075"/>
                                        </p:tgtEl>
                                        <p:attrNameLst>
                                          <p:attrName>style.visibility</p:attrName>
                                        </p:attrNameLst>
                                      </p:cBhvr>
                                      <p:to>
                                        <p:strVal val="visible"/>
                                      </p:to>
                                    </p:set>
                                    <p:animEffect transition="in" filter="fade">
                                      <p:cBhvr>
                                        <p:cTn id="72" dur="250"/>
                                        <p:tgtEl>
                                          <p:spTgt spid="2075"/>
                                        </p:tgtEl>
                                      </p:cBhvr>
                                    </p:animEffect>
                                  </p:childTnLst>
                                </p:cTn>
                              </p:par>
                              <p:par>
                                <p:cTn id="73" presetID="10" presetClass="entr" presetSubtype="0" fill="hold" nodeType="withEffect">
                                  <p:stCondLst>
                                    <p:cond delay="0"/>
                                  </p:stCondLst>
                                  <p:childTnLst>
                                    <p:set>
                                      <p:cBhvr>
                                        <p:cTn id="74" dur="1" fill="hold">
                                          <p:stCondLst>
                                            <p:cond delay="0"/>
                                          </p:stCondLst>
                                        </p:cTn>
                                        <p:tgtEl>
                                          <p:spTgt spid="2077"/>
                                        </p:tgtEl>
                                        <p:attrNameLst>
                                          <p:attrName>style.visibility</p:attrName>
                                        </p:attrNameLst>
                                      </p:cBhvr>
                                      <p:to>
                                        <p:strVal val="visible"/>
                                      </p:to>
                                    </p:set>
                                    <p:animEffect transition="in" filter="fade">
                                      <p:cBhvr>
                                        <p:cTn id="75" dur="250"/>
                                        <p:tgtEl>
                                          <p:spTgt spid="2077"/>
                                        </p:tgtEl>
                                      </p:cBhvr>
                                    </p:animEffec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250"/>
                                        <p:tgtEl>
                                          <p:spTgt spid="29"/>
                                        </p:tgtEl>
                                      </p:cBhvr>
                                    </p:animEffect>
                                  </p:childTnLst>
                                </p:cTn>
                              </p:par>
                              <p:par>
                                <p:cTn id="79" presetID="10"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250"/>
                                        <p:tgtEl>
                                          <p:spTgt spid="30"/>
                                        </p:tgtEl>
                                      </p:cBhvr>
                                    </p:animEffect>
                                  </p:childTnLst>
                                </p:cTn>
                              </p:par>
                              <p:par>
                                <p:cTn id="82" presetID="10" presetClass="entr" presetSubtype="0" fill="hold"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250"/>
                                        <p:tgtEl>
                                          <p:spTgt spid="31"/>
                                        </p:tgtEl>
                                      </p:cBhvr>
                                    </p:animEffect>
                                  </p:childTnLst>
                                </p:cTn>
                              </p:par>
                              <p:par>
                                <p:cTn id="85" presetID="10" presetClass="entr" presetSubtype="0" fill="hold" nodeType="withEffect">
                                  <p:stCondLst>
                                    <p:cond delay="0"/>
                                  </p:stCondLst>
                                  <p:childTnLst>
                                    <p:set>
                                      <p:cBhvr>
                                        <p:cTn id="86" dur="1" fill="hold">
                                          <p:stCondLst>
                                            <p:cond delay="0"/>
                                          </p:stCondLst>
                                        </p:cTn>
                                        <p:tgtEl>
                                          <p:spTgt spid="2057"/>
                                        </p:tgtEl>
                                        <p:attrNameLst>
                                          <p:attrName>style.visibility</p:attrName>
                                        </p:attrNameLst>
                                      </p:cBhvr>
                                      <p:to>
                                        <p:strVal val="visible"/>
                                      </p:to>
                                    </p:set>
                                    <p:animEffect transition="in" filter="fade">
                                      <p:cBhvr>
                                        <p:cTn id="87" dur="250"/>
                                        <p:tgtEl>
                                          <p:spTgt spid="2057"/>
                                        </p:tgtEl>
                                      </p:cBhvr>
                                    </p:animEffect>
                                  </p:childTnLst>
                                </p:cTn>
                              </p:par>
                              <p:par>
                                <p:cTn id="88" presetID="10" presetClass="entr" presetSubtype="0" fill="hold" nodeType="withEffect">
                                  <p:stCondLst>
                                    <p:cond delay="0"/>
                                  </p:stCondLst>
                                  <p:childTnLst>
                                    <p:set>
                                      <p:cBhvr>
                                        <p:cTn id="89" dur="1" fill="hold">
                                          <p:stCondLst>
                                            <p:cond delay="0"/>
                                          </p:stCondLst>
                                        </p:cTn>
                                        <p:tgtEl>
                                          <p:spTgt spid="2059"/>
                                        </p:tgtEl>
                                        <p:attrNameLst>
                                          <p:attrName>style.visibility</p:attrName>
                                        </p:attrNameLst>
                                      </p:cBhvr>
                                      <p:to>
                                        <p:strVal val="visible"/>
                                      </p:to>
                                    </p:set>
                                    <p:animEffect transition="in" filter="fade">
                                      <p:cBhvr>
                                        <p:cTn id="90" dur="250"/>
                                        <p:tgtEl>
                                          <p:spTgt spid="2059"/>
                                        </p:tgtEl>
                                      </p:cBhvr>
                                    </p:animEffect>
                                  </p:childTnLst>
                                </p:cTn>
                              </p:par>
                              <p:par>
                                <p:cTn id="91" presetID="10" presetClass="entr" presetSubtype="0" fill="hold" nodeType="withEffect">
                                  <p:stCondLst>
                                    <p:cond delay="0"/>
                                  </p:stCondLst>
                                  <p:childTnLst>
                                    <p:set>
                                      <p:cBhvr>
                                        <p:cTn id="92" dur="1" fill="hold">
                                          <p:stCondLst>
                                            <p:cond delay="0"/>
                                          </p:stCondLst>
                                        </p:cTn>
                                        <p:tgtEl>
                                          <p:spTgt spid="2060"/>
                                        </p:tgtEl>
                                        <p:attrNameLst>
                                          <p:attrName>style.visibility</p:attrName>
                                        </p:attrNameLst>
                                      </p:cBhvr>
                                      <p:to>
                                        <p:strVal val="visible"/>
                                      </p:to>
                                    </p:set>
                                    <p:animEffect transition="in" filter="fade">
                                      <p:cBhvr>
                                        <p:cTn id="93" dur="250"/>
                                        <p:tgtEl>
                                          <p:spTgt spid="206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childTnLst>
                          </p:cTn>
                        </p:par>
                        <p:par>
                          <p:cTn id="97" fill="hold">
                            <p:stCondLst>
                              <p:cond delay="750"/>
                            </p:stCondLst>
                            <p:childTnLst>
                              <p:par>
                                <p:cTn id="98" presetID="10" presetClass="entr" presetSubtype="0" fill="hold" nodeType="after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fade">
                                      <p:cBhvr>
                                        <p:cTn id="100" dur="250"/>
                                        <p:tgtEl>
                                          <p:spTgt spid="71"/>
                                        </p:tgtEl>
                                      </p:cBhvr>
                                    </p:animEffect>
                                  </p:childTnLst>
                                </p:cTn>
                              </p:par>
                              <p:par>
                                <p:cTn id="101" presetID="10" presetClass="entr" presetSubtype="0" fill="hold" nodeType="with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fade">
                                      <p:cBhvr>
                                        <p:cTn id="103" dur="250"/>
                                        <p:tgtEl>
                                          <p:spTgt spid="70"/>
                                        </p:tgtEl>
                                      </p:cBhvr>
                                    </p:animEffect>
                                  </p:childTnLst>
                                </p:cTn>
                              </p:par>
                              <p:par>
                                <p:cTn id="104" presetID="10" presetClass="entr" presetSubtype="0" fill="hold"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250"/>
                                        <p:tgtEl>
                                          <p:spTgt spid="7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wipe(down)">
                                      <p:cBhvr>
                                        <p:cTn id="111" dur="250"/>
                                        <p:tgtEl>
                                          <p:spTgt spid="18"/>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250"/>
                                        <p:tgtEl>
                                          <p:spTgt spid="19"/>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wipe(down)">
                                      <p:cBhvr>
                                        <p:cTn id="117" dur="250"/>
                                        <p:tgtEl>
                                          <p:spTgt spid="8"/>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wipe(down)">
                                      <p:cBhvr>
                                        <p:cTn id="120" dur="250"/>
                                        <p:tgtEl>
                                          <p:spTgt spid="20"/>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wipe(down)">
                                      <p:cBhvr>
                                        <p:cTn id="123" dur="250"/>
                                        <p:tgtEl>
                                          <p:spTgt spid="10"/>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wipe(down)">
                                      <p:cBhvr>
                                        <p:cTn id="126" dur="250"/>
                                        <p:tgtEl>
                                          <p:spTgt spid="15"/>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wipe(down)">
                                      <p:cBhvr>
                                        <p:cTn id="129" dur="250"/>
                                        <p:tgtEl>
                                          <p:spTgt spid="16"/>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wipe(down)">
                                      <p:cBhvr>
                                        <p:cTn id="132" dur="250"/>
                                        <p:tgtEl>
                                          <p:spTgt spid="17"/>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wipe(down)">
                                      <p:cBhvr>
                                        <p:cTn id="135" dur="250"/>
                                        <p:tgtEl>
                                          <p:spTgt spid="21"/>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9"/>
                                        </p:tgtEl>
                                        <p:attrNameLst>
                                          <p:attrName>style.visibility</p:attrName>
                                        </p:attrNameLst>
                                      </p:cBhvr>
                                      <p:to>
                                        <p:strVal val="visible"/>
                                      </p:to>
                                    </p:set>
                                    <p:animEffect transition="in" filter="wipe(down)">
                                      <p:cBhvr>
                                        <p:cTn id="138" dur="250"/>
                                        <p:tgtEl>
                                          <p:spTgt spid="9"/>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wipe(down)">
                                      <p:cBhvr>
                                        <p:cTn id="141" dur="250"/>
                                        <p:tgtEl>
                                          <p:spTgt spid="22"/>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wipe(down)">
                                      <p:cBhvr>
                                        <p:cTn id="144" dur="250"/>
                                        <p:tgtEl>
                                          <p:spTgt spid="23"/>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051"/>
                                        </p:tgtEl>
                                        <p:attrNameLst>
                                          <p:attrName>style.visibility</p:attrName>
                                        </p:attrNameLst>
                                      </p:cBhvr>
                                      <p:to>
                                        <p:strVal val="visible"/>
                                      </p:to>
                                    </p:set>
                                    <p:animEffect transition="in" filter="fade">
                                      <p:cBhvr>
                                        <p:cTn id="149" dur="250"/>
                                        <p:tgtEl>
                                          <p:spTgt spid="205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2056"/>
                                        </p:tgtEl>
                                        <p:attrNameLst>
                                          <p:attrName>style.visibility</p:attrName>
                                        </p:attrNameLst>
                                      </p:cBhvr>
                                      <p:to>
                                        <p:strVal val="visible"/>
                                      </p:to>
                                    </p:set>
                                    <p:animEffect transition="in" filter="fade">
                                      <p:cBhvr>
                                        <p:cTn id="152" dur="250"/>
                                        <p:tgtEl>
                                          <p:spTgt spid="205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055"/>
                                        </p:tgtEl>
                                        <p:attrNameLst>
                                          <p:attrName>style.visibility</p:attrName>
                                        </p:attrNameLst>
                                      </p:cBhvr>
                                      <p:to>
                                        <p:strVal val="visible"/>
                                      </p:to>
                                    </p:set>
                                    <p:animEffect transition="in" filter="fade">
                                      <p:cBhvr>
                                        <p:cTn id="155" dur="250"/>
                                        <p:tgtEl>
                                          <p:spTgt spid="2055"/>
                                        </p:tgtEl>
                                      </p:cBhvr>
                                    </p:animEffect>
                                  </p:childTnLst>
                                </p:cTn>
                              </p:par>
                            </p:childTnLst>
                          </p:cTn>
                        </p:par>
                        <p:par>
                          <p:cTn id="156" fill="hold">
                            <p:stCondLst>
                              <p:cond delay="250"/>
                            </p:stCondLst>
                            <p:childTnLst>
                              <p:par>
                                <p:cTn id="157" presetID="10" presetClass="entr" presetSubtype="0" fill="hold" grpId="0" nodeType="after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fade">
                                      <p:cBhvr>
                                        <p:cTn id="15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animBg="1"/>
      <p:bldP spid="18" grpId="0" animBg="1"/>
      <p:bldP spid="19" grpId="0" animBg="1"/>
      <p:bldP spid="8" grpId="0" animBg="1"/>
      <p:bldP spid="20" grpId="0" animBg="1"/>
      <p:bldP spid="2056" grpId="0" animBg="1"/>
      <p:bldP spid="10" grpId="0" animBg="1"/>
      <p:bldP spid="15" grpId="0" animBg="1"/>
      <p:bldP spid="16" grpId="0" animBg="1"/>
      <p:bldP spid="17" grpId="0" animBg="1"/>
      <p:bldP spid="2051" grpId="0" animBg="1"/>
      <p:bldP spid="21" grpId="0" animBg="1"/>
      <p:bldP spid="9" grpId="0" animBg="1"/>
      <p:bldP spid="22" grpId="0" animBg="1"/>
      <p:bldP spid="23" grpId="0" animBg="1"/>
      <p:bldP spid="2055"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3517-B446-DAD7-1068-0C88BD15AC04}"/>
            </a:ext>
          </a:extLst>
        </p:cNvPr>
        <p:cNvGrpSpPr/>
        <p:nvPr/>
      </p:nvGrpSpPr>
      <p:grpSpPr>
        <a:xfrm>
          <a:off x="0" y="0"/>
          <a:ext cx="0" cy="0"/>
          <a:chOff x="0" y="0"/>
          <a:chExt cx="0" cy="0"/>
        </a:xfrm>
      </p:grpSpPr>
      <p:pic>
        <p:nvPicPr>
          <p:cNvPr id="116" name="グラフィックス 1" descr="雲 単色塗りつぶし">
            <a:extLst>
              <a:ext uri="{FF2B5EF4-FFF2-40B4-BE49-F238E27FC236}">
                <a16:creationId xmlns:a16="http://schemas.microsoft.com/office/drawing/2014/main" id="{47819112-702B-7342-3035-79CBFBB1C172}"/>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7729" t="23795" r="14467" b="46782"/>
          <a:stretch/>
        </p:blipFill>
        <p:spPr>
          <a:xfrm>
            <a:off x="-3" y="2247253"/>
            <a:ext cx="12192001" cy="4610747"/>
          </a:xfrm>
          <a:prstGeom prst="rect">
            <a:avLst/>
          </a:prstGeom>
        </p:spPr>
      </p:pic>
      <p:sp>
        <p:nvSpPr>
          <p:cNvPr id="84" name="四角形: 角を丸くする 13">
            <a:extLst>
              <a:ext uri="{FF2B5EF4-FFF2-40B4-BE49-F238E27FC236}">
                <a16:creationId xmlns:a16="http://schemas.microsoft.com/office/drawing/2014/main" id="{AFB3B2C9-029B-2CD0-BEC9-86EFF389FBF0}"/>
              </a:ext>
            </a:extLst>
          </p:cNvPr>
          <p:cNvSpPr/>
          <p:nvPr/>
        </p:nvSpPr>
        <p:spPr>
          <a:xfrm>
            <a:off x="396240" y="2916266"/>
            <a:ext cx="11440160" cy="2916000"/>
          </a:xfrm>
          <a:prstGeom prst="roundRect">
            <a:avLst>
              <a:gd name="adj" fmla="val 2846"/>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4" name="タイトル 43">
            <a:extLst>
              <a:ext uri="{FF2B5EF4-FFF2-40B4-BE49-F238E27FC236}">
                <a16:creationId xmlns:a16="http://schemas.microsoft.com/office/drawing/2014/main" id="{FC96908B-5386-EA0D-E653-7EE9E9CEC4E5}"/>
              </a:ext>
            </a:extLst>
          </p:cNvPr>
          <p:cNvSpPr>
            <a:spLocks noGrp="1"/>
          </p:cNvSpPr>
          <p:nvPr>
            <p:ph type="title"/>
          </p:nvPr>
        </p:nvSpPr>
        <p:spPr/>
        <p:txBody>
          <a:bodyPr/>
          <a:lstStyle/>
          <a:p>
            <a:r>
              <a:rPr lang="ja-JP" altLang="en-US" dirty="0"/>
              <a:t>高精度なヒミツは、全部得意だから。</a:t>
            </a:r>
          </a:p>
        </p:txBody>
      </p:sp>
      <p:sp>
        <p:nvSpPr>
          <p:cNvPr id="46" name="テキスト プレースホルダー 45">
            <a:extLst>
              <a:ext uri="{FF2B5EF4-FFF2-40B4-BE49-F238E27FC236}">
                <a16:creationId xmlns:a16="http://schemas.microsoft.com/office/drawing/2014/main" id="{22744A49-40B9-0EAE-1405-351AF1CD7B9A}"/>
              </a:ext>
            </a:extLst>
          </p:cNvPr>
          <p:cNvSpPr>
            <a:spLocks noGrp="1"/>
          </p:cNvSpPr>
          <p:nvPr>
            <p:ph type="body" sz="quarter" idx="14"/>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4400" b="0" i="0" u="none" strike="noStrike" kern="1200" cap="none" spc="-100" normalizeH="0" baseline="0" noProof="0">
                <a:ln>
                  <a:noFill/>
                </a:ln>
                <a:effectLst/>
                <a:uLnTx/>
                <a:uFillTx/>
                <a:latin typeface="HGP創英角ｺﾞｼｯｸUB" panose="020B0900000000000000" pitchFamily="50" charset="-128"/>
                <a:ea typeface="HGP創英角ｺﾞｼｯｸUB" panose="020B0900000000000000" pitchFamily="50" charset="-128"/>
                <a:cs typeface="+mn-cs"/>
              </a:rPr>
              <a:t>どの言語でも、速くて、精緻。</a:t>
            </a:r>
          </a:p>
        </p:txBody>
      </p:sp>
      <p:sp>
        <p:nvSpPr>
          <p:cNvPr id="6" name="テキスト プレースホルダー 5">
            <a:extLst>
              <a:ext uri="{FF2B5EF4-FFF2-40B4-BE49-F238E27FC236}">
                <a16:creationId xmlns:a16="http://schemas.microsoft.com/office/drawing/2014/main" id="{0ED85735-6448-0871-9FEA-F99A7E1BAD9B}"/>
              </a:ext>
            </a:extLst>
          </p:cNvPr>
          <p:cNvSpPr>
            <a:spLocks noGrp="1"/>
          </p:cNvSpPr>
          <p:nvPr>
            <p:ph type="body" sz="quarter" idx="13"/>
          </p:nvPr>
        </p:nvSpPr>
        <p:spPr/>
        <p:txBody>
          <a:bodyPr/>
          <a:lstStyle/>
          <a:p>
            <a:r>
              <a:rPr lang="ja-JP" altLang="en-US"/>
              <a:t>何が違うの？ビジネス仕様のポケトーク。　</a:t>
            </a:r>
            <a:r>
              <a:rPr lang="en-US" altLang="ja-JP" dirty="0"/>
              <a:t>―</a:t>
            </a:r>
            <a:r>
              <a:rPr lang="ja-JP" altLang="en-US"/>
              <a:t>　</a:t>
            </a:r>
            <a:r>
              <a:rPr lang="ja-JP" altLang="en-US" b="1">
                <a:solidFill>
                  <a:schemeClr val="accent3">
                    <a:lumMod val="60000"/>
                    <a:lumOff val="40000"/>
                  </a:schemeClr>
                </a:solidFill>
              </a:rPr>
              <a:t>信頼性がある。</a:t>
            </a:r>
            <a:endParaRPr lang="ja-JP" altLang="en-US"/>
          </a:p>
        </p:txBody>
      </p:sp>
      <p:grpSp>
        <p:nvGrpSpPr>
          <p:cNvPr id="126" name="Group 125">
            <a:extLst>
              <a:ext uri="{FF2B5EF4-FFF2-40B4-BE49-F238E27FC236}">
                <a16:creationId xmlns:a16="http://schemas.microsoft.com/office/drawing/2014/main" id="{EA4C7725-24DA-2E0D-7401-EFCB06C5A019}"/>
              </a:ext>
            </a:extLst>
          </p:cNvPr>
          <p:cNvGrpSpPr/>
          <p:nvPr/>
        </p:nvGrpSpPr>
        <p:grpSpPr>
          <a:xfrm>
            <a:off x="396239" y="4569827"/>
            <a:ext cx="1742518" cy="1080000"/>
            <a:chOff x="396239" y="4569827"/>
            <a:chExt cx="1742518" cy="1080000"/>
          </a:xfrm>
        </p:grpSpPr>
        <p:sp>
          <p:nvSpPr>
            <p:cNvPr id="51" name="正方形/長方形 4">
              <a:extLst>
                <a:ext uri="{FF2B5EF4-FFF2-40B4-BE49-F238E27FC236}">
                  <a16:creationId xmlns:a16="http://schemas.microsoft.com/office/drawing/2014/main" id="{050F7A8D-EC80-F727-2DC0-43A1CB4BD50C}"/>
                </a:ext>
              </a:extLst>
            </p:cNvPr>
            <p:cNvSpPr/>
            <p:nvPr/>
          </p:nvSpPr>
          <p:spPr>
            <a:xfrm>
              <a:off x="396239" y="4569827"/>
              <a:ext cx="1742512"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a:solidFill>
                    <a:schemeClr val="tx2">
                      <a:lumMod val="75000"/>
                    </a:schemeClr>
                  </a:solidFill>
                  <a:latin typeface="+mn-ea"/>
                </a:rPr>
                <a:t>無料</a:t>
              </a:r>
              <a:r>
                <a:rPr kumimoji="1" lang="ja-JP" altLang="en-US" sz="1600" b="0" i="0" u="none" strike="noStrike" kern="1200" cap="none" spc="0" normalizeH="0" baseline="0" noProof="0">
                  <a:ln>
                    <a:noFill/>
                  </a:ln>
                  <a:solidFill>
                    <a:schemeClr val="tx2">
                      <a:lumMod val="75000"/>
                    </a:schemeClr>
                  </a:solidFill>
                  <a:effectLst/>
                  <a:uLnTx/>
                  <a:uFillTx/>
                  <a:latin typeface="+mn-ea"/>
                </a:rPr>
                <a:t>アプリ</a:t>
              </a:r>
              <a:endParaRPr kumimoji="1" lang="en-US" altLang="ja-JP" sz="1600" b="0" i="0" u="none" strike="noStrike" kern="1200" cap="none" spc="0" normalizeH="0" baseline="0" noProof="0" dirty="0">
                <a:ln>
                  <a:noFill/>
                </a:ln>
                <a:solidFill>
                  <a:schemeClr val="tx2">
                    <a:lumMod val="75000"/>
                  </a:schemeClr>
                </a:solidFill>
                <a:effectLst/>
                <a:uLnTx/>
                <a:uFillTx/>
                <a:latin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a:solidFill>
                    <a:schemeClr val="tx2">
                      <a:lumMod val="75000"/>
                    </a:schemeClr>
                  </a:solidFill>
                  <a:latin typeface="+mn-ea"/>
                </a:rPr>
                <a:t>ブリッヂ翻訳</a:t>
              </a:r>
              <a:endParaRPr kumimoji="1" lang="ja-JP" altLang="en-US" sz="1200" b="0" i="0" u="none" strike="noStrike" kern="1200" cap="none" spc="0" normalizeH="0" baseline="0" noProof="0" dirty="0">
                <a:ln>
                  <a:noFill/>
                </a:ln>
                <a:solidFill>
                  <a:schemeClr val="tx2">
                    <a:lumMod val="75000"/>
                  </a:schemeClr>
                </a:solidFill>
                <a:effectLst/>
                <a:uLnTx/>
                <a:uFillTx/>
                <a:latin typeface="+mn-ea"/>
              </a:endParaRPr>
            </a:p>
          </p:txBody>
        </p:sp>
        <p:cxnSp>
          <p:nvCxnSpPr>
            <p:cNvPr id="54" name="直線コネクタ 7">
              <a:extLst>
                <a:ext uri="{FF2B5EF4-FFF2-40B4-BE49-F238E27FC236}">
                  <a16:creationId xmlns:a16="http://schemas.microsoft.com/office/drawing/2014/main" id="{20C44B5D-1CFB-8C7C-2999-D79E0A81D394}"/>
                </a:ext>
              </a:extLst>
            </p:cNvPr>
            <p:cNvCxnSpPr>
              <a:cxnSpLocks/>
            </p:cNvCxnSpPr>
            <p:nvPr/>
          </p:nvCxnSpPr>
          <p:spPr>
            <a:xfrm>
              <a:off x="2138757" y="4569827"/>
              <a:ext cx="0" cy="1080000"/>
            </a:xfrm>
            <a:prstGeom prst="line">
              <a:avLst/>
            </a:prstGeom>
            <a:ln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1D1C5A33-6779-3362-822B-56CFD40FBE1D}"/>
              </a:ext>
            </a:extLst>
          </p:cNvPr>
          <p:cNvGrpSpPr/>
          <p:nvPr/>
        </p:nvGrpSpPr>
        <p:grpSpPr>
          <a:xfrm>
            <a:off x="396239" y="3061606"/>
            <a:ext cx="1742518" cy="1121096"/>
            <a:chOff x="396239" y="3061606"/>
            <a:chExt cx="1742518" cy="1121096"/>
          </a:xfrm>
        </p:grpSpPr>
        <p:sp>
          <p:nvSpPr>
            <p:cNvPr id="52" name="正方形/長方形 4">
              <a:extLst>
                <a:ext uri="{FF2B5EF4-FFF2-40B4-BE49-F238E27FC236}">
                  <a16:creationId xmlns:a16="http://schemas.microsoft.com/office/drawing/2014/main" id="{77915581-02A4-5576-6181-0B8EFF625299}"/>
                </a:ext>
              </a:extLst>
            </p:cNvPr>
            <p:cNvSpPr/>
            <p:nvPr/>
          </p:nvSpPr>
          <p:spPr>
            <a:xfrm>
              <a:off x="396239" y="3061606"/>
              <a:ext cx="1742512"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JP" sz="1600" b="0" i="0" u="none" strike="noStrike" kern="1200" cap="none" spc="0" normalizeH="0" baseline="0" noProof="0">
                  <a:ln>
                    <a:noFill/>
                  </a:ln>
                  <a:solidFill>
                    <a:schemeClr val="tx2">
                      <a:lumMod val="75000"/>
                    </a:schemeClr>
                  </a:solidFill>
                  <a:effectLst/>
                  <a:uLnTx/>
                  <a:uFillTx/>
                  <a:latin typeface="+mn-ea"/>
                </a:rPr>
                <a:t>ポケトーク</a:t>
              </a:r>
              <a:endParaRPr kumimoji="1" lang="en-US" altLang="ja-JP" sz="1600" b="0" i="0" u="none" strike="noStrike" kern="1200" cap="none" spc="0" normalizeH="0" baseline="0" noProof="0" dirty="0">
                <a:ln>
                  <a:noFill/>
                </a:ln>
                <a:solidFill>
                  <a:schemeClr val="tx2">
                    <a:lumMod val="75000"/>
                  </a:schemeClr>
                </a:solidFill>
                <a:effectLst/>
                <a:uLnTx/>
                <a:uFillTx/>
                <a:latin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a:solidFill>
                    <a:schemeClr val="tx2">
                      <a:lumMod val="75000"/>
                    </a:schemeClr>
                  </a:solidFill>
                  <a:latin typeface="+mn-ea"/>
                </a:rPr>
                <a:t>ダイレクト翻訳</a:t>
              </a:r>
              <a:endParaRPr kumimoji="1" lang="ja-JP" altLang="en-US" sz="1600" b="0" i="0" u="none" strike="noStrike" kern="1200" cap="none" spc="0" normalizeH="0" baseline="0" noProof="0" dirty="0">
                <a:ln>
                  <a:noFill/>
                </a:ln>
                <a:solidFill>
                  <a:schemeClr val="tx2">
                    <a:lumMod val="75000"/>
                  </a:schemeClr>
                </a:solidFill>
                <a:effectLst/>
                <a:uLnTx/>
                <a:uFillTx/>
                <a:latin typeface="+mn-ea"/>
              </a:endParaRPr>
            </a:p>
          </p:txBody>
        </p:sp>
        <p:cxnSp>
          <p:nvCxnSpPr>
            <p:cNvPr id="55" name="直線コネクタ 7">
              <a:extLst>
                <a:ext uri="{FF2B5EF4-FFF2-40B4-BE49-F238E27FC236}">
                  <a16:creationId xmlns:a16="http://schemas.microsoft.com/office/drawing/2014/main" id="{E71E7F83-ECF6-A83C-F9E1-4CE81C8FBFFA}"/>
                </a:ext>
              </a:extLst>
            </p:cNvPr>
            <p:cNvCxnSpPr>
              <a:cxnSpLocks/>
            </p:cNvCxnSpPr>
            <p:nvPr/>
          </p:nvCxnSpPr>
          <p:spPr>
            <a:xfrm>
              <a:off x="2138757" y="3102702"/>
              <a:ext cx="0" cy="1080000"/>
            </a:xfrm>
            <a:prstGeom prst="line">
              <a:avLst/>
            </a:prstGeom>
            <a:ln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65" name="図 2053" descr="図形&#10;&#10;自動的に生成された説明">
            <a:extLst>
              <a:ext uri="{FF2B5EF4-FFF2-40B4-BE49-F238E27FC236}">
                <a16:creationId xmlns:a16="http://schemas.microsoft.com/office/drawing/2014/main" id="{B0F7E0CE-026F-325A-686A-E21182E40C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18420" y="4512156"/>
            <a:ext cx="540000" cy="540000"/>
          </a:xfrm>
          <a:prstGeom prst="flowChartConnector">
            <a:avLst/>
          </a:prstGeom>
          <a:ln>
            <a:solidFill>
              <a:schemeClr val="tx1"/>
            </a:solidFill>
          </a:ln>
        </p:spPr>
      </p:pic>
      <p:sp>
        <p:nvSpPr>
          <p:cNvPr id="91" name="TextBox 90">
            <a:extLst>
              <a:ext uri="{FF2B5EF4-FFF2-40B4-BE49-F238E27FC236}">
                <a16:creationId xmlns:a16="http://schemas.microsoft.com/office/drawing/2014/main" id="{B26E08DB-68F2-5716-2E23-4EE4D5982B25}"/>
              </a:ext>
            </a:extLst>
          </p:cNvPr>
          <p:cNvSpPr txBox="1">
            <a:spLocks/>
          </p:cNvSpPr>
          <p:nvPr/>
        </p:nvSpPr>
        <p:spPr>
          <a:xfrm>
            <a:off x="7693999" y="5144553"/>
            <a:ext cx="1800000" cy="540000"/>
          </a:xfrm>
          <a:prstGeom prst="rect">
            <a:avLst/>
          </a:prstGeom>
          <a:solidFill>
            <a:schemeClr val="bg1">
              <a:lumMod val="95000"/>
            </a:schemeClr>
          </a:solidFill>
        </p:spPr>
        <p:txBody>
          <a:bodyPr wrap="square" lIns="36000" tIns="36000" rIns="36000" bIns="36000" rtlCol="0" anchor="ctr">
            <a:noAutofit/>
          </a:bodyPr>
          <a:lstStyle/>
          <a:p>
            <a:pPr algn="ctr"/>
            <a:r>
              <a:rPr lang="ja-JP" altLang="en-US" sz="1200" b="0" i="0">
                <a:solidFill>
                  <a:srgbClr val="1D1C1D"/>
                </a:solidFill>
                <a:effectLst/>
                <a:latin typeface="NotoSansJP"/>
              </a:rPr>
              <a:t>她很友善地离开了座位。</a:t>
            </a:r>
            <a:endParaRPr lang="ja-JP" altLang="en-US" sz="1200"/>
          </a:p>
        </p:txBody>
      </p:sp>
      <p:sp>
        <p:nvSpPr>
          <p:cNvPr id="92" name="TextBox 91">
            <a:extLst>
              <a:ext uri="{FF2B5EF4-FFF2-40B4-BE49-F238E27FC236}">
                <a16:creationId xmlns:a16="http://schemas.microsoft.com/office/drawing/2014/main" id="{C2CA0A34-83FE-B07C-AA5C-E1F4F37180D0}"/>
              </a:ext>
            </a:extLst>
          </p:cNvPr>
          <p:cNvSpPr txBox="1"/>
          <p:nvPr/>
        </p:nvSpPr>
        <p:spPr>
          <a:xfrm>
            <a:off x="7693999" y="3047426"/>
            <a:ext cx="1800000" cy="540000"/>
          </a:xfrm>
          <a:prstGeom prst="rect">
            <a:avLst/>
          </a:prstGeom>
          <a:solidFill>
            <a:schemeClr val="bg1">
              <a:lumMod val="95000"/>
            </a:schemeClr>
          </a:solidFill>
        </p:spPr>
        <p:txBody>
          <a:bodyPr wrap="square" lIns="36000" tIns="36000" rIns="36000" bIns="36000" rtlCol="0" anchor="ctr">
            <a:noAutofit/>
          </a:bodyPr>
          <a:lstStyle/>
          <a:p>
            <a:pPr algn="ctr"/>
            <a:r>
              <a:rPr lang="ja-JP" altLang="en-US" sz="1200" b="0" i="0">
                <a:solidFill>
                  <a:srgbClr val="1D1C1D"/>
                </a:solidFill>
                <a:effectLst/>
                <a:latin typeface="NotoSansJP"/>
              </a:rPr>
              <a:t>她很机灵地离开了座位。</a:t>
            </a:r>
            <a:endParaRPr lang="ja-JP" altLang="en-US" sz="1200"/>
          </a:p>
        </p:txBody>
      </p:sp>
      <p:sp>
        <p:nvSpPr>
          <p:cNvPr id="93" name="TextBox 92">
            <a:extLst>
              <a:ext uri="{FF2B5EF4-FFF2-40B4-BE49-F238E27FC236}">
                <a16:creationId xmlns:a16="http://schemas.microsoft.com/office/drawing/2014/main" id="{AD873F82-AE28-443F-3088-38CBEDFA46C9}"/>
              </a:ext>
            </a:extLst>
          </p:cNvPr>
          <p:cNvSpPr txBox="1"/>
          <p:nvPr/>
        </p:nvSpPr>
        <p:spPr>
          <a:xfrm>
            <a:off x="5088420" y="5144553"/>
            <a:ext cx="1800000" cy="540000"/>
          </a:xfrm>
          <a:prstGeom prst="rect">
            <a:avLst/>
          </a:prstGeom>
          <a:solidFill>
            <a:schemeClr val="accent5">
              <a:lumMod val="60000"/>
              <a:lumOff val="40000"/>
            </a:schemeClr>
          </a:solidFill>
        </p:spPr>
        <p:txBody>
          <a:bodyPr wrap="square" lIns="72000" tIns="36000" rIns="72000" bIns="36000" rtlCol="0" anchor="ctr">
            <a:noAutofit/>
          </a:bodyPr>
          <a:lstStyle/>
          <a:p>
            <a:pPr algn="ctr"/>
            <a:r>
              <a:rPr lang="en-US" sz="1200" b="1" dirty="0">
                <a:solidFill>
                  <a:schemeClr val="bg1"/>
                </a:solidFill>
                <a:effectLst/>
                <a:latin typeface="Arial Nova" panose="020B0504020202020204" pitchFamily="34" charset="0"/>
              </a:rPr>
              <a:t>She was kind enough to leave her seat.</a:t>
            </a:r>
            <a:endParaRPr lang="ja-JP" altLang="en-US" sz="1200" b="1">
              <a:solidFill>
                <a:schemeClr val="bg1"/>
              </a:solidFill>
              <a:latin typeface="Arial Nova" panose="020B0504020202020204" pitchFamily="34" charset="0"/>
            </a:endParaRPr>
          </a:p>
        </p:txBody>
      </p:sp>
      <p:sp>
        <p:nvSpPr>
          <p:cNvPr id="94" name="TextBox 93">
            <a:extLst>
              <a:ext uri="{FF2B5EF4-FFF2-40B4-BE49-F238E27FC236}">
                <a16:creationId xmlns:a16="http://schemas.microsoft.com/office/drawing/2014/main" id="{C2A8EB3E-A3ED-4450-F51A-298135447367}"/>
              </a:ext>
            </a:extLst>
          </p:cNvPr>
          <p:cNvSpPr txBox="1"/>
          <p:nvPr/>
        </p:nvSpPr>
        <p:spPr>
          <a:xfrm>
            <a:off x="2498579" y="5144553"/>
            <a:ext cx="1800000" cy="540000"/>
          </a:xfrm>
          <a:prstGeom prst="rect">
            <a:avLst/>
          </a:prstGeom>
          <a:solidFill>
            <a:schemeClr val="bg1">
              <a:lumMod val="95000"/>
            </a:schemeClr>
          </a:solidFill>
        </p:spPr>
        <p:txBody>
          <a:bodyPr wrap="square" lIns="72000" tIns="36000" rIns="72000" bIns="36000" rtlCol="0" anchor="ctr">
            <a:noAutofit/>
          </a:bodyPr>
          <a:lstStyle/>
          <a:p>
            <a:pPr algn="ctr"/>
            <a:r>
              <a:rPr lang="ja-JP" altLang="en-US" sz="1200"/>
              <a:t>彼女は気を利かせて席を外してくれました。</a:t>
            </a:r>
          </a:p>
        </p:txBody>
      </p:sp>
      <p:sp>
        <p:nvSpPr>
          <p:cNvPr id="95" name="TextBox 94">
            <a:extLst>
              <a:ext uri="{FF2B5EF4-FFF2-40B4-BE49-F238E27FC236}">
                <a16:creationId xmlns:a16="http://schemas.microsoft.com/office/drawing/2014/main" id="{ED19D6C2-E963-7C35-F526-ED37FD5A88BA}"/>
              </a:ext>
            </a:extLst>
          </p:cNvPr>
          <p:cNvSpPr txBox="1"/>
          <p:nvPr/>
        </p:nvSpPr>
        <p:spPr>
          <a:xfrm>
            <a:off x="2498579" y="3047426"/>
            <a:ext cx="1800000" cy="540000"/>
          </a:xfrm>
          <a:prstGeom prst="rect">
            <a:avLst/>
          </a:prstGeom>
          <a:solidFill>
            <a:schemeClr val="bg1">
              <a:lumMod val="95000"/>
            </a:schemeClr>
          </a:solidFill>
        </p:spPr>
        <p:txBody>
          <a:bodyPr wrap="square" lIns="72000" tIns="36000" rIns="72000" bIns="36000" rtlCol="0" anchor="ctr">
            <a:noAutofit/>
          </a:bodyPr>
          <a:lstStyle/>
          <a:p>
            <a:pPr algn="ctr"/>
            <a:r>
              <a:rPr lang="ja-JP" altLang="en-US" sz="1200"/>
              <a:t>彼女は気を利かせて席を外してくれました。</a:t>
            </a:r>
          </a:p>
        </p:txBody>
      </p:sp>
      <p:cxnSp>
        <p:nvCxnSpPr>
          <p:cNvPr id="98" name="Straight Arrow Connector 97">
            <a:extLst>
              <a:ext uri="{FF2B5EF4-FFF2-40B4-BE49-F238E27FC236}">
                <a16:creationId xmlns:a16="http://schemas.microsoft.com/office/drawing/2014/main" id="{62711E5A-F193-76C0-D9B0-3D6392B1A4A2}"/>
              </a:ext>
            </a:extLst>
          </p:cNvPr>
          <p:cNvCxnSpPr>
            <a:cxnSpLocks/>
          </p:cNvCxnSpPr>
          <p:nvPr/>
        </p:nvCxnSpPr>
        <p:spPr>
          <a:xfrm>
            <a:off x="3903565" y="3949930"/>
            <a:ext cx="4176000" cy="0"/>
          </a:xfrm>
          <a:prstGeom prst="straightConnector1">
            <a:avLst/>
          </a:prstGeom>
          <a:ln w="76200" cap="rnd">
            <a:solidFill>
              <a:schemeClr val="tx2">
                <a:lumMod val="20000"/>
                <a:lumOff val="80000"/>
              </a:schemeClr>
            </a:solidFill>
            <a:round/>
            <a:tailEnd type="arrow" w="lg"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6AA225F-616B-F649-880C-1C4A82045E71}"/>
              </a:ext>
            </a:extLst>
          </p:cNvPr>
          <p:cNvCxnSpPr>
            <a:cxnSpLocks/>
          </p:cNvCxnSpPr>
          <p:nvPr/>
        </p:nvCxnSpPr>
        <p:spPr>
          <a:xfrm>
            <a:off x="3903565" y="4782156"/>
            <a:ext cx="1584000" cy="0"/>
          </a:xfrm>
          <a:prstGeom prst="straightConnector1">
            <a:avLst/>
          </a:prstGeom>
          <a:ln w="76200" cap="rnd">
            <a:solidFill>
              <a:schemeClr val="tx2">
                <a:lumMod val="20000"/>
                <a:lumOff val="80000"/>
              </a:schemeClr>
            </a:solidFill>
            <a:round/>
            <a:tailEnd type="arrow" w="lg"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C005A81-9765-CF4E-98F6-8A09E070DDE1}"/>
              </a:ext>
            </a:extLst>
          </p:cNvPr>
          <p:cNvCxnSpPr>
            <a:cxnSpLocks/>
          </p:cNvCxnSpPr>
          <p:nvPr/>
        </p:nvCxnSpPr>
        <p:spPr>
          <a:xfrm>
            <a:off x="6495565" y="4782156"/>
            <a:ext cx="1584000" cy="0"/>
          </a:xfrm>
          <a:prstGeom prst="straightConnector1">
            <a:avLst/>
          </a:prstGeom>
          <a:ln w="76200" cap="rnd">
            <a:solidFill>
              <a:schemeClr val="tx2">
                <a:lumMod val="20000"/>
                <a:lumOff val="80000"/>
              </a:schemeClr>
            </a:solidFill>
            <a:round/>
            <a:tailEnd type="arrow" w="lg" len="med"/>
          </a:ln>
        </p:spPr>
        <p:style>
          <a:lnRef idx="1">
            <a:schemeClr val="accent1"/>
          </a:lnRef>
          <a:fillRef idx="0">
            <a:schemeClr val="accent1"/>
          </a:fillRef>
          <a:effectRef idx="0">
            <a:schemeClr val="accent1"/>
          </a:effectRef>
          <a:fontRef idx="minor">
            <a:schemeClr val="tx1"/>
          </a:fontRef>
        </p:style>
      </p:cxnSp>
      <p:pic>
        <p:nvPicPr>
          <p:cNvPr id="111" name="図 28">
            <a:extLst>
              <a:ext uri="{FF2B5EF4-FFF2-40B4-BE49-F238E27FC236}">
                <a16:creationId xmlns:a16="http://schemas.microsoft.com/office/drawing/2014/main" id="{F6437233-E159-F504-1D48-8FFAF86F80B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23999" y="3696455"/>
            <a:ext cx="540000" cy="540000"/>
          </a:xfrm>
          <a:prstGeom prst="flowChartConnector">
            <a:avLst/>
          </a:prstGeom>
          <a:ln>
            <a:solidFill>
              <a:schemeClr val="tx1"/>
            </a:solidFill>
          </a:ln>
        </p:spPr>
      </p:pic>
      <p:pic>
        <p:nvPicPr>
          <p:cNvPr id="112" name="図 30" descr="暗い背景にあるボール&#10;&#10;中程度の精度で自動的に生成された説明">
            <a:extLst>
              <a:ext uri="{FF2B5EF4-FFF2-40B4-BE49-F238E27FC236}">
                <a16:creationId xmlns:a16="http://schemas.microsoft.com/office/drawing/2014/main" id="{EBBDF356-B68B-DB0D-CD59-09DB6B7030A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28579" y="3696455"/>
            <a:ext cx="540000" cy="540000"/>
          </a:xfrm>
          <a:prstGeom prst="flowChartConnector">
            <a:avLst/>
          </a:prstGeom>
          <a:ln>
            <a:solidFill>
              <a:schemeClr val="tx1"/>
            </a:solidFill>
          </a:ln>
        </p:spPr>
      </p:pic>
      <p:pic>
        <p:nvPicPr>
          <p:cNvPr id="113" name="図 2070">
            <a:extLst>
              <a:ext uri="{FF2B5EF4-FFF2-40B4-BE49-F238E27FC236}">
                <a16:creationId xmlns:a16="http://schemas.microsoft.com/office/drawing/2014/main" id="{E20D61D4-C717-54EA-AA00-A514F066E0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23999" y="4512156"/>
            <a:ext cx="540000" cy="540000"/>
          </a:xfrm>
          <a:prstGeom prst="flowChartConnector">
            <a:avLst/>
          </a:prstGeom>
          <a:ln>
            <a:solidFill>
              <a:schemeClr val="tx1"/>
            </a:solidFill>
          </a:ln>
        </p:spPr>
      </p:pic>
      <p:pic>
        <p:nvPicPr>
          <p:cNvPr id="114" name="図 2076" descr="暗い背景にあるボール&#10;&#10;中程度の精度で自動的に生成された説明">
            <a:extLst>
              <a:ext uri="{FF2B5EF4-FFF2-40B4-BE49-F238E27FC236}">
                <a16:creationId xmlns:a16="http://schemas.microsoft.com/office/drawing/2014/main" id="{037CD03A-CD82-3481-BE9F-ED91165C94D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28579" y="4512156"/>
            <a:ext cx="540000" cy="540000"/>
          </a:xfrm>
          <a:prstGeom prst="flowChartConnector">
            <a:avLst/>
          </a:prstGeom>
          <a:ln>
            <a:solidFill>
              <a:schemeClr val="tx1"/>
            </a:solidFill>
          </a:ln>
        </p:spPr>
      </p:pic>
      <p:sp>
        <p:nvSpPr>
          <p:cNvPr id="117" name="テキスト ボックス 26">
            <a:extLst>
              <a:ext uri="{FF2B5EF4-FFF2-40B4-BE49-F238E27FC236}">
                <a16:creationId xmlns:a16="http://schemas.microsoft.com/office/drawing/2014/main" id="{DC1966CB-CD15-F4F1-18C4-BC61C684EA6F}"/>
              </a:ext>
            </a:extLst>
          </p:cNvPr>
          <p:cNvSpPr txBox="1"/>
          <p:nvPr/>
        </p:nvSpPr>
        <p:spPr>
          <a:xfrm>
            <a:off x="3695355" y="2512286"/>
            <a:ext cx="480131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u="none" strike="noStrike" kern="1200" cap="none" spc="0" normalizeH="0" baseline="0" noProof="0">
                <a:ln>
                  <a:noFill/>
                </a:ln>
                <a:effectLst/>
                <a:uLnTx/>
                <a:uFillTx/>
                <a:latin typeface="Arial Nova Cond" panose="020B0506020202020204" pitchFamily="34" charset="0"/>
                <a:ea typeface="游ゴシック" panose="020B0400000000000000" pitchFamily="50" charset="-128"/>
              </a:rPr>
              <a:t>ダイレクト翻訳とブリッヂ翻訳の比較　例</a:t>
            </a:r>
            <a:r>
              <a:rPr kumimoji="1" lang="en-US" altLang="ja-JP" b="1" u="none" strike="noStrike" kern="1200" cap="none" spc="0" normalizeH="0" baseline="0" noProof="0" dirty="0">
                <a:ln>
                  <a:noFill/>
                </a:ln>
                <a:effectLst/>
                <a:uLnTx/>
                <a:uFillTx/>
                <a:latin typeface="Arial Nova Cond" panose="020B0506020202020204" pitchFamily="34" charset="0"/>
                <a:ea typeface="游ゴシック" panose="020B0400000000000000" pitchFamily="50" charset="-128"/>
              </a:rPr>
              <a:t>①</a:t>
            </a:r>
          </a:p>
        </p:txBody>
      </p:sp>
      <p:sp>
        <p:nvSpPr>
          <p:cNvPr id="120" name="テキスト ボックス 1">
            <a:extLst>
              <a:ext uri="{FF2B5EF4-FFF2-40B4-BE49-F238E27FC236}">
                <a16:creationId xmlns:a16="http://schemas.microsoft.com/office/drawing/2014/main" id="{B8E59B88-E61E-3822-120D-8AD20885FC79}"/>
              </a:ext>
            </a:extLst>
          </p:cNvPr>
          <p:cNvSpPr txBox="1"/>
          <p:nvPr/>
        </p:nvSpPr>
        <p:spPr>
          <a:xfrm>
            <a:off x="2" y="5958888"/>
            <a:ext cx="12191996" cy="465064"/>
          </a:xfrm>
          <a:prstGeom prst="rect">
            <a:avLst/>
          </a:prstGeom>
          <a:noFill/>
        </p:spPr>
        <p:txBody>
          <a:bodyPr wrap="square" lIns="36000" rIns="36000" anchor="t">
            <a:spAutoFit/>
          </a:bodyPr>
          <a:lstStyle/>
          <a:p>
            <a:pPr algn="ctr">
              <a:lnSpc>
                <a:spcPct val="125000"/>
              </a:lnSpc>
            </a:pPr>
            <a:r>
              <a:rPr lang="ja-JP" altLang="en-US" sz="1000" kern="100">
                <a:solidFill>
                  <a:schemeClr val="tx2">
                    <a:lumMod val="75000"/>
                  </a:schemeClr>
                </a:solidFill>
                <a:latin typeface="+mn-ea"/>
                <a:cs typeface="Times New Roman" panose="02020603050405020304" pitchFamily="18" charset="0"/>
              </a:rPr>
              <a:t>ダイレクト翻訳とは、翻訳元言語→翻訳先言語に直接翻訳する方式</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飛行機で例えると</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直行便</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です。一方、ブリッヂ翻訳とは、翻訳元言語を別の言語に一度翻訳してから、翻訳先言語に翻訳する方式</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飛行機で例えると</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経由便</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を指します。翻訳プロセスの</a:t>
            </a:r>
            <a:r>
              <a:rPr lang="ja-JP" altLang="en-JP" sz="1000" kern="100">
                <a:solidFill>
                  <a:schemeClr val="tx2">
                    <a:lumMod val="75000"/>
                  </a:schemeClr>
                </a:solidFill>
                <a:latin typeface="+mn-ea"/>
                <a:cs typeface="Times New Roman" panose="02020603050405020304" pitchFamily="18" charset="0"/>
              </a:rPr>
              <a:t>中</a:t>
            </a:r>
            <a:r>
              <a:rPr lang="ja-JP" altLang="en-US" sz="1000" kern="100">
                <a:solidFill>
                  <a:schemeClr val="tx2">
                    <a:lumMod val="75000"/>
                  </a:schemeClr>
                </a:solidFill>
                <a:latin typeface="+mn-ea"/>
                <a:cs typeface="Times New Roman" panose="02020603050405020304" pitchFamily="18" charset="0"/>
              </a:rPr>
              <a:t>で別の言語を挟む</a:t>
            </a:r>
            <a:r>
              <a:rPr lang="en-US" altLang="ja-JP" sz="1000" kern="100" dirty="0">
                <a:solidFill>
                  <a:schemeClr val="tx2">
                    <a:lumMod val="75000"/>
                  </a:schemeClr>
                </a:solidFill>
                <a:latin typeface="+mn-ea"/>
                <a:cs typeface="Times New Roman" panose="02020603050405020304" pitchFamily="18" charset="0"/>
              </a:rPr>
              <a:t> (</a:t>
            </a:r>
            <a:r>
              <a:rPr lang="ja-JP" altLang="en-US" sz="1000" kern="100">
                <a:solidFill>
                  <a:schemeClr val="tx2">
                    <a:lumMod val="75000"/>
                  </a:schemeClr>
                </a:solidFill>
                <a:latin typeface="+mn-ea"/>
                <a:cs typeface="Times New Roman" panose="02020603050405020304" pitchFamily="18" charset="0"/>
              </a:rPr>
              <a:t>言語特有の言い回しを避けられない</a:t>
            </a:r>
            <a:r>
              <a:rPr lang="en-US" altLang="ja-JP" sz="1000" kern="100" dirty="0">
                <a:solidFill>
                  <a:schemeClr val="tx2">
                    <a:lumMod val="75000"/>
                  </a:schemeClr>
                </a:solidFill>
                <a:latin typeface="+mn-ea"/>
                <a:cs typeface="Times New Roman" panose="02020603050405020304" pitchFamily="18" charset="0"/>
              </a:rPr>
              <a:t>)</a:t>
            </a:r>
            <a:r>
              <a:rPr lang="ja-JP" altLang="en-US" sz="1000" kern="100">
                <a:solidFill>
                  <a:schemeClr val="tx2">
                    <a:lumMod val="75000"/>
                  </a:schemeClr>
                </a:solidFill>
                <a:latin typeface="+mn-ea"/>
                <a:cs typeface="Times New Roman" panose="02020603050405020304" pitchFamily="18" charset="0"/>
              </a:rPr>
              <a:t>ブリッヂ翻訳では、構造上ダイレクト翻訳よりも翻訳精度が低下する傾向にあると言われています。</a:t>
            </a:r>
            <a:endParaRPr lang="ja-JP" altLang="en-US" sz="1000" kern="100" dirty="0">
              <a:solidFill>
                <a:schemeClr val="tx2">
                  <a:lumMod val="75000"/>
                </a:schemeClr>
              </a:solidFill>
              <a:latin typeface="+mn-ea"/>
              <a:cs typeface="Times New Roman" panose="02020603050405020304" pitchFamily="18" charset="0"/>
            </a:endParaRPr>
          </a:p>
        </p:txBody>
      </p:sp>
      <p:grpSp>
        <p:nvGrpSpPr>
          <p:cNvPr id="123" name="Group 122">
            <a:extLst>
              <a:ext uri="{FF2B5EF4-FFF2-40B4-BE49-F238E27FC236}">
                <a16:creationId xmlns:a16="http://schemas.microsoft.com/office/drawing/2014/main" id="{19DEB069-A7BD-F0FC-72B4-F60477A0576D}"/>
              </a:ext>
            </a:extLst>
          </p:cNvPr>
          <p:cNvGrpSpPr/>
          <p:nvPr/>
        </p:nvGrpSpPr>
        <p:grpSpPr>
          <a:xfrm>
            <a:off x="9482169" y="3047426"/>
            <a:ext cx="2148171" cy="540000"/>
            <a:chOff x="9482169" y="3047426"/>
            <a:chExt cx="2148171" cy="540000"/>
          </a:xfrm>
        </p:grpSpPr>
        <p:sp>
          <p:nvSpPr>
            <p:cNvPr id="105" name="TextBox 104">
              <a:extLst>
                <a:ext uri="{FF2B5EF4-FFF2-40B4-BE49-F238E27FC236}">
                  <a16:creationId xmlns:a16="http://schemas.microsoft.com/office/drawing/2014/main" id="{ABA586E1-2496-ABBD-B4AF-82F027904954}"/>
                </a:ext>
              </a:extLst>
            </p:cNvPr>
            <p:cNvSpPr txBox="1"/>
            <p:nvPr/>
          </p:nvSpPr>
          <p:spPr>
            <a:xfrm>
              <a:off x="9830340" y="3047426"/>
              <a:ext cx="1800000" cy="540000"/>
            </a:xfrm>
            <a:prstGeom prst="rect">
              <a:avLst/>
            </a:prstGeom>
            <a:solidFill>
              <a:schemeClr val="accent3">
                <a:lumMod val="20000"/>
                <a:lumOff val="80000"/>
              </a:schemeClr>
            </a:solidFill>
          </p:spPr>
          <p:txBody>
            <a:bodyPr wrap="square" lIns="72000" tIns="36000" rIns="72000" bIns="36000" rtlCol="0" anchor="ctr">
              <a:noAutofit/>
            </a:bodyPr>
            <a:lstStyle/>
            <a:p>
              <a:pPr algn="ctr"/>
              <a:r>
                <a:rPr lang="ja-JP" altLang="en-US" sz="1200" b="1" i="0">
                  <a:solidFill>
                    <a:schemeClr val="accent3"/>
                  </a:solidFill>
                  <a:effectLst/>
                  <a:latin typeface="NotoSansJP"/>
                </a:rPr>
                <a:t>彼女は気を利かせて席を外してくれました。</a:t>
              </a:r>
              <a:endParaRPr lang="ja-JP" altLang="en-US" sz="1200" b="1">
                <a:solidFill>
                  <a:schemeClr val="accent3"/>
                </a:solidFill>
              </a:endParaRPr>
            </a:p>
          </p:txBody>
        </p:sp>
        <p:pic>
          <p:nvPicPr>
            <p:cNvPr id="121" name="グラフィックス 2058" descr="キャレットを右へ 単色塗りつぶし">
              <a:extLst>
                <a:ext uri="{FF2B5EF4-FFF2-40B4-BE49-F238E27FC236}">
                  <a16:creationId xmlns:a16="http://schemas.microsoft.com/office/drawing/2014/main" id="{FFF50A70-E427-3F47-2932-354543D8153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82169" y="3137426"/>
              <a:ext cx="360000" cy="360000"/>
            </a:xfrm>
            <a:prstGeom prst="rect">
              <a:avLst/>
            </a:prstGeom>
          </p:spPr>
        </p:pic>
      </p:grpSp>
      <p:grpSp>
        <p:nvGrpSpPr>
          <p:cNvPr id="124" name="Group 123">
            <a:extLst>
              <a:ext uri="{FF2B5EF4-FFF2-40B4-BE49-F238E27FC236}">
                <a16:creationId xmlns:a16="http://schemas.microsoft.com/office/drawing/2014/main" id="{1C226435-0A08-F633-8CB9-E31792571502}"/>
              </a:ext>
            </a:extLst>
          </p:cNvPr>
          <p:cNvGrpSpPr/>
          <p:nvPr/>
        </p:nvGrpSpPr>
        <p:grpSpPr>
          <a:xfrm>
            <a:off x="9482169" y="5144553"/>
            <a:ext cx="2148171" cy="540000"/>
            <a:chOff x="9482169" y="5144553"/>
            <a:chExt cx="2148171" cy="540000"/>
          </a:xfrm>
        </p:grpSpPr>
        <p:sp>
          <p:nvSpPr>
            <p:cNvPr id="104" name="TextBox 103">
              <a:extLst>
                <a:ext uri="{FF2B5EF4-FFF2-40B4-BE49-F238E27FC236}">
                  <a16:creationId xmlns:a16="http://schemas.microsoft.com/office/drawing/2014/main" id="{8499AAA4-F1F0-E992-6541-8DA92570976C}"/>
                </a:ext>
              </a:extLst>
            </p:cNvPr>
            <p:cNvSpPr txBox="1">
              <a:spLocks/>
            </p:cNvSpPr>
            <p:nvPr/>
          </p:nvSpPr>
          <p:spPr>
            <a:xfrm>
              <a:off x="9830340" y="5144553"/>
              <a:ext cx="1800000" cy="540000"/>
            </a:xfrm>
            <a:prstGeom prst="rect">
              <a:avLst/>
            </a:prstGeom>
            <a:solidFill>
              <a:schemeClr val="accent5">
                <a:lumMod val="20000"/>
                <a:lumOff val="80000"/>
              </a:schemeClr>
            </a:solidFill>
          </p:spPr>
          <p:txBody>
            <a:bodyPr wrap="square" lIns="72000" tIns="36000" rIns="72000" bIns="36000" rtlCol="0" anchor="ctr">
              <a:noAutofit/>
            </a:bodyPr>
            <a:lstStyle/>
            <a:p>
              <a:pPr algn="ctr"/>
              <a:r>
                <a:rPr lang="ja-JP" altLang="en-US" sz="1200" b="1" i="0">
                  <a:solidFill>
                    <a:schemeClr val="accent5"/>
                  </a:solidFill>
                  <a:effectLst/>
                  <a:latin typeface="NotoSansJP"/>
                </a:rPr>
                <a:t>彼女は善良に席を離れました。</a:t>
              </a:r>
              <a:endParaRPr lang="ja-JP" altLang="en-US" sz="1200" b="1">
                <a:solidFill>
                  <a:schemeClr val="accent5"/>
                </a:solidFill>
              </a:endParaRPr>
            </a:p>
          </p:txBody>
        </p:sp>
        <p:pic>
          <p:nvPicPr>
            <p:cNvPr id="122" name="グラフィックス 2058" descr="キャレットを右へ 単色塗りつぶし">
              <a:extLst>
                <a:ext uri="{FF2B5EF4-FFF2-40B4-BE49-F238E27FC236}">
                  <a16:creationId xmlns:a16="http://schemas.microsoft.com/office/drawing/2014/main" id="{12288BC1-AF8F-C950-6441-05F65FCD35B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82169" y="5234553"/>
              <a:ext cx="360000" cy="360000"/>
            </a:xfrm>
            <a:prstGeom prst="rect">
              <a:avLst/>
            </a:prstGeom>
          </p:spPr>
        </p:pic>
      </p:grpSp>
      <p:grpSp>
        <p:nvGrpSpPr>
          <p:cNvPr id="2" name="グループ化 1">
            <a:extLst>
              <a:ext uri="{FF2B5EF4-FFF2-40B4-BE49-F238E27FC236}">
                <a16:creationId xmlns:a16="http://schemas.microsoft.com/office/drawing/2014/main" id="{0B23F33C-A188-ED65-AD42-BCA1AB8D6BB8}"/>
              </a:ext>
            </a:extLst>
          </p:cNvPr>
          <p:cNvGrpSpPr/>
          <p:nvPr/>
        </p:nvGrpSpPr>
        <p:grpSpPr>
          <a:xfrm>
            <a:off x="0" y="6426000"/>
            <a:ext cx="12192000" cy="432000"/>
            <a:chOff x="0" y="6426000"/>
            <a:chExt cx="12192000" cy="432000"/>
          </a:xfrm>
        </p:grpSpPr>
        <p:sp>
          <p:nvSpPr>
            <p:cNvPr id="3" name="四角形">
              <a:extLst>
                <a:ext uri="{FF2B5EF4-FFF2-40B4-BE49-F238E27FC236}">
                  <a16:creationId xmlns:a16="http://schemas.microsoft.com/office/drawing/2014/main" id="{338D1E44-E4D0-E1DF-2C08-4DABCFD69135}"/>
                </a:ext>
              </a:extLst>
            </p:cNvPr>
            <p:cNvSpPr/>
            <p:nvPr/>
          </p:nvSpPr>
          <p:spPr>
            <a:xfrm>
              <a:off x="0" y="6742856"/>
              <a:ext cx="12192000" cy="115143"/>
            </a:xfrm>
            <a:prstGeom prst="rect">
              <a:avLst/>
            </a:prstGeom>
            <a:solidFill>
              <a:schemeClr val="accent4"/>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srgbClr val="10171B"/>
                </a:solidFill>
                <a:effectLst/>
                <a:uLnTx/>
                <a:uFillTx/>
                <a:latin typeface="+mn-lt"/>
                <a:ea typeface="+mn-ea"/>
                <a:cs typeface="+mn-cs"/>
              </a:endParaRPr>
            </a:p>
          </p:txBody>
        </p:sp>
        <p:sp>
          <p:nvSpPr>
            <p:cNvPr id="4" name="フローチャート: 手操作入力 4">
              <a:extLst>
                <a:ext uri="{FF2B5EF4-FFF2-40B4-BE49-F238E27FC236}">
                  <a16:creationId xmlns:a16="http://schemas.microsoft.com/office/drawing/2014/main" id="{6FD5BC65-E65F-AEC8-769D-740560B818B9}"/>
                </a:ext>
              </a:extLst>
            </p:cNvPr>
            <p:cNvSpPr/>
            <p:nvPr/>
          </p:nvSpPr>
          <p:spPr>
            <a:xfrm rot="5400000" flipV="1">
              <a:off x="11116369" y="5782369"/>
              <a:ext cx="432000" cy="1719262"/>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pic>
          <p:nvPicPr>
            <p:cNvPr id="5" name="図 6" descr="ロゴ&#10;&#10;中程度の精度で自動的に生成された説明">
              <a:extLst>
                <a:ext uri="{FF2B5EF4-FFF2-40B4-BE49-F238E27FC236}">
                  <a16:creationId xmlns:a16="http://schemas.microsoft.com/office/drawing/2014/main" id="{091AAA83-827A-B4A4-5D2F-DE1308AA8FF5}"/>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777200" y="6426356"/>
              <a:ext cx="1414800" cy="431644"/>
            </a:xfrm>
            <a:prstGeom prst="rect">
              <a:avLst/>
            </a:prstGeom>
          </p:spPr>
        </p:pic>
        <p:sp>
          <p:nvSpPr>
            <p:cNvPr id="7" name="スライド番号プレースホルダー 4">
              <a:extLst>
                <a:ext uri="{FF2B5EF4-FFF2-40B4-BE49-F238E27FC236}">
                  <a16:creationId xmlns:a16="http://schemas.microsoft.com/office/drawing/2014/main" id="{00B293BB-A029-6758-1368-56E9F2BAD881}"/>
                </a:ext>
              </a:extLst>
            </p:cNvPr>
            <p:cNvSpPr txBox="1">
              <a:spLocks/>
            </p:cNvSpPr>
            <p:nvPr/>
          </p:nvSpPr>
          <p:spPr bwMode="auto">
            <a:xfrm>
              <a:off x="7747000" y="6519890"/>
              <a:ext cx="2873000" cy="33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b" anchorCtr="0" compatLnSpc="1">
              <a:prstTxWarp prst="textNoShape">
                <a:avLst/>
              </a:prstTxWarp>
            </a:bodyPr>
            <a:lstStyle>
              <a:defPPr>
                <a:defRPr lang="en-US"/>
              </a:defPPr>
              <a:lvl1pPr algn="r" rtl="0" fontAlgn="base">
                <a:spcBef>
                  <a:spcPct val="0"/>
                </a:spcBef>
                <a:spcAft>
                  <a:spcPct val="0"/>
                </a:spcAft>
                <a:defRPr kumimoji="1" sz="800" b="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1600"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600"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600"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600" b="1" kern="1200">
                  <a:solidFill>
                    <a:schemeClr val="tx1"/>
                  </a:solidFill>
                  <a:latin typeface="Arial" charset="0"/>
                  <a:ea typeface="ＭＳ Ｐゴシック" charset="-128"/>
                  <a:cs typeface="+mn-cs"/>
                </a:defRPr>
              </a:lvl5pPr>
              <a:lvl6pPr marL="2286000" algn="l" defTabSz="914400" rtl="0" eaLnBrk="1" latinLnBrk="0" hangingPunct="1">
                <a:defRPr kumimoji="1" sz="1600" b="1" kern="1200">
                  <a:solidFill>
                    <a:schemeClr val="tx1"/>
                  </a:solidFill>
                  <a:latin typeface="Arial" charset="0"/>
                  <a:ea typeface="ＭＳ Ｐゴシック" charset="-128"/>
                  <a:cs typeface="+mn-cs"/>
                </a:defRPr>
              </a:lvl6pPr>
              <a:lvl7pPr marL="2743200" algn="l" defTabSz="914400" rtl="0" eaLnBrk="1" latinLnBrk="0" hangingPunct="1">
                <a:defRPr kumimoji="1" sz="1600" b="1" kern="1200">
                  <a:solidFill>
                    <a:schemeClr val="tx1"/>
                  </a:solidFill>
                  <a:latin typeface="Arial" charset="0"/>
                  <a:ea typeface="ＭＳ Ｐゴシック" charset="-128"/>
                  <a:cs typeface="+mn-cs"/>
                </a:defRPr>
              </a:lvl7pPr>
              <a:lvl8pPr marL="3200400" algn="l" defTabSz="914400" rtl="0" eaLnBrk="1" latinLnBrk="0" hangingPunct="1">
                <a:defRPr kumimoji="1" sz="1600" b="1" kern="1200">
                  <a:solidFill>
                    <a:schemeClr val="tx1"/>
                  </a:solidFill>
                  <a:latin typeface="Arial" charset="0"/>
                  <a:ea typeface="ＭＳ Ｐゴシック" charset="-128"/>
                  <a:cs typeface="+mn-cs"/>
                </a:defRPr>
              </a:lvl8pPr>
              <a:lvl9pPr marL="3657600" algn="l" defTabSz="914400" rtl="0" eaLnBrk="1" latinLnBrk="0" hangingPunct="1">
                <a:defRPr kumimoji="1" sz="1600" b="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chemeClr val="bg1">
                      <a:lumMod val="65000"/>
                    </a:schemeClr>
                  </a:solidFill>
                  <a:effectLst/>
                  <a:uLnTx/>
                  <a:uFillTx/>
                  <a:latin typeface="Arial Nova Light" panose="020B0304020202020204" pitchFamily="34" charset="0"/>
                  <a:ea typeface="メイリオ" panose="020B0604030504040204" pitchFamily="50" charset="-128"/>
                  <a:cs typeface="Arial" panose="020B0604020202020204" pitchFamily="34" charset="0"/>
                </a:rPr>
                <a:t>Copyright © 2024 POCKETALK CORPORATION All Rights Reserved.</a:t>
              </a:r>
            </a:p>
            <a:p>
              <a:pPr marL="0" marR="0" lvl="0" indent="0" algn="r" defTabSz="914400" rtl="0" eaLnBrk="1" fontAlgn="base" latinLnBrk="0" hangingPunct="1">
                <a:lnSpc>
                  <a:spcPct val="150000"/>
                </a:lnSpc>
                <a:spcBef>
                  <a:spcPct val="0"/>
                </a:spcBef>
                <a:spcAft>
                  <a:spcPct val="0"/>
                </a:spcAft>
                <a:buClrTx/>
                <a:buSzTx/>
                <a:buFontTx/>
                <a:buNone/>
                <a:tabLst/>
                <a:defRPr/>
              </a:pPr>
              <a:endParaRPr kumimoji="1" lang="en-US" altLang="ja-JP" sz="700" b="0" i="0" u="none" strike="noStrike" kern="1200" cap="none" spc="0" normalizeH="0" baseline="0" noProof="0" dirty="0">
                <a:ln>
                  <a:noFill/>
                </a:ln>
                <a:solidFill>
                  <a:schemeClr val="bg1">
                    <a:lumMod val="65000"/>
                  </a:schemeClr>
                </a:solidFill>
                <a:effectLst/>
                <a:uLnTx/>
                <a:uFillTx/>
                <a:latin typeface="Arial Nova Light" panose="020B0304020202020204" pitchFamily="34" charset="0"/>
                <a:ea typeface="メイリオ" panose="020B0604030504040204" pitchFamily="50" charset="-128"/>
                <a:cs typeface="Arial" panose="020B0604020202020204" pitchFamily="34" charset="0"/>
              </a:endParaRPr>
            </a:p>
          </p:txBody>
        </p:sp>
      </p:grpSp>
      <p:grpSp>
        <p:nvGrpSpPr>
          <p:cNvPr id="8" name="Group 7">
            <a:extLst>
              <a:ext uri="{FF2B5EF4-FFF2-40B4-BE49-F238E27FC236}">
                <a16:creationId xmlns:a16="http://schemas.microsoft.com/office/drawing/2014/main" id="{ACCD5E94-4F97-0495-23AE-9494D04D18AE}"/>
              </a:ext>
            </a:extLst>
          </p:cNvPr>
          <p:cNvGrpSpPr/>
          <p:nvPr/>
        </p:nvGrpSpPr>
        <p:grpSpPr>
          <a:xfrm>
            <a:off x="10923471" y="928530"/>
            <a:ext cx="1124439" cy="1112500"/>
            <a:chOff x="10940562" y="3658124"/>
            <a:chExt cx="1124439" cy="1112500"/>
          </a:xfrm>
        </p:grpSpPr>
        <p:grpSp>
          <p:nvGrpSpPr>
            <p:cNvPr id="9" name="Group 8">
              <a:extLst>
                <a:ext uri="{FF2B5EF4-FFF2-40B4-BE49-F238E27FC236}">
                  <a16:creationId xmlns:a16="http://schemas.microsoft.com/office/drawing/2014/main" id="{39F9BA4B-E7BA-3147-D473-ED2BAACB500C}"/>
                </a:ext>
              </a:extLst>
            </p:cNvPr>
            <p:cNvGrpSpPr/>
            <p:nvPr/>
          </p:nvGrpSpPr>
          <p:grpSpPr>
            <a:xfrm>
              <a:off x="10984312" y="3733685"/>
              <a:ext cx="1036939" cy="1036939"/>
              <a:chOff x="4211782" y="2033185"/>
              <a:chExt cx="3768436" cy="3768436"/>
            </a:xfrm>
          </p:grpSpPr>
          <p:grpSp>
            <p:nvGrpSpPr>
              <p:cNvPr id="23" name="Group 22">
                <a:extLst>
                  <a:ext uri="{FF2B5EF4-FFF2-40B4-BE49-F238E27FC236}">
                    <a16:creationId xmlns:a16="http://schemas.microsoft.com/office/drawing/2014/main" id="{23AECEB4-DCD2-6D62-7EEA-28CE6280E67A}"/>
                  </a:ext>
                </a:extLst>
              </p:cNvPr>
              <p:cNvGrpSpPr/>
              <p:nvPr/>
            </p:nvGrpSpPr>
            <p:grpSpPr>
              <a:xfrm>
                <a:off x="4211782" y="2033185"/>
                <a:ext cx="3768436" cy="3768436"/>
                <a:chOff x="7088213" y="2033185"/>
                <a:chExt cx="3768436" cy="3768436"/>
              </a:xfrm>
            </p:grpSpPr>
            <p:sp>
              <p:nvSpPr>
                <p:cNvPr id="27" name="Block Arc 26">
                  <a:extLst>
                    <a:ext uri="{FF2B5EF4-FFF2-40B4-BE49-F238E27FC236}">
                      <a16:creationId xmlns:a16="http://schemas.microsoft.com/office/drawing/2014/main" id="{354180C1-494E-3FAF-E8AE-AC39C283DFB5}"/>
                    </a:ext>
                  </a:extLst>
                </p:cNvPr>
                <p:cNvSpPr/>
                <p:nvPr/>
              </p:nvSpPr>
              <p:spPr>
                <a:xfrm rot="18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sp>
              <p:nvSpPr>
                <p:cNvPr id="28" name="Block Arc 27">
                  <a:extLst>
                    <a:ext uri="{FF2B5EF4-FFF2-40B4-BE49-F238E27FC236}">
                      <a16:creationId xmlns:a16="http://schemas.microsoft.com/office/drawing/2014/main" id="{62505515-6A6F-FB2C-B774-C791FE6C139F}"/>
                    </a:ext>
                  </a:extLst>
                </p:cNvPr>
                <p:cNvSpPr/>
                <p:nvPr/>
              </p:nvSpPr>
              <p:spPr>
                <a:xfrm rot="90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solidFill>
                      <a:schemeClr val="tx2">
                        <a:lumMod val="20000"/>
                        <a:lumOff val="80000"/>
                      </a:schemeClr>
                    </a:solidFill>
                  </a:endParaRPr>
                </a:p>
              </p:txBody>
            </p:sp>
            <p:sp>
              <p:nvSpPr>
                <p:cNvPr id="29" name="Block Arc 28">
                  <a:extLst>
                    <a:ext uri="{FF2B5EF4-FFF2-40B4-BE49-F238E27FC236}">
                      <a16:creationId xmlns:a16="http://schemas.microsoft.com/office/drawing/2014/main" id="{4F3DB7E1-DB6E-BD95-BCE6-89998EF58AB6}"/>
                    </a:ext>
                  </a:extLst>
                </p:cNvPr>
                <p:cNvSpPr/>
                <p:nvPr/>
              </p:nvSpPr>
              <p:spPr>
                <a:xfrm rot="16200000" flipV="1">
                  <a:off x="7088213" y="2033185"/>
                  <a:ext cx="3768436" cy="3768436"/>
                </a:xfrm>
                <a:prstGeom prst="blockArc">
                  <a:avLst>
                    <a:gd name="adj1" fmla="val 10800000"/>
                    <a:gd name="adj2" fmla="val 17993485"/>
                    <a:gd name="adj3" fmla="val 31308"/>
                  </a:avLst>
                </a:prstGeom>
                <a:solidFill>
                  <a:schemeClr val="accent3"/>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grpSp>
          <p:sp>
            <p:nvSpPr>
              <p:cNvPr id="24" name="TextBox 23">
                <a:extLst>
                  <a:ext uri="{FF2B5EF4-FFF2-40B4-BE49-F238E27FC236}">
                    <a16:creationId xmlns:a16="http://schemas.microsoft.com/office/drawing/2014/main" id="{EB8F25D9-0F73-CF44-7CE4-5A48103E9285}"/>
                  </a:ext>
                </a:extLst>
              </p:cNvPr>
              <p:cNvSpPr txBox="1"/>
              <p:nvPr/>
            </p:nvSpPr>
            <p:spPr>
              <a:xfrm>
                <a:off x="5011083" y="2958142"/>
                <a:ext cx="2148437" cy="2148437"/>
              </a:xfrm>
              <a:prstGeom prst="rect">
                <a:avLst/>
              </a:prstGeom>
              <a:noFill/>
            </p:spPr>
            <p:txBody>
              <a:bodyPr wrap="square" rtlCol="0" anchor="ctr">
                <a:prstTxWarp prst="textArchUp">
                  <a:avLst>
                    <a:gd name="adj" fmla="val 12280056"/>
                  </a:avLst>
                </a:prstTxWarp>
                <a:noAutofit/>
              </a:bodyPr>
              <a:lstStyle/>
              <a:p>
                <a:pPr algn="ctr"/>
                <a:r>
                  <a:rPr lang="en-JP" sz="900" dirty="0">
                    <a:solidFill>
                      <a:schemeClr val="tx2">
                        <a:lumMod val="20000"/>
                        <a:lumOff val="80000"/>
                      </a:schemeClr>
                    </a:solidFill>
                    <a:latin typeface="Arial Nova Cond Light" panose="020B0306020202020204" pitchFamily="34" charset="0"/>
                  </a:rPr>
                  <a:t>SECURE</a:t>
                </a:r>
              </a:p>
            </p:txBody>
          </p:sp>
          <p:sp>
            <p:nvSpPr>
              <p:cNvPr id="25" name="TextBox 24">
                <a:extLst>
                  <a:ext uri="{FF2B5EF4-FFF2-40B4-BE49-F238E27FC236}">
                    <a16:creationId xmlns:a16="http://schemas.microsoft.com/office/drawing/2014/main" id="{4FA88597-9210-041F-A229-D8C114E44243}"/>
                  </a:ext>
                </a:extLst>
              </p:cNvPr>
              <p:cNvSpPr txBox="1"/>
              <p:nvPr/>
            </p:nvSpPr>
            <p:spPr>
              <a:xfrm rot="3600000">
                <a:off x="4941851" y="2871088"/>
                <a:ext cx="2148437" cy="2148437"/>
              </a:xfrm>
              <a:prstGeom prst="rect">
                <a:avLst/>
              </a:prstGeom>
              <a:noFill/>
            </p:spPr>
            <p:txBody>
              <a:bodyPr wrap="square" rtlCol="0" anchor="ctr">
                <a:prstTxWarp prst="textArchDown">
                  <a:avLst/>
                </a:prstTxWarp>
                <a:noAutofit/>
              </a:bodyPr>
              <a:lstStyle/>
              <a:p>
                <a:pPr algn="ctr"/>
                <a:r>
                  <a:rPr lang="en-JP" sz="900" dirty="0">
                    <a:solidFill>
                      <a:schemeClr val="tx2">
                        <a:lumMod val="20000"/>
                        <a:lumOff val="80000"/>
                      </a:schemeClr>
                    </a:solidFill>
                    <a:latin typeface="Arial Nova Cond Light" panose="020B0306020202020204" pitchFamily="34" charset="0"/>
                  </a:rPr>
                  <a:t>MANAGABLE</a:t>
                </a:r>
              </a:p>
            </p:txBody>
          </p:sp>
          <p:sp>
            <p:nvSpPr>
              <p:cNvPr id="26" name="TextBox 25">
                <a:extLst>
                  <a:ext uri="{FF2B5EF4-FFF2-40B4-BE49-F238E27FC236}">
                    <a16:creationId xmlns:a16="http://schemas.microsoft.com/office/drawing/2014/main" id="{3A31EDF7-4454-5076-E4AA-3AF1F0716D94}"/>
                  </a:ext>
                </a:extLst>
              </p:cNvPr>
              <p:cNvSpPr txBox="1"/>
              <p:nvPr/>
            </p:nvSpPr>
            <p:spPr>
              <a:xfrm rot="18000000">
                <a:off x="5091853" y="2882627"/>
                <a:ext cx="2148437" cy="2148437"/>
              </a:xfrm>
              <a:prstGeom prst="rect">
                <a:avLst/>
              </a:prstGeom>
              <a:noFill/>
            </p:spPr>
            <p:txBody>
              <a:bodyPr wrap="square" rtlCol="0" anchor="ctr">
                <a:prstTxWarp prst="textArchDown">
                  <a:avLst/>
                </a:prstTxWarp>
                <a:noAutofit/>
              </a:bodyPr>
              <a:lstStyle/>
              <a:p>
                <a:pPr algn="ctr"/>
                <a:r>
                  <a:rPr lang="en-JP" sz="900" dirty="0">
                    <a:solidFill>
                      <a:schemeClr val="accent3">
                        <a:lumMod val="40000"/>
                        <a:lumOff val="60000"/>
                      </a:schemeClr>
                    </a:solidFill>
                    <a:latin typeface="Arial Nova Cond Light" panose="020B0306020202020204" pitchFamily="34" charset="0"/>
                  </a:rPr>
                  <a:t>RELIABLE</a:t>
                </a:r>
              </a:p>
            </p:txBody>
          </p:sp>
        </p:grpSp>
        <p:grpSp>
          <p:nvGrpSpPr>
            <p:cNvPr id="10" name="Group 9">
              <a:extLst>
                <a:ext uri="{FF2B5EF4-FFF2-40B4-BE49-F238E27FC236}">
                  <a16:creationId xmlns:a16="http://schemas.microsoft.com/office/drawing/2014/main" id="{06781DF3-D235-B374-825B-E6FCB60FA6AE}"/>
                </a:ext>
              </a:extLst>
            </p:cNvPr>
            <p:cNvGrpSpPr/>
            <p:nvPr/>
          </p:nvGrpSpPr>
          <p:grpSpPr>
            <a:xfrm>
              <a:off x="11363150" y="3658124"/>
              <a:ext cx="279262" cy="279260"/>
              <a:chOff x="5556000" y="1690625"/>
              <a:chExt cx="1080000" cy="1080000"/>
            </a:xfrm>
          </p:grpSpPr>
          <p:sp>
            <p:nvSpPr>
              <p:cNvPr id="19" name="Oval 18">
                <a:extLst>
                  <a:ext uri="{FF2B5EF4-FFF2-40B4-BE49-F238E27FC236}">
                    <a16:creationId xmlns:a16="http://schemas.microsoft.com/office/drawing/2014/main" id="{9A8E5E56-4D11-AB09-79ED-FC8A6996A7B8}"/>
                  </a:ext>
                </a:extLst>
              </p:cNvPr>
              <p:cNvSpPr/>
              <p:nvPr/>
            </p:nvSpPr>
            <p:spPr>
              <a:xfrm>
                <a:off x="5556000" y="1690625"/>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grpSp>
            <p:nvGrpSpPr>
              <p:cNvPr id="20" name="Group 19">
                <a:extLst>
                  <a:ext uri="{FF2B5EF4-FFF2-40B4-BE49-F238E27FC236}">
                    <a16:creationId xmlns:a16="http://schemas.microsoft.com/office/drawing/2014/main" id="{2D434466-9C32-78E3-659C-242B85E76561}"/>
                  </a:ext>
                </a:extLst>
              </p:cNvPr>
              <p:cNvGrpSpPr/>
              <p:nvPr/>
            </p:nvGrpSpPr>
            <p:grpSpPr>
              <a:xfrm>
                <a:off x="5646000" y="1780625"/>
                <a:ext cx="900000" cy="900000"/>
                <a:chOff x="5646000" y="1780625"/>
                <a:chExt cx="900000" cy="900000"/>
              </a:xfrm>
            </p:grpSpPr>
            <p:sp>
              <p:nvSpPr>
                <p:cNvPr id="21" name="Oval 20">
                  <a:extLst>
                    <a:ext uri="{FF2B5EF4-FFF2-40B4-BE49-F238E27FC236}">
                      <a16:creationId xmlns:a16="http://schemas.microsoft.com/office/drawing/2014/main" id="{AB25F0BD-D8E5-4BBD-910A-403BE5554983}"/>
                    </a:ext>
                  </a:extLst>
                </p:cNvPr>
                <p:cNvSpPr/>
                <p:nvPr/>
              </p:nvSpPr>
              <p:spPr>
                <a:xfrm>
                  <a:off x="5646000" y="1780625"/>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22" name="Graphic 21" descr="Lock with solid fill">
                  <a:extLst>
                    <a:ext uri="{FF2B5EF4-FFF2-40B4-BE49-F238E27FC236}">
                      <a16:creationId xmlns:a16="http://schemas.microsoft.com/office/drawing/2014/main" id="{23F8D614-01B9-9A79-8DEA-28113C357E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36000" y="1870625"/>
                  <a:ext cx="720000" cy="720000"/>
                </a:xfrm>
                <a:prstGeom prst="rect">
                  <a:avLst/>
                </a:prstGeom>
              </p:spPr>
            </p:pic>
          </p:grpSp>
        </p:grpSp>
        <p:grpSp>
          <p:nvGrpSpPr>
            <p:cNvPr id="11" name="Group 10">
              <a:extLst>
                <a:ext uri="{FF2B5EF4-FFF2-40B4-BE49-F238E27FC236}">
                  <a16:creationId xmlns:a16="http://schemas.microsoft.com/office/drawing/2014/main" id="{E5A4877B-C66D-B565-37AB-A095EA414BED}"/>
                </a:ext>
              </a:extLst>
            </p:cNvPr>
            <p:cNvGrpSpPr/>
            <p:nvPr/>
          </p:nvGrpSpPr>
          <p:grpSpPr>
            <a:xfrm>
              <a:off x="10940562" y="4326248"/>
              <a:ext cx="279262" cy="279260"/>
              <a:chOff x="3988262" y="4278846"/>
              <a:chExt cx="1080000" cy="1080000"/>
            </a:xfrm>
          </p:grpSpPr>
          <p:sp>
            <p:nvSpPr>
              <p:cNvPr id="16" name="Oval 15">
                <a:extLst>
                  <a:ext uri="{FF2B5EF4-FFF2-40B4-BE49-F238E27FC236}">
                    <a16:creationId xmlns:a16="http://schemas.microsoft.com/office/drawing/2014/main" id="{3C170EEB-95F3-523B-43BB-FE622C1DA78C}"/>
                  </a:ext>
                </a:extLst>
              </p:cNvPr>
              <p:cNvSpPr/>
              <p:nvPr/>
            </p:nvSpPr>
            <p:spPr>
              <a:xfrm>
                <a:off x="3988262" y="4278846"/>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p>
            </p:txBody>
          </p:sp>
          <p:sp>
            <p:nvSpPr>
              <p:cNvPr id="17" name="Oval 16">
                <a:extLst>
                  <a:ext uri="{FF2B5EF4-FFF2-40B4-BE49-F238E27FC236}">
                    <a16:creationId xmlns:a16="http://schemas.microsoft.com/office/drawing/2014/main" id="{166502FC-788B-170F-C9D8-7FA4E911B9AB}"/>
                  </a:ext>
                </a:extLst>
              </p:cNvPr>
              <p:cNvSpPr/>
              <p:nvPr/>
            </p:nvSpPr>
            <p:spPr>
              <a:xfrm>
                <a:off x="4078262"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18" name="Graphic 17" descr="Hierarchy with solid fill">
                <a:extLst>
                  <a:ext uri="{FF2B5EF4-FFF2-40B4-BE49-F238E27FC236}">
                    <a16:creationId xmlns:a16="http://schemas.microsoft.com/office/drawing/2014/main" id="{ECBB691C-3A47-E7B9-0F81-21F6C4021D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68262" y="4458846"/>
                <a:ext cx="720000" cy="720000"/>
              </a:xfrm>
              <a:prstGeom prst="rect">
                <a:avLst/>
              </a:prstGeom>
            </p:spPr>
          </p:pic>
        </p:grpSp>
        <p:grpSp>
          <p:nvGrpSpPr>
            <p:cNvPr id="12" name="Group 11">
              <a:extLst>
                <a:ext uri="{FF2B5EF4-FFF2-40B4-BE49-F238E27FC236}">
                  <a16:creationId xmlns:a16="http://schemas.microsoft.com/office/drawing/2014/main" id="{31095797-2277-CD37-F6DD-8BE17973D0DD}"/>
                </a:ext>
              </a:extLst>
            </p:cNvPr>
            <p:cNvGrpSpPr/>
            <p:nvPr/>
          </p:nvGrpSpPr>
          <p:grpSpPr>
            <a:xfrm>
              <a:off x="11785739" y="4326248"/>
              <a:ext cx="279262" cy="279260"/>
              <a:chOff x="7123739" y="4278846"/>
              <a:chExt cx="1080000" cy="1080000"/>
            </a:xfrm>
          </p:grpSpPr>
          <p:sp>
            <p:nvSpPr>
              <p:cNvPr id="13" name="Oval 12">
                <a:extLst>
                  <a:ext uri="{FF2B5EF4-FFF2-40B4-BE49-F238E27FC236}">
                    <a16:creationId xmlns:a16="http://schemas.microsoft.com/office/drawing/2014/main" id="{AEF5F4B7-2783-1874-30BB-E9E0A5DB8FC9}"/>
                  </a:ext>
                </a:extLst>
              </p:cNvPr>
              <p:cNvSpPr/>
              <p:nvPr/>
            </p:nvSpPr>
            <p:spPr>
              <a:xfrm>
                <a:off x="7123739" y="4278846"/>
                <a:ext cx="1080000" cy="108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sp>
            <p:nvSpPr>
              <p:cNvPr id="14" name="Oval 13">
                <a:extLst>
                  <a:ext uri="{FF2B5EF4-FFF2-40B4-BE49-F238E27FC236}">
                    <a16:creationId xmlns:a16="http://schemas.microsoft.com/office/drawing/2014/main" id="{E4618FFE-4623-71F3-407A-A576B2CA4D4C}"/>
                  </a:ext>
                </a:extLst>
              </p:cNvPr>
              <p:cNvSpPr/>
              <p:nvPr/>
            </p:nvSpPr>
            <p:spPr>
              <a:xfrm>
                <a:off x="7213739"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15" name="Graphic 14" descr="Single gear with solid fill">
                <a:extLst>
                  <a:ext uri="{FF2B5EF4-FFF2-40B4-BE49-F238E27FC236}">
                    <a16:creationId xmlns:a16="http://schemas.microsoft.com/office/drawing/2014/main" id="{15DE4FD3-EA49-C4AB-5A47-7B47685567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03739" y="4458846"/>
                <a:ext cx="720000" cy="720000"/>
              </a:xfrm>
              <a:prstGeom prst="rect">
                <a:avLst/>
              </a:prstGeom>
            </p:spPr>
          </p:pic>
        </p:grpSp>
      </p:grpSp>
      <p:sp>
        <p:nvSpPr>
          <p:cNvPr id="30" name="スライド番号プレースホルダー 29">
            <a:extLst>
              <a:ext uri="{FF2B5EF4-FFF2-40B4-BE49-F238E27FC236}">
                <a16:creationId xmlns:a16="http://schemas.microsoft.com/office/drawing/2014/main" id="{3894E180-8203-3BE2-AAE2-AD3147755E15}"/>
              </a:ext>
            </a:extLst>
          </p:cNvPr>
          <p:cNvSpPr>
            <a:spLocks noGrp="1"/>
          </p:cNvSpPr>
          <p:nvPr>
            <p:ph type="sldNum" sz="quarter" idx="12"/>
          </p:nvPr>
        </p:nvSpPr>
        <p:spPr/>
        <p:txBody>
          <a:bodyPr/>
          <a:lstStyle/>
          <a:p>
            <a:pPr algn="ctr"/>
            <a:fld id="{6FB8D711-A6AE-4DCD-B09A-C2554588049A}" type="slidenum">
              <a:rPr lang="ja-JP" altLang="en-US" sz="800" smtClean="0"/>
              <a:pPr algn="ctr"/>
              <a:t>32</a:t>
            </a:fld>
            <a:endParaRPr lang="ja-JP" altLang="en-US" sz="800" dirty="0"/>
          </a:p>
        </p:txBody>
      </p:sp>
    </p:spTree>
    <p:extLst>
      <p:ext uri="{BB962C8B-B14F-4D97-AF65-F5344CB8AC3E}">
        <p14:creationId xmlns:p14="http://schemas.microsoft.com/office/powerpoint/2010/main" val="10451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250"/>
                                        <p:tgtEl>
                                          <p:spTgt spid="12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fade">
                                      <p:cBhvr>
                                        <p:cTn id="11" dur="250"/>
                                        <p:tgtEl>
                                          <p:spTgt spid="112"/>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left)">
                                      <p:cBhvr>
                                        <p:cTn id="15" dur="250"/>
                                        <p:tgtEl>
                                          <p:spTgt spid="9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50"/>
                                        <p:tgtEl>
                                          <p:spTgt spid="11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250"/>
                                        <p:tgtEl>
                                          <p:spTgt spid="126"/>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250"/>
                                        <p:tgtEl>
                                          <p:spTgt spid="114"/>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wipe(left)">
                                      <p:cBhvr>
                                        <p:cTn id="31" dur="250"/>
                                        <p:tgtEl>
                                          <p:spTgt spid="101"/>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250"/>
                                        <p:tgtEl>
                                          <p:spTgt spid="65"/>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wipe(left)">
                                      <p:cBhvr>
                                        <p:cTn id="39" dur="250"/>
                                        <p:tgtEl>
                                          <p:spTgt spid="103"/>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250"/>
                                        <p:tgtEl>
                                          <p:spTgt spid="1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250"/>
                                        <p:tgtEl>
                                          <p:spTgt spid="9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250"/>
                                        <p:tgtEl>
                                          <p:spTgt spid="94"/>
                                        </p:tgtEl>
                                      </p:cBhvr>
                                    </p:animEffect>
                                  </p:childTnLst>
                                </p:cTn>
                              </p:par>
                            </p:childTnLst>
                          </p:cTn>
                        </p:par>
                        <p:par>
                          <p:cTn id="52" fill="hold">
                            <p:stCondLst>
                              <p:cond delay="250"/>
                            </p:stCondLst>
                            <p:childTnLst>
                              <p:par>
                                <p:cTn id="53" presetID="10" presetClass="entr" presetSubtype="0" fill="hold" grpId="0" nodeType="afterEffect">
                                  <p:stCondLst>
                                    <p:cond delay="300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par>
                          <p:cTn id="56" fill="hold">
                            <p:stCondLst>
                              <p:cond delay="3750"/>
                            </p:stCondLst>
                            <p:childTnLst>
                              <p:par>
                                <p:cTn id="57" presetID="10" presetClass="entr" presetSubtype="0" fill="hold" grpId="0" nodeType="after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fade">
                                      <p:cBhvr>
                                        <p:cTn id="59" dur="500"/>
                                        <p:tgtEl>
                                          <p:spTgt spid="9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3"/>
                                        </p:tgtEl>
                                        <p:attrNameLst>
                                          <p:attrName>style.visibility</p:attrName>
                                        </p:attrNameLst>
                                      </p:cBhvr>
                                      <p:to>
                                        <p:strVal val="visible"/>
                                      </p:to>
                                    </p:set>
                                    <p:animEffect transition="in" filter="fade">
                                      <p:cBhvr>
                                        <p:cTn id="67" dur="500"/>
                                        <p:tgtEl>
                                          <p:spTgt spid="123"/>
                                        </p:tgtEl>
                                      </p:cBhvr>
                                    </p:animEffect>
                                  </p:childTnLst>
                                </p:cTn>
                              </p:par>
                              <p:par>
                                <p:cTn id="68" presetID="10" presetClass="entr" presetSubtype="0" fill="hold" nodeType="withEffect">
                                  <p:stCondLst>
                                    <p:cond delay="0"/>
                                  </p:stCondLst>
                                  <p:childTnLst>
                                    <p:set>
                                      <p:cBhvr>
                                        <p:cTn id="69" dur="1" fill="hold">
                                          <p:stCondLst>
                                            <p:cond delay="0"/>
                                          </p:stCondLst>
                                        </p:cTn>
                                        <p:tgtEl>
                                          <p:spTgt spid="124"/>
                                        </p:tgtEl>
                                        <p:attrNameLst>
                                          <p:attrName>style.visibility</p:attrName>
                                        </p:attrNameLst>
                                      </p:cBhvr>
                                      <p:to>
                                        <p:strVal val="visible"/>
                                      </p:to>
                                    </p:set>
                                    <p:animEffect transition="in" filter="fade">
                                      <p:cBhvr>
                                        <p:cTn id="70" dur="500"/>
                                        <p:tgtEl>
                                          <p:spTgt spid="1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0"/>
                                        </p:tgtEl>
                                        <p:attrNameLst>
                                          <p:attrName>style.visibility</p:attrName>
                                        </p:attrNameLst>
                                      </p:cBhvr>
                                      <p:to>
                                        <p:strVal val="visible"/>
                                      </p:to>
                                    </p:set>
                                    <p:animEffect transition="in" filter="fade">
                                      <p:cBhvr>
                                        <p:cTn id="75" dur="25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95" grpId="0" animBg="1"/>
      <p:bldP spid="1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75112-1A9A-C713-B6E5-A8AC40AE0F18}"/>
            </a:ext>
          </a:extLst>
        </p:cNvPr>
        <p:cNvGrpSpPr/>
        <p:nvPr/>
      </p:nvGrpSpPr>
      <p:grpSpPr>
        <a:xfrm>
          <a:off x="0" y="0"/>
          <a:ext cx="0" cy="0"/>
          <a:chOff x="0" y="0"/>
          <a:chExt cx="0" cy="0"/>
        </a:xfrm>
      </p:grpSpPr>
      <p:pic>
        <p:nvPicPr>
          <p:cNvPr id="215" name="Graphic 214" descr="Cloud with solid fill">
            <a:extLst>
              <a:ext uri="{FF2B5EF4-FFF2-40B4-BE49-F238E27FC236}">
                <a16:creationId xmlns:a16="http://schemas.microsoft.com/office/drawing/2014/main" id="{9AB84519-849E-90AD-315B-F2532A3E15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5460" y="3325926"/>
            <a:ext cx="1161078" cy="1161074"/>
          </a:xfrm>
          <a:prstGeom prst="rect">
            <a:avLst/>
          </a:prstGeom>
        </p:spPr>
      </p:pic>
      <p:sp>
        <p:nvSpPr>
          <p:cNvPr id="44" name="タイトル 43">
            <a:extLst>
              <a:ext uri="{FF2B5EF4-FFF2-40B4-BE49-F238E27FC236}">
                <a16:creationId xmlns:a16="http://schemas.microsoft.com/office/drawing/2014/main" id="{80B0C42B-F1CC-8211-5EC8-BB2A4D479025}"/>
              </a:ext>
            </a:extLst>
          </p:cNvPr>
          <p:cNvSpPr>
            <a:spLocks noGrp="1"/>
          </p:cNvSpPr>
          <p:nvPr>
            <p:ph type="title"/>
          </p:nvPr>
        </p:nvSpPr>
        <p:spPr/>
        <p:txBody>
          <a:bodyPr/>
          <a:lstStyle/>
          <a:p>
            <a:r>
              <a:rPr lang="ja-JP" altLang="en-US"/>
              <a:t>すべてのエンジンで、会話は暗号化。処理後に即時削除。学習に使われない仕組み。</a:t>
            </a:r>
            <a:endParaRPr lang="ja-JP" altLang="en-US" dirty="0"/>
          </a:p>
        </p:txBody>
      </p:sp>
      <p:sp>
        <p:nvSpPr>
          <p:cNvPr id="46" name="テキスト プレースホルダー 45">
            <a:extLst>
              <a:ext uri="{FF2B5EF4-FFF2-40B4-BE49-F238E27FC236}">
                <a16:creationId xmlns:a16="http://schemas.microsoft.com/office/drawing/2014/main" id="{46F86FAB-6BA7-611E-AB3B-1F1D0DEEF3EF}"/>
              </a:ext>
            </a:extLst>
          </p:cNvPr>
          <p:cNvSpPr>
            <a:spLocks noGrp="1"/>
          </p:cNvSpPr>
          <p:nvPr>
            <p:ph type="body" sz="quarter" idx="14"/>
          </p:nvPr>
        </p:nvSpPr>
        <p:spPr/>
        <p:txBody>
          <a:bodyPr/>
          <a:lstStyle/>
          <a:p>
            <a:r>
              <a:rPr lang="ja-JP" altLang="en-US" dirty="0"/>
              <a:t>エンタープライズレベルのセキュリティ。</a:t>
            </a:r>
          </a:p>
        </p:txBody>
      </p:sp>
      <p:sp>
        <p:nvSpPr>
          <p:cNvPr id="6" name="テキスト プレースホルダー 5">
            <a:extLst>
              <a:ext uri="{FF2B5EF4-FFF2-40B4-BE49-F238E27FC236}">
                <a16:creationId xmlns:a16="http://schemas.microsoft.com/office/drawing/2014/main" id="{821BB49D-B2A6-6729-A86C-0F26D5F5AB9D}"/>
              </a:ext>
            </a:extLst>
          </p:cNvPr>
          <p:cNvSpPr>
            <a:spLocks noGrp="1"/>
          </p:cNvSpPr>
          <p:nvPr>
            <p:ph type="body" sz="quarter" idx="13"/>
          </p:nvPr>
        </p:nvSpPr>
        <p:spPr/>
        <p:txBody>
          <a:bodyPr/>
          <a:lstStyle/>
          <a:p>
            <a:r>
              <a:rPr lang="ja-JP" altLang="en-US"/>
              <a:t>何が違うの？ビジネス仕様のポケトーク。　</a:t>
            </a:r>
            <a:r>
              <a:rPr lang="en-US" altLang="ja-JP" dirty="0"/>
              <a:t>―</a:t>
            </a:r>
            <a:r>
              <a:rPr lang="ja-JP" altLang="en-US"/>
              <a:t>　</a:t>
            </a:r>
            <a:r>
              <a:rPr lang="ja-JP" altLang="en-US" b="1">
                <a:solidFill>
                  <a:schemeClr val="accent3">
                    <a:lumMod val="60000"/>
                    <a:lumOff val="40000"/>
                  </a:schemeClr>
                </a:solidFill>
              </a:rPr>
              <a:t>安全に使える。</a:t>
            </a:r>
            <a:endParaRPr lang="ja-JP" altLang="en-US"/>
          </a:p>
        </p:txBody>
      </p:sp>
      <p:pic>
        <p:nvPicPr>
          <p:cNvPr id="9" name="Graphic 8" descr="Cloud with solid fill">
            <a:extLst>
              <a:ext uri="{FF2B5EF4-FFF2-40B4-BE49-F238E27FC236}">
                <a16:creationId xmlns:a16="http://schemas.microsoft.com/office/drawing/2014/main" id="{F3C1A510-B6BA-5C98-F52D-3AE71EEDBA9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96664" y="3325926"/>
            <a:ext cx="1161078" cy="1161074"/>
          </a:xfrm>
          <a:prstGeom prst="rect">
            <a:avLst/>
          </a:prstGeom>
        </p:spPr>
      </p:pic>
      <p:grpSp>
        <p:nvGrpSpPr>
          <p:cNvPr id="10" name="Group 9">
            <a:extLst>
              <a:ext uri="{FF2B5EF4-FFF2-40B4-BE49-F238E27FC236}">
                <a16:creationId xmlns:a16="http://schemas.microsoft.com/office/drawing/2014/main" id="{0286080F-27AB-B44F-A07F-0F5C16B2E8E9}"/>
              </a:ext>
            </a:extLst>
          </p:cNvPr>
          <p:cNvGrpSpPr/>
          <p:nvPr/>
        </p:nvGrpSpPr>
        <p:grpSpPr>
          <a:xfrm>
            <a:off x="3073952" y="3907443"/>
            <a:ext cx="806502" cy="302650"/>
            <a:chOff x="2654025" y="2514600"/>
            <a:chExt cx="2436686" cy="914400"/>
          </a:xfrm>
        </p:grpSpPr>
        <p:pic>
          <p:nvPicPr>
            <p:cNvPr id="11" name="Graphic 10" descr="Voice with solid fill">
              <a:extLst>
                <a:ext uri="{FF2B5EF4-FFF2-40B4-BE49-F238E27FC236}">
                  <a16:creationId xmlns:a16="http://schemas.microsoft.com/office/drawing/2014/main" id="{AAD09616-D5F6-F39B-0709-92949ED69A0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2654025" y="2514600"/>
              <a:ext cx="914402" cy="914400"/>
            </a:xfrm>
            <a:prstGeom prst="rect">
              <a:avLst/>
            </a:prstGeom>
          </p:spPr>
        </p:pic>
        <p:pic>
          <p:nvPicPr>
            <p:cNvPr id="12" name="Graphic 11" descr="Morse Code with solid fill">
              <a:extLst>
                <a:ext uri="{FF2B5EF4-FFF2-40B4-BE49-F238E27FC236}">
                  <a16:creationId xmlns:a16="http://schemas.microsoft.com/office/drawing/2014/main" id="{9F076110-E654-E880-2D6C-450698ED5DB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76309" y="2514600"/>
              <a:ext cx="914402" cy="914400"/>
            </a:xfrm>
            <a:prstGeom prst="rect">
              <a:avLst/>
            </a:prstGeom>
          </p:spPr>
        </p:pic>
        <p:pic>
          <p:nvPicPr>
            <p:cNvPr id="13" name="Graphic 12" descr="Play with solid fill">
              <a:extLst>
                <a:ext uri="{FF2B5EF4-FFF2-40B4-BE49-F238E27FC236}">
                  <a16:creationId xmlns:a16="http://schemas.microsoft.com/office/drawing/2014/main" id="{65D4659A-4DE7-68C4-1168-8B55FAFC57E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723718" y="2791800"/>
              <a:ext cx="359998" cy="359999"/>
            </a:xfrm>
            <a:prstGeom prst="rect">
              <a:avLst/>
            </a:prstGeom>
          </p:spPr>
        </p:pic>
      </p:grpSp>
      <p:sp>
        <p:nvSpPr>
          <p:cNvPr id="8" name="テキスト ボックス 26">
            <a:extLst>
              <a:ext uri="{FF2B5EF4-FFF2-40B4-BE49-F238E27FC236}">
                <a16:creationId xmlns:a16="http://schemas.microsoft.com/office/drawing/2014/main" id="{05D8460F-74FF-0744-0777-A42008698A3F}"/>
              </a:ext>
            </a:extLst>
          </p:cNvPr>
          <p:cNvSpPr txBox="1"/>
          <p:nvPr/>
        </p:nvSpPr>
        <p:spPr>
          <a:xfrm>
            <a:off x="2666725" y="3563580"/>
            <a:ext cx="1620957" cy="95410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STEP1</a:t>
            </a:r>
            <a:endParaRPr kumimoji="1" lang="en-US" altLang="ja-JP" sz="20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音声からテキスト</a:t>
            </a:r>
            <a:endParaRPr kumimoji="1" lang="en-US" altLang="ja-JP" sz="14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p:txBody>
      </p:sp>
      <p:grpSp>
        <p:nvGrpSpPr>
          <p:cNvPr id="18" name="Group 17">
            <a:extLst>
              <a:ext uri="{FF2B5EF4-FFF2-40B4-BE49-F238E27FC236}">
                <a16:creationId xmlns:a16="http://schemas.microsoft.com/office/drawing/2014/main" id="{B95651B8-3A9D-93D3-A34B-D7BB2B2EBD52}"/>
              </a:ext>
            </a:extLst>
          </p:cNvPr>
          <p:cNvGrpSpPr/>
          <p:nvPr/>
        </p:nvGrpSpPr>
        <p:grpSpPr>
          <a:xfrm>
            <a:off x="5721284" y="3907441"/>
            <a:ext cx="749430" cy="302650"/>
            <a:chOff x="2748081" y="3642681"/>
            <a:chExt cx="2264249" cy="914400"/>
          </a:xfrm>
        </p:grpSpPr>
        <p:pic>
          <p:nvPicPr>
            <p:cNvPr id="19" name="Graphic 18" descr="Subtitles with solid fill">
              <a:extLst>
                <a:ext uri="{FF2B5EF4-FFF2-40B4-BE49-F238E27FC236}">
                  <a16:creationId xmlns:a16="http://schemas.microsoft.com/office/drawing/2014/main" id="{FE73A888-FB60-310A-9801-A8A110EB9C08}"/>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97930" y="3642681"/>
              <a:ext cx="914400" cy="914400"/>
            </a:xfrm>
            <a:prstGeom prst="rect">
              <a:avLst/>
            </a:prstGeom>
          </p:spPr>
        </p:pic>
        <p:pic>
          <p:nvPicPr>
            <p:cNvPr id="20" name="Graphic 19" descr="Subtitles with solid fill">
              <a:extLst>
                <a:ext uri="{FF2B5EF4-FFF2-40B4-BE49-F238E27FC236}">
                  <a16:creationId xmlns:a16="http://schemas.microsoft.com/office/drawing/2014/main" id="{C7A5D0B5-73BC-9ED2-889D-AB401754AE35}"/>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748081" y="3642681"/>
              <a:ext cx="914402" cy="914400"/>
            </a:xfrm>
            <a:prstGeom prst="rect">
              <a:avLst/>
            </a:prstGeom>
          </p:spPr>
        </p:pic>
        <p:pic>
          <p:nvPicPr>
            <p:cNvPr id="21" name="Graphic 20" descr="Play with solid fill">
              <a:extLst>
                <a:ext uri="{FF2B5EF4-FFF2-40B4-BE49-F238E27FC236}">
                  <a16:creationId xmlns:a16="http://schemas.microsoft.com/office/drawing/2014/main" id="{2B78942A-CE04-4767-8822-E58C2B5C6AC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723718" y="3919881"/>
              <a:ext cx="359998" cy="359999"/>
            </a:xfrm>
            <a:prstGeom prst="rect">
              <a:avLst/>
            </a:prstGeom>
          </p:spPr>
        </p:pic>
      </p:grpSp>
      <p:sp>
        <p:nvSpPr>
          <p:cNvPr id="16" name="テキスト ボックス 26">
            <a:extLst>
              <a:ext uri="{FF2B5EF4-FFF2-40B4-BE49-F238E27FC236}">
                <a16:creationId xmlns:a16="http://schemas.microsoft.com/office/drawing/2014/main" id="{29FF7D01-3B24-C686-AE3F-ADA0D358D880}"/>
              </a:ext>
            </a:extLst>
          </p:cNvPr>
          <p:cNvSpPr txBox="1"/>
          <p:nvPr/>
        </p:nvSpPr>
        <p:spPr>
          <a:xfrm>
            <a:off x="5339221" y="3563577"/>
            <a:ext cx="1513556" cy="95410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STEP2</a:t>
            </a:r>
            <a:endParaRPr kumimoji="1" lang="en-US" altLang="ja-JP" sz="20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言語</a:t>
            </a:r>
            <a:r>
              <a:rPr kumimoji="1" lang="en-US" altLang="ja-JP" sz="14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A</a:t>
            </a:r>
            <a:r>
              <a:rPr kumimoji="1" lang="ja-JP" altLang="en-US" sz="1400" b="1" i="0" u="none" strike="noStrike" kern="1200" cap="none" spc="0" normalizeH="0" baseline="0" noProof="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から言語</a:t>
            </a:r>
            <a:r>
              <a:rPr kumimoji="1" lang="en-US" altLang="ja-JP" sz="14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B</a:t>
            </a:r>
          </a:p>
        </p:txBody>
      </p:sp>
      <p:pic>
        <p:nvPicPr>
          <p:cNvPr id="25" name="Graphic 24" descr="Cloud with solid fill">
            <a:extLst>
              <a:ext uri="{FF2B5EF4-FFF2-40B4-BE49-F238E27FC236}">
                <a16:creationId xmlns:a16="http://schemas.microsoft.com/office/drawing/2014/main" id="{D085C628-4AE4-E8AC-7158-0096269E1E5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4256" y="3325926"/>
            <a:ext cx="1161078" cy="1161074"/>
          </a:xfrm>
          <a:prstGeom prst="rect">
            <a:avLst/>
          </a:prstGeom>
        </p:spPr>
      </p:pic>
      <p:grpSp>
        <p:nvGrpSpPr>
          <p:cNvPr id="26" name="Group 25">
            <a:extLst>
              <a:ext uri="{FF2B5EF4-FFF2-40B4-BE49-F238E27FC236}">
                <a16:creationId xmlns:a16="http://schemas.microsoft.com/office/drawing/2014/main" id="{11016504-EBA6-BB4F-AE72-FC802B1DB799}"/>
              </a:ext>
            </a:extLst>
          </p:cNvPr>
          <p:cNvGrpSpPr/>
          <p:nvPr/>
        </p:nvGrpSpPr>
        <p:grpSpPr>
          <a:xfrm>
            <a:off x="8311544" y="3907442"/>
            <a:ext cx="806502" cy="302650"/>
            <a:chOff x="2716729" y="4658041"/>
            <a:chExt cx="2436686" cy="914400"/>
          </a:xfrm>
        </p:grpSpPr>
        <p:pic>
          <p:nvPicPr>
            <p:cNvPr id="27" name="Graphic 26" descr="Voice with solid fill">
              <a:extLst>
                <a:ext uri="{FF2B5EF4-FFF2-40B4-BE49-F238E27FC236}">
                  <a16:creationId xmlns:a16="http://schemas.microsoft.com/office/drawing/2014/main" id="{AC54D90F-7C5D-8859-CE30-5DB83A00E24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39013" y="4658041"/>
              <a:ext cx="914402" cy="914400"/>
            </a:xfrm>
            <a:prstGeom prst="rect">
              <a:avLst/>
            </a:prstGeom>
          </p:spPr>
        </p:pic>
        <p:pic>
          <p:nvPicPr>
            <p:cNvPr id="28" name="Graphic 27" descr="Morse Code with solid fill">
              <a:extLst>
                <a:ext uri="{FF2B5EF4-FFF2-40B4-BE49-F238E27FC236}">
                  <a16:creationId xmlns:a16="http://schemas.microsoft.com/office/drawing/2014/main" id="{BF74DD76-C5D8-0259-8C38-D825623662F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V="1">
              <a:off x="2716729" y="4658041"/>
              <a:ext cx="914401" cy="914400"/>
            </a:xfrm>
            <a:prstGeom prst="rect">
              <a:avLst/>
            </a:prstGeom>
          </p:spPr>
        </p:pic>
        <p:pic>
          <p:nvPicPr>
            <p:cNvPr id="29" name="Graphic 28" descr="Play with solid fill">
              <a:extLst>
                <a:ext uri="{FF2B5EF4-FFF2-40B4-BE49-F238E27FC236}">
                  <a16:creationId xmlns:a16="http://schemas.microsoft.com/office/drawing/2014/main" id="{373DF189-9DEA-91DB-DF61-2959D176511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723718" y="4935241"/>
              <a:ext cx="359998" cy="359999"/>
            </a:xfrm>
            <a:prstGeom prst="rect">
              <a:avLst/>
            </a:prstGeom>
          </p:spPr>
        </p:pic>
      </p:grpSp>
      <p:sp>
        <p:nvSpPr>
          <p:cNvPr id="24" name="テキスト ボックス 26">
            <a:extLst>
              <a:ext uri="{FF2B5EF4-FFF2-40B4-BE49-F238E27FC236}">
                <a16:creationId xmlns:a16="http://schemas.microsoft.com/office/drawing/2014/main" id="{4B7C33B4-3C1A-360C-244A-4222C47E304B}"/>
              </a:ext>
            </a:extLst>
          </p:cNvPr>
          <p:cNvSpPr txBox="1"/>
          <p:nvPr/>
        </p:nvSpPr>
        <p:spPr>
          <a:xfrm>
            <a:off x="7904317" y="3563577"/>
            <a:ext cx="1620957" cy="95410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STEP3</a:t>
            </a:r>
            <a:endParaRPr kumimoji="1" lang="en-US" altLang="ja-JP" sz="20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rPr>
              <a:t>テキストから音声</a:t>
            </a:r>
            <a:endParaRPr kumimoji="1" lang="en-US" altLang="ja-JP" sz="1400" b="1" i="0" u="none" strike="noStrike" kern="1200" cap="none" spc="0" normalizeH="0" baseline="0" noProof="0" dirty="0">
              <a:ln>
                <a:noFill/>
              </a:ln>
              <a:solidFill>
                <a:schemeClr val="tx2">
                  <a:lumMod val="60000"/>
                  <a:lumOff val="40000"/>
                </a:schemeClr>
              </a:solidFill>
              <a:effectLst/>
              <a:uLnTx/>
              <a:uFillTx/>
              <a:latin typeface="Arial Nova" panose="020B0504020202020204" pitchFamily="34" charset="0"/>
              <a:ea typeface="游ゴシック" panose="020B0400000000000000" pitchFamily="50" charset="-128"/>
              <a:cs typeface="+mn-cs"/>
            </a:endParaRPr>
          </a:p>
        </p:txBody>
      </p:sp>
      <p:pic>
        <p:nvPicPr>
          <p:cNvPr id="30" name="Graphic 29" descr="Caret Right with solid fill">
            <a:extLst>
              <a:ext uri="{FF2B5EF4-FFF2-40B4-BE49-F238E27FC236}">
                <a16:creationId xmlns:a16="http://schemas.microsoft.com/office/drawing/2014/main" id="{7BF55FD9-19AB-9D8A-221B-3E23BDC9CDB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4542983" y="3690610"/>
            <a:ext cx="487236" cy="487236"/>
          </a:xfrm>
          <a:prstGeom prst="rect">
            <a:avLst/>
          </a:prstGeom>
        </p:spPr>
      </p:pic>
      <p:pic>
        <p:nvPicPr>
          <p:cNvPr id="31" name="Graphic 30" descr="Caret Right with solid fill">
            <a:extLst>
              <a:ext uri="{FF2B5EF4-FFF2-40B4-BE49-F238E27FC236}">
                <a16:creationId xmlns:a16="http://schemas.microsoft.com/office/drawing/2014/main" id="{86AC7460-E0E5-19ED-237A-2F4CFBC69140}"/>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161779" y="3690610"/>
            <a:ext cx="487236" cy="487236"/>
          </a:xfrm>
          <a:prstGeom prst="rect">
            <a:avLst/>
          </a:prstGeom>
        </p:spPr>
      </p:pic>
      <p:pic>
        <p:nvPicPr>
          <p:cNvPr id="40" name="グラフィックス 64" descr="ユーザー 単色塗りつぶし">
            <a:extLst>
              <a:ext uri="{FF2B5EF4-FFF2-40B4-BE49-F238E27FC236}">
                <a16:creationId xmlns:a16="http://schemas.microsoft.com/office/drawing/2014/main" id="{05CAEE51-45C6-55F9-1533-8684377D928E}"/>
              </a:ext>
            </a:extLst>
          </p:cNvPr>
          <p:cNvPicPr>
            <a:picLocks noChangeAspect="1"/>
          </p:cNvPicPr>
          <p:nvPr/>
        </p:nvPicPr>
        <p:blipFill rotWithShape="1">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l="11370" r="11370"/>
          <a:stretch/>
        </p:blipFill>
        <p:spPr>
          <a:xfrm>
            <a:off x="767931" y="3405991"/>
            <a:ext cx="704770" cy="912214"/>
          </a:xfrm>
          <a:prstGeom prst="rect">
            <a:avLst/>
          </a:prstGeom>
        </p:spPr>
      </p:pic>
      <p:pic>
        <p:nvPicPr>
          <p:cNvPr id="41" name="グラフィックス 62" descr="ユーザー 単色塗りつぶし">
            <a:extLst>
              <a:ext uri="{FF2B5EF4-FFF2-40B4-BE49-F238E27FC236}">
                <a16:creationId xmlns:a16="http://schemas.microsoft.com/office/drawing/2014/main" id="{7E48349A-B471-3239-465D-0CCBA48CEAD6}"/>
              </a:ext>
            </a:extLst>
          </p:cNvPr>
          <p:cNvPicPr>
            <a:picLocks noChangeAspect="1"/>
          </p:cNvPicPr>
          <p:nvPr/>
        </p:nvPicPr>
        <p:blipFill rotWithShape="1">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l="11370" r="11370"/>
          <a:stretch/>
        </p:blipFill>
        <p:spPr>
          <a:xfrm>
            <a:off x="10719301" y="3405991"/>
            <a:ext cx="704770" cy="912214"/>
          </a:xfrm>
          <a:prstGeom prst="rect">
            <a:avLst/>
          </a:prstGeom>
        </p:spPr>
      </p:pic>
      <p:pic>
        <p:nvPicPr>
          <p:cNvPr id="45" name="グラフィックス 1" descr="ボリューム 単色塗りつぶし">
            <a:extLst>
              <a:ext uri="{FF2B5EF4-FFF2-40B4-BE49-F238E27FC236}">
                <a16:creationId xmlns:a16="http://schemas.microsoft.com/office/drawing/2014/main" id="{1DB1DEDD-DB97-4D76-00B3-02DAC9D5B7BD}"/>
              </a:ext>
            </a:extLst>
          </p:cNvPr>
          <p:cNvPicPr>
            <a:picLocks noChangeAspect="1"/>
          </p:cNvPicPr>
          <p:nvPr/>
        </p:nvPicPr>
        <p:blipFill rotWithShape="1">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l="52699" r="6289"/>
          <a:stretch/>
        </p:blipFill>
        <p:spPr>
          <a:xfrm>
            <a:off x="1923176" y="3383986"/>
            <a:ext cx="451334" cy="1100484"/>
          </a:xfrm>
          <a:prstGeom prst="rect">
            <a:avLst/>
          </a:prstGeom>
        </p:spPr>
      </p:pic>
      <p:pic>
        <p:nvPicPr>
          <p:cNvPr id="47" name="グラフィックス 3" descr="ボリューム 単色塗りつぶし">
            <a:extLst>
              <a:ext uri="{FF2B5EF4-FFF2-40B4-BE49-F238E27FC236}">
                <a16:creationId xmlns:a16="http://schemas.microsoft.com/office/drawing/2014/main" id="{E031438A-91D5-1918-4ABD-65E6E202F26B}"/>
              </a:ext>
            </a:extLst>
          </p:cNvPr>
          <p:cNvPicPr>
            <a:picLocks noChangeAspect="1"/>
          </p:cNvPicPr>
          <p:nvPr/>
        </p:nvPicPr>
        <p:blipFill rotWithShape="1">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l="52699" r="6289"/>
          <a:stretch/>
        </p:blipFill>
        <p:spPr>
          <a:xfrm>
            <a:off x="9817488" y="3383986"/>
            <a:ext cx="451334" cy="1100484"/>
          </a:xfrm>
          <a:prstGeom prst="rect">
            <a:avLst/>
          </a:prstGeom>
        </p:spPr>
      </p:pic>
      <p:sp>
        <p:nvSpPr>
          <p:cNvPr id="126" name="コンテンツ プレースホルダ 2">
            <a:extLst>
              <a:ext uri="{FF2B5EF4-FFF2-40B4-BE49-F238E27FC236}">
                <a16:creationId xmlns:a16="http://schemas.microsoft.com/office/drawing/2014/main" id="{1BBA2179-66A1-54D4-FBE4-80254501A116}"/>
              </a:ext>
            </a:extLst>
          </p:cNvPr>
          <p:cNvSpPr txBox="1">
            <a:spLocks noChangeArrowheads="1"/>
          </p:cNvSpPr>
          <p:nvPr/>
        </p:nvSpPr>
        <p:spPr bwMode="auto">
          <a:xfrm>
            <a:off x="252000" y="6489340"/>
            <a:ext cx="10368000" cy="368660"/>
          </a:xfrm>
          <a:prstGeom prst="rect">
            <a:avLst/>
          </a:prstGeom>
          <a:noFill/>
          <a:ln w="3175">
            <a:noFill/>
            <a:miter lim="800000"/>
            <a:headEnd/>
            <a:tailEnd/>
          </a:ln>
          <a:effectLst/>
        </p:spPr>
        <p:txBody>
          <a:bodyPr lIns="72000" tIns="72000" rIns="72000" bIns="72000" anchor="b"/>
          <a:lstStyle>
            <a:defPPr>
              <a:defRPr lang="ja-JP"/>
            </a:defPPr>
            <a:lvl1pPr marL="0" indent="0" algn="ctr" eaLnBrk="1" hangingPunct="1">
              <a:spcBef>
                <a:spcPct val="20000"/>
              </a:spcBef>
              <a:buFontTx/>
              <a:buNone/>
              <a:defRPr sz="1100" b="1" kern="0">
                <a:solidFill>
                  <a:schemeClr val="bg1">
                    <a:lumMod val="95000"/>
                  </a:schemeClr>
                </a:solidFill>
                <a:effectLst/>
                <a:latin typeface="Hiragino Mincho Pro W3" panose="02020300000000000000" pitchFamily="18" charset="-128"/>
                <a:ea typeface="Hiragino Mincho Pro W3" panose="02020300000000000000"/>
              </a:defRPr>
            </a:lvl1pPr>
            <a:lvl2pPr marL="742950" indent="-285750">
              <a:spcBef>
                <a:spcPct val="20000"/>
              </a:spcBef>
              <a:buChar char="–"/>
              <a:defRPr sz="2800">
                <a:latin typeface="Arial" charset="0"/>
                <a:ea typeface="ＭＳ Ｐゴシック" charset="-128"/>
              </a:defRPr>
            </a:lvl2pPr>
            <a:lvl3pPr marL="1143000" indent="-228600">
              <a:spcBef>
                <a:spcPct val="20000"/>
              </a:spcBef>
              <a:buChar char="•"/>
              <a:defRPr sz="2400">
                <a:latin typeface="Arial" charset="0"/>
                <a:ea typeface="ＭＳ Ｐゴシック" charset="-128"/>
              </a:defRPr>
            </a:lvl3pPr>
            <a:lvl4pPr marL="1600200" indent="-228600">
              <a:spcBef>
                <a:spcPct val="20000"/>
              </a:spcBef>
              <a:buChar char="–"/>
              <a:defRPr sz="2000">
                <a:latin typeface="Arial" charset="0"/>
                <a:ea typeface="ＭＳ Ｐゴシック" charset="-128"/>
              </a:defRPr>
            </a:lvl4pPr>
            <a:lvl5pPr marL="2057400" indent="-228600">
              <a:spcBef>
                <a:spcPct val="20000"/>
              </a:spcBef>
              <a:buChar char="»"/>
              <a:defRPr sz="2000">
                <a:latin typeface="Arial" charset="0"/>
                <a:ea typeface="ＭＳ Ｐゴシック" charset="-128"/>
              </a:defRPr>
            </a:lvl5pPr>
            <a:lvl6pPr marL="2514600" indent="-228600" fontAlgn="base">
              <a:spcBef>
                <a:spcPct val="20000"/>
              </a:spcBef>
              <a:spcAft>
                <a:spcPct val="0"/>
              </a:spcAft>
              <a:buChar char="»"/>
              <a:defRPr sz="2000">
                <a:latin typeface="Arial" charset="0"/>
                <a:ea typeface="ＭＳ Ｐゴシック" charset="-128"/>
              </a:defRPr>
            </a:lvl6pPr>
            <a:lvl7pPr marL="2971800" indent="-228600" fontAlgn="base">
              <a:spcBef>
                <a:spcPct val="20000"/>
              </a:spcBef>
              <a:spcAft>
                <a:spcPct val="0"/>
              </a:spcAft>
              <a:buChar char="»"/>
              <a:defRPr sz="2000">
                <a:latin typeface="Arial" charset="0"/>
                <a:ea typeface="ＭＳ Ｐゴシック" charset="-128"/>
              </a:defRPr>
            </a:lvl7pPr>
            <a:lvl8pPr marL="3429000" indent="-228600" fontAlgn="base">
              <a:spcBef>
                <a:spcPct val="20000"/>
              </a:spcBef>
              <a:spcAft>
                <a:spcPct val="0"/>
              </a:spcAft>
              <a:buChar char="»"/>
              <a:defRPr sz="2000">
                <a:latin typeface="Arial" charset="0"/>
                <a:ea typeface="ＭＳ Ｐゴシック" charset="-128"/>
              </a:defRPr>
            </a:lvl8pPr>
            <a:lvl9pPr marL="3886200" indent="-228600" fontAlgn="base">
              <a:spcBef>
                <a:spcPct val="20000"/>
              </a:spcBef>
              <a:spcAft>
                <a:spcPct val="0"/>
              </a:spcAft>
              <a:buChar char="»"/>
              <a:defRPr sz="2000">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chemeClr val="tx2"/>
                </a:solidFill>
                <a:effectLst/>
                <a:uLnTx/>
                <a:uFillTx/>
                <a:latin typeface="游ゴシック" panose="020B0400000000000000" pitchFamily="34" charset="-128"/>
                <a:ea typeface="游ゴシック" panose="020B0400000000000000" pitchFamily="34" charset="-128"/>
                <a:cs typeface="+mn-cs"/>
              </a:rPr>
              <a:t>*</a:t>
            </a:r>
            <a:r>
              <a:rPr kumimoji="1" lang="ja-JP" altLang="en-US" sz="1000" b="0" i="0" u="none" strike="noStrike" kern="1200" cap="none" spc="0" normalizeH="0" baseline="0" noProof="0">
                <a:ln>
                  <a:noFill/>
                </a:ln>
                <a:solidFill>
                  <a:schemeClr val="tx2"/>
                </a:solidFill>
                <a:effectLst/>
                <a:uLnTx/>
                <a:uFillTx/>
                <a:latin typeface="游ゴシック" panose="020B0400000000000000" pitchFamily="34" charset="-128"/>
                <a:ea typeface="游ゴシック" panose="020B0400000000000000" pitchFamily="34" charset="-128"/>
                <a:cs typeface="+mn-cs"/>
              </a:rPr>
              <a:t>音声合成ソフトウェアを手掛けるパートナー</a:t>
            </a:r>
            <a:r>
              <a:rPr kumimoji="1" lang="en-US" altLang="ja-JP" sz="1000" b="0" i="0" u="none" strike="noStrike" kern="1200" cap="none" spc="0" normalizeH="0" baseline="0" noProof="0" dirty="0">
                <a:ln>
                  <a:noFill/>
                </a:ln>
                <a:solidFill>
                  <a:schemeClr val="tx2"/>
                </a:solidFill>
                <a:effectLst/>
                <a:uLnTx/>
                <a:uFillTx/>
                <a:latin typeface="游ゴシック" panose="020B0400000000000000" pitchFamily="34" charset="-128"/>
                <a:ea typeface="游ゴシック" panose="020B0400000000000000" pitchFamily="34" charset="-128"/>
                <a:cs typeface="+mn-cs"/>
              </a:rPr>
              <a:t>1</a:t>
            </a:r>
            <a:r>
              <a:rPr kumimoji="1" lang="ja-JP" altLang="en-US" sz="1000" b="0" i="0" u="none" strike="noStrike" kern="1200" cap="none" spc="0" normalizeH="0" baseline="0" noProof="0">
                <a:ln>
                  <a:noFill/>
                </a:ln>
                <a:solidFill>
                  <a:schemeClr val="tx2"/>
                </a:solidFill>
                <a:effectLst/>
                <a:uLnTx/>
                <a:uFillTx/>
                <a:latin typeface="游ゴシック" panose="020B0400000000000000" pitchFamily="34" charset="-128"/>
                <a:ea typeface="游ゴシック" panose="020B0400000000000000" pitchFamily="34" charset="-128"/>
                <a:cs typeface="+mn-cs"/>
              </a:rPr>
              <a:t>社のみ</a:t>
            </a:r>
            <a:r>
              <a:rPr kumimoji="1" lang="en-US" altLang="ja-JP" sz="1000" b="0" i="0" u="none" strike="noStrike" kern="1200" cap="none" spc="0" normalizeH="0" baseline="0" noProof="0" dirty="0">
                <a:ln>
                  <a:noFill/>
                </a:ln>
                <a:solidFill>
                  <a:schemeClr val="tx2"/>
                </a:solidFill>
                <a:effectLst/>
                <a:uLnTx/>
                <a:uFillTx/>
                <a:latin typeface="游ゴシック" panose="020B0400000000000000" pitchFamily="34" charset="-128"/>
                <a:ea typeface="游ゴシック" panose="020B0400000000000000" pitchFamily="34" charset="-128"/>
                <a:cs typeface="+mn-cs"/>
              </a:rPr>
              <a:t> (</a:t>
            </a:r>
            <a:r>
              <a:rPr kumimoji="1" lang="en-JP" altLang="ja-JP" sz="1000" b="0" i="0" u="none" strike="noStrike" kern="1200" cap="none" spc="0" normalizeH="0" baseline="0" noProof="0" dirty="0">
                <a:ln>
                  <a:noFill/>
                </a:ln>
                <a:solidFill>
                  <a:schemeClr val="tx2"/>
                </a:solidFill>
                <a:effectLst/>
                <a:uLnTx/>
                <a:uFillTx/>
                <a:latin typeface="游ゴシック" panose="020B0400000000000000" pitchFamily="34" charset="-128"/>
                <a:ea typeface="游ゴシック" panose="020B0400000000000000" pitchFamily="34" charset="-128"/>
                <a:cs typeface="+mn-cs"/>
              </a:rPr>
              <a:t>1</a:t>
            </a:r>
            <a:r>
              <a:rPr kumimoji="1" lang="ja-JP" altLang="en-JP" sz="1000" b="0" i="0" u="none" strike="noStrike" kern="1200" cap="none" spc="0" normalizeH="0" baseline="0" noProof="0">
                <a:ln>
                  <a:noFill/>
                </a:ln>
                <a:solidFill>
                  <a:schemeClr val="tx2"/>
                </a:solidFill>
                <a:effectLst/>
                <a:uLnTx/>
                <a:uFillTx/>
                <a:latin typeface="游ゴシック" panose="020B0400000000000000" pitchFamily="34" charset="-128"/>
                <a:ea typeface="游ゴシック" panose="020B0400000000000000" pitchFamily="34" charset="-128"/>
                <a:cs typeface="+mn-cs"/>
              </a:rPr>
              <a:t>言語</a:t>
            </a:r>
            <a:r>
              <a:rPr kumimoji="1" lang="ja-JP" altLang="en-US" sz="1000" b="0" i="0" u="none" strike="noStrike" kern="1200" cap="none" spc="0" normalizeH="0" baseline="0" noProof="0">
                <a:ln>
                  <a:noFill/>
                </a:ln>
                <a:solidFill>
                  <a:schemeClr val="tx2"/>
                </a:solidFill>
                <a:effectLst/>
                <a:uLnTx/>
                <a:uFillTx/>
                <a:latin typeface="游ゴシック" panose="020B0400000000000000" pitchFamily="34" charset="-128"/>
                <a:ea typeface="游ゴシック" panose="020B0400000000000000" pitchFamily="34" charset="-128"/>
                <a:cs typeface="+mn-cs"/>
              </a:rPr>
              <a:t>のみ</a:t>
            </a:r>
            <a:r>
              <a:rPr kumimoji="1" lang="en-US" altLang="ja-JP" sz="1000" b="0" i="0" u="none" strike="noStrike" kern="1200" cap="none" spc="0" normalizeH="0" baseline="0" noProof="0" dirty="0">
                <a:ln>
                  <a:noFill/>
                </a:ln>
                <a:solidFill>
                  <a:schemeClr val="tx2"/>
                </a:solidFill>
                <a:effectLst/>
                <a:uLnTx/>
                <a:uFillTx/>
                <a:latin typeface="游ゴシック" panose="020B0400000000000000" pitchFamily="34" charset="-128"/>
                <a:ea typeface="游ゴシック" panose="020B0400000000000000" pitchFamily="34" charset="-128"/>
                <a:cs typeface="+mn-cs"/>
              </a:rPr>
              <a:t>) 7</a:t>
            </a:r>
            <a:r>
              <a:rPr kumimoji="1" lang="ja-JP" altLang="en-JP" sz="1000" b="0" i="0" u="none" strike="noStrike" kern="1200" cap="none" spc="0" normalizeH="0" baseline="0" noProof="0">
                <a:ln>
                  <a:noFill/>
                </a:ln>
                <a:solidFill>
                  <a:schemeClr val="tx2"/>
                </a:solidFill>
                <a:effectLst/>
                <a:uLnTx/>
                <a:uFillTx/>
                <a:latin typeface="游ゴシック" panose="020B0400000000000000" pitchFamily="34" charset="-128"/>
                <a:ea typeface="游ゴシック" panose="020B0400000000000000" pitchFamily="34" charset="-128"/>
                <a:cs typeface="+mn-cs"/>
              </a:rPr>
              <a:t>日間</a:t>
            </a:r>
            <a:r>
              <a:rPr kumimoji="1" lang="ja-JP" altLang="en-US" sz="1000" b="0" i="0" u="none" strike="noStrike" kern="1200" cap="none" spc="0" normalizeH="0" baseline="0" noProof="0">
                <a:ln>
                  <a:noFill/>
                </a:ln>
                <a:solidFill>
                  <a:schemeClr val="tx2"/>
                </a:solidFill>
                <a:effectLst/>
                <a:uLnTx/>
                <a:uFillTx/>
                <a:latin typeface="游ゴシック" panose="020B0400000000000000" pitchFamily="34" charset="-128"/>
                <a:ea typeface="游ゴシック" panose="020B0400000000000000" pitchFamily="34" charset="-128"/>
                <a:cs typeface="+mn-cs"/>
              </a:rPr>
              <a:t>のみ維持します。</a:t>
            </a:r>
            <a:endParaRPr kumimoji="1" lang="en-US" altLang="ja-JP" sz="1000" b="0" i="0" u="none" strike="noStrike" kern="1200" cap="none" spc="0" normalizeH="0" baseline="0" noProof="0" dirty="0">
              <a:ln>
                <a:noFill/>
              </a:ln>
              <a:solidFill>
                <a:schemeClr val="tx2"/>
              </a:solidFill>
              <a:effectLst/>
              <a:uLnTx/>
              <a:uFillTx/>
              <a:latin typeface="游ゴシック" panose="020B0400000000000000" pitchFamily="34" charset="-128"/>
              <a:ea typeface="游ゴシック" panose="020B0400000000000000" pitchFamily="34" charset="-128"/>
              <a:cs typeface="+mn-cs"/>
            </a:endParaRPr>
          </a:p>
          <a:p>
            <a:pPr algn="l"/>
            <a:endParaRPr lang="en-US" altLang="ja-JP" sz="700" b="0" dirty="0">
              <a:solidFill>
                <a:schemeClr val="tx2"/>
              </a:solidFill>
              <a:latin typeface="游ゴシック" panose="020B0400000000000000" pitchFamily="50" charset="-128"/>
              <a:ea typeface="游ゴシック" panose="020B0400000000000000" pitchFamily="50" charset="-128"/>
            </a:endParaRPr>
          </a:p>
        </p:txBody>
      </p:sp>
      <p:grpSp>
        <p:nvGrpSpPr>
          <p:cNvPr id="52" name="Group 51">
            <a:extLst>
              <a:ext uri="{FF2B5EF4-FFF2-40B4-BE49-F238E27FC236}">
                <a16:creationId xmlns:a16="http://schemas.microsoft.com/office/drawing/2014/main" id="{F5139550-2958-436F-A7B1-C239349007B6}"/>
              </a:ext>
            </a:extLst>
          </p:cNvPr>
          <p:cNvGrpSpPr/>
          <p:nvPr/>
        </p:nvGrpSpPr>
        <p:grpSpPr>
          <a:xfrm>
            <a:off x="2691572" y="2567150"/>
            <a:ext cx="1571264" cy="976282"/>
            <a:chOff x="4018098" y="2512286"/>
            <a:chExt cx="1571264" cy="976282"/>
          </a:xfrm>
        </p:grpSpPr>
        <p:pic>
          <p:nvPicPr>
            <p:cNvPr id="5" name="Graphic 4" descr="Left Brain with solid fill">
              <a:extLst>
                <a:ext uri="{FF2B5EF4-FFF2-40B4-BE49-F238E27FC236}">
                  <a16:creationId xmlns:a16="http://schemas.microsoft.com/office/drawing/2014/main" id="{45C24976-75A2-60D2-CE36-57F07B7772DD}"/>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443729" y="2768570"/>
              <a:ext cx="719998" cy="719998"/>
            </a:xfrm>
            <a:prstGeom prst="rect">
              <a:avLst/>
            </a:prstGeom>
          </p:spPr>
        </p:pic>
        <p:sp>
          <p:nvSpPr>
            <p:cNvPr id="37" name="テキスト ボックス 26">
              <a:extLst>
                <a:ext uri="{FF2B5EF4-FFF2-40B4-BE49-F238E27FC236}">
                  <a16:creationId xmlns:a16="http://schemas.microsoft.com/office/drawing/2014/main" id="{084D62FA-AD80-A7E7-EF55-B396A6EAC385}"/>
                </a:ext>
              </a:extLst>
            </p:cNvPr>
            <p:cNvSpPr txBox="1"/>
            <p:nvPr/>
          </p:nvSpPr>
          <p:spPr>
            <a:xfrm>
              <a:off x="4018098" y="2512286"/>
              <a:ext cx="157126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u="none" strike="noStrike" kern="1200" cap="none" spc="0" normalizeH="0" baseline="0" noProof="0" dirty="0">
                  <a:ln>
                    <a:noFill/>
                  </a:ln>
                  <a:solidFill>
                    <a:schemeClr val="accent5"/>
                  </a:solidFill>
                  <a:effectLst/>
                  <a:uLnTx/>
                  <a:uFillTx/>
                  <a:latin typeface="Arial Nova Cond" panose="020B0506020202020204" pitchFamily="34" charset="0"/>
                  <a:ea typeface="游ゴシック" panose="020B0400000000000000" pitchFamily="50" charset="-128"/>
                </a:rPr>
                <a:t>AI</a:t>
              </a:r>
              <a:r>
                <a:rPr kumimoji="1" lang="ja-JP" altLang="en-US" b="1" u="none" strike="noStrike" kern="1200" cap="none" spc="0" normalizeH="0" baseline="0" noProof="0">
                  <a:ln>
                    <a:noFill/>
                  </a:ln>
                  <a:solidFill>
                    <a:schemeClr val="accent5"/>
                  </a:solidFill>
                  <a:effectLst/>
                  <a:uLnTx/>
                  <a:uFillTx/>
                  <a:latin typeface="Arial Nova Cond" panose="020B0506020202020204" pitchFamily="34" charset="0"/>
                  <a:ea typeface="游ゴシック" panose="020B0400000000000000" pitchFamily="50" charset="-128"/>
                </a:rPr>
                <a:t>が学習する</a:t>
              </a:r>
              <a:endParaRPr kumimoji="1" lang="en-US" altLang="ja-JP" b="1" u="none" strike="noStrike" kern="1200" cap="none" spc="0" normalizeH="0" baseline="0" noProof="0" dirty="0">
                <a:ln>
                  <a:noFill/>
                </a:ln>
                <a:solidFill>
                  <a:schemeClr val="accent5"/>
                </a:solidFill>
                <a:effectLst/>
                <a:uLnTx/>
                <a:uFillTx/>
                <a:latin typeface="Arial Nova Cond" panose="020B0506020202020204" pitchFamily="34" charset="0"/>
                <a:ea typeface="游ゴシック" panose="020B0400000000000000" pitchFamily="50" charset="-128"/>
              </a:endParaRPr>
            </a:p>
          </p:txBody>
        </p:sp>
      </p:grpSp>
      <p:pic>
        <p:nvPicPr>
          <p:cNvPr id="7" name="Graphic 6" descr="Left Brain with solid fill">
            <a:extLst>
              <a:ext uri="{FF2B5EF4-FFF2-40B4-BE49-F238E27FC236}">
                <a16:creationId xmlns:a16="http://schemas.microsoft.com/office/drawing/2014/main" id="{7AA25F4D-D4D8-2C66-0383-86CFD54B1F8D}"/>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736003" y="2823434"/>
            <a:ext cx="719998" cy="719998"/>
          </a:xfrm>
          <a:prstGeom prst="rect">
            <a:avLst/>
          </a:prstGeom>
        </p:spPr>
      </p:pic>
      <p:grpSp>
        <p:nvGrpSpPr>
          <p:cNvPr id="54" name="Group 53">
            <a:extLst>
              <a:ext uri="{FF2B5EF4-FFF2-40B4-BE49-F238E27FC236}">
                <a16:creationId xmlns:a16="http://schemas.microsoft.com/office/drawing/2014/main" id="{0796606B-7887-F55F-F3B5-AE9E69936944}"/>
              </a:ext>
            </a:extLst>
          </p:cNvPr>
          <p:cNvGrpSpPr/>
          <p:nvPr/>
        </p:nvGrpSpPr>
        <p:grpSpPr>
          <a:xfrm>
            <a:off x="7929164" y="2567150"/>
            <a:ext cx="1571264" cy="976282"/>
            <a:chOff x="8421304" y="2512286"/>
            <a:chExt cx="1571264" cy="976282"/>
          </a:xfrm>
        </p:grpSpPr>
        <p:pic>
          <p:nvPicPr>
            <p:cNvPr id="14" name="Graphic 13" descr="Left Brain with solid fill">
              <a:extLst>
                <a:ext uri="{FF2B5EF4-FFF2-40B4-BE49-F238E27FC236}">
                  <a16:creationId xmlns:a16="http://schemas.microsoft.com/office/drawing/2014/main" id="{8E8AA719-5313-634F-4C59-2587C3E600B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846937" y="2768570"/>
              <a:ext cx="719998" cy="719998"/>
            </a:xfrm>
            <a:prstGeom prst="rect">
              <a:avLst/>
            </a:prstGeom>
          </p:spPr>
        </p:pic>
        <p:sp>
          <p:nvSpPr>
            <p:cNvPr id="39" name="テキスト ボックス 26">
              <a:extLst>
                <a:ext uri="{FF2B5EF4-FFF2-40B4-BE49-F238E27FC236}">
                  <a16:creationId xmlns:a16="http://schemas.microsoft.com/office/drawing/2014/main" id="{8CE57A4D-575D-25CA-4A80-A301E6E7E106}"/>
                </a:ext>
              </a:extLst>
            </p:cNvPr>
            <p:cNvSpPr txBox="1"/>
            <p:nvPr/>
          </p:nvSpPr>
          <p:spPr>
            <a:xfrm>
              <a:off x="8421304" y="2512286"/>
              <a:ext cx="157126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u="none" strike="noStrike" kern="1200" cap="none" spc="0" normalizeH="0" baseline="0" noProof="0" dirty="0">
                  <a:ln>
                    <a:noFill/>
                  </a:ln>
                  <a:solidFill>
                    <a:schemeClr val="accent5"/>
                  </a:solidFill>
                  <a:effectLst/>
                  <a:uLnTx/>
                  <a:uFillTx/>
                  <a:latin typeface="Arial Nova Cond" panose="020B0506020202020204" pitchFamily="34" charset="0"/>
                  <a:ea typeface="游ゴシック" panose="020B0400000000000000" pitchFamily="50" charset="-128"/>
                </a:rPr>
                <a:t>AI</a:t>
              </a:r>
              <a:r>
                <a:rPr kumimoji="1" lang="ja-JP" altLang="en-US" b="1" u="none" strike="noStrike" kern="1200" cap="none" spc="0" normalizeH="0" baseline="0" noProof="0">
                  <a:ln>
                    <a:noFill/>
                  </a:ln>
                  <a:solidFill>
                    <a:schemeClr val="accent5"/>
                  </a:solidFill>
                  <a:effectLst/>
                  <a:uLnTx/>
                  <a:uFillTx/>
                  <a:latin typeface="Arial Nova Cond" panose="020B0506020202020204" pitchFamily="34" charset="0"/>
                  <a:ea typeface="游ゴシック" panose="020B0400000000000000" pitchFamily="50" charset="-128"/>
                </a:rPr>
                <a:t>が学習する</a:t>
              </a:r>
              <a:endParaRPr kumimoji="1" lang="en-US" altLang="ja-JP" b="1" u="none" strike="noStrike" kern="1200" cap="none" spc="0" normalizeH="0" baseline="0" noProof="0" dirty="0">
                <a:ln>
                  <a:noFill/>
                </a:ln>
                <a:solidFill>
                  <a:schemeClr val="accent5"/>
                </a:solidFill>
                <a:effectLst/>
                <a:uLnTx/>
                <a:uFillTx/>
                <a:latin typeface="Arial Nova Cond" panose="020B0506020202020204" pitchFamily="34" charset="0"/>
                <a:ea typeface="游ゴシック" panose="020B0400000000000000" pitchFamily="50" charset="-128"/>
              </a:endParaRPr>
            </a:p>
          </p:txBody>
        </p:sp>
      </p:grpSp>
      <p:grpSp>
        <p:nvGrpSpPr>
          <p:cNvPr id="55" name="Group 54">
            <a:extLst>
              <a:ext uri="{FF2B5EF4-FFF2-40B4-BE49-F238E27FC236}">
                <a16:creationId xmlns:a16="http://schemas.microsoft.com/office/drawing/2014/main" id="{19023806-4C4A-4FE3-A884-C139C25EF976}"/>
              </a:ext>
            </a:extLst>
          </p:cNvPr>
          <p:cNvGrpSpPr/>
          <p:nvPr/>
        </p:nvGrpSpPr>
        <p:grpSpPr>
          <a:xfrm>
            <a:off x="2576156" y="4602819"/>
            <a:ext cx="1802096" cy="985349"/>
            <a:chOff x="3902682" y="4465082"/>
            <a:chExt cx="1802096" cy="985349"/>
          </a:xfrm>
        </p:grpSpPr>
        <p:grpSp>
          <p:nvGrpSpPr>
            <p:cNvPr id="34" name="Group 33">
              <a:extLst>
                <a:ext uri="{FF2B5EF4-FFF2-40B4-BE49-F238E27FC236}">
                  <a16:creationId xmlns:a16="http://schemas.microsoft.com/office/drawing/2014/main" id="{03DCE58B-04E8-0254-B92C-8D6F32DADC95}"/>
                </a:ext>
              </a:extLst>
            </p:cNvPr>
            <p:cNvGrpSpPr/>
            <p:nvPr/>
          </p:nvGrpSpPr>
          <p:grpSpPr>
            <a:xfrm>
              <a:off x="4443729" y="4730433"/>
              <a:ext cx="719998" cy="719998"/>
              <a:chOff x="6631532" y="4783373"/>
              <a:chExt cx="900000" cy="900000"/>
            </a:xfrm>
          </p:grpSpPr>
          <p:pic>
            <p:nvPicPr>
              <p:cNvPr id="35" name="Graphic 34" descr="Left Brain with solid fill">
                <a:extLst>
                  <a:ext uri="{FF2B5EF4-FFF2-40B4-BE49-F238E27FC236}">
                    <a16:creationId xmlns:a16="http://schemas.microsoft.com/office/drawing/2014/main" id="{4CA6189A-684E-FDDF-E53B-5F3778039A65}"/>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31532" y="4783373"/>
                <a:ext cx="900000" cy="900000"/>
              </a:xfrm>
              <a:prstGeom prst="rect">
                <a:avLst/>
              </a:prstGeom>
            </p:spPr>
          </p:pic>
          <p:pic>
            <p:nvPicPr>
              <p:cNvPr id="36" name="Graphic 35" descr="No sign outline">
                <a:extLst>
                  <a:ext uri="{FF2B5EF4-FFF2-40B4-BE49-F238E27FC236}">
                    <a16:creationId xmlns:a16="http://schemas.microsoft.com/office/drawing/2014/main" id="{FDFFF34C-AD9E-65D2-EF88-22E79E183DBB}"/>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803275" y="4955116"/>
                <a:ext cx="556514" cy="556514"/>
              </a:xfrm>
              <a:prstGeom prst="rect">
                <a:avLst/>
              </a:prstGeom>
            </p:spPr>
          </p:pic>
        </p:grpSp>
        <p:sp>
          <p:nvSpPr>
            <p:cNvPr id="42" name="テキスト ボックス 26">
              <a:extLst>
                <a:ext uri="{FF2B5EF4-FFF2-40B4-BE49-F238E27FC236}">
                  <a16:creationId xmlns:a16="http://schemas.microsoft.com/office/drawing/2014/main" id="{95EF53A7-1E3C-34AE-AF42-C2387B39F727}"/>
                </a:ext>
              </a:extLst>
            </p:cNvPr>
            <p:cNvSpPr txBox="1"/>
            <p:nvPr/>
          </p:nvSpPr>
          <p:spPr>
            <a:xfrm>
              <a:off x="3902682" y="4465082"/>
              <a:ext cx="1802096"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u="none" strike="noStrike" kern="1200" cap="none" spc="0" normalizeH="0" baseline="0" noProof="0" dirty="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rPr>
                <a:t>AI</a:t>
              </a:r>
              <a:r>
                <a:rPr kumimoji="1" lang="ja-JP" altLang="en-US" b="1" u="none" strike="noStrike" kern="1200" cap="none" spc="0" normalizeH="0" baseline="0" noProof="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rPr>
                <a:t>が学習しない</a:t>
              </a:r>
              <a:endParaRPr kumimoji="1" lang="en-US" altLang="ja-JP" b="1" u="none" strike="noStrike" kern="1200" cap="none" spc="0" normalizeH="0" baseline="0" noProof="0" dirty="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endParaRPr>
            </a:p>
          </p:txBody>
        </p:sp>
      </p:grpSp>
      <p:grpSp>
        <p:nvGrpSpPr>
          <p:cNvPr id="57" name="Group 56">
            <a:extLst>
              <a:ext uri="{FF2B5EF4-FFF2-40B4-BE49-F238E27FC236}">
                <a16:creationId xmlns:a16="http://schemas.microsoft.com/office/drawing/2014/main" id="{FBB297BE-18B2-B4B4-3B25-C14DFF5A21F7}"/>
              </a:ext>
            </a:extLst>
          </p:cNvPr>
          <p:cNvGrpSpPr/>
          <p:nvPr/>
        </p:nvGrpSpPr>
        <p:grpSpPr>
          <a:xfrm>
            <a:off x="5194951" y="4604821"/>
            <a:ext cx="1802096" cy="983347"/>
            <a:chOff x="6104281" y="4467084"/>
            <a:chExt cx="1802096" cy="983347"/>
          </a:xfrm>
        </p:grpSpPr>
        <p:grpSp>
          <p:nvGrpSpPr>
            <p:cNvPr id="15" name="Group 14">
              <a:extLst>
                <a:ext uri="{FF2B5EF4-FFF2-40B4-BE49-F238E27FC236}">
                  <a16:creationId xmlns:a16="http://schemas.microsoft.com/office/drawing/2014/main" id="{E7124E57-076C-1D14-533D-02FA863F0B3F}"/>
                </a:ext>
              </a:extLst>
            </p:cNvPr>
            <p:cNvGrpSpPr/>
            <p:nvPr/>
          </p:nvGrpSpPr>
          <p:grpSpPr>
            <a:xfrm>
              <a:off x="6645333" y="4730433"/>
              <a:ext cx="719998" cy="719998"/>
              <a:chOff x="6631532" y="4783373"/>
              <a:chExt cx="900000" cy="900000"/>
            </a:xfrm>
          </p:grpSpPr>
          <p:pic>
            <p:nvPicPr>
              <p:cNvPr id="17" name="Graphic 16" descr="Left Brain with solid fill">
                <a:extLst>
                  <a:ext uri="{FF2B5EF4-FFF2-40B4-BE49-F238E27FC236}">
                    <a16:creationId xmlns:a16="http://schemas.microsoft.com/office/drawing/2014/main" id="{39BF7E98-BF5F-0CCD-79AF-A8070A9DF972}"/>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31532" y="4783373"/>
                <a:ext cx="900000" cy="900000"/>
              </a:xfrm>
              <a:prstGeom prst="rect">
                <a:avLst/>
              </a:prstGeom>
            </p:spPr>
          </p:pic>
          <p:pic>
            <p:nvPicPr>
              <p:cNvPr id="22" name="Graphic 21" descr="No sign outline">
                <a:extLst>
                  <a:ext uri="{FF2B5EF4-FFF2-40B4-BE49-F238E27FC236}">
                    <a16:creationId xmlns:a16="http://schemas.microsoft.com/office/drawing/2014/main" id="{B277936B-E634-3524-36BA-C7DC6176A79D}"/>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803275" y="4955116"/>
                <a:ext cx="556514" cy="556514"/>
              </a:xfrm>
              <a:prstGeom prst="rect">
                <a:avLst/>
              </a:prstGeom>
            </p:spPr>
          </p:pic>
        </p:grpSp>
        <p:sp>
          <p:nvSpPr>
            <p:cNvPr id="43" name="テキスト ボックス 26">
              <a:extLst>
                <a:ext uri="{FF2B5EF4-FFF2-40B4-BE49-F238E27FC236}">
                  <a16:creationId xmlns:a16="http://schemas.microsoft.com/office/drawing/2014/main" id="{488EC0C7-945C-36A6-3C53-5D6A11DE472C}"/>
                </a:ext>
              </a:extLst>
            </p:cNvPr>
            <p:cNvSpPr txBox="1"/>
            <p:nvPr/>
          </p:nvSpPr>
          <p:spPr>
            <a:xfrm>
              <a:off x="6104281" y="4467084"/>
              <a:ext cx="1802096"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u="none" strike="noStrike" kern="1200" cap="none" spc="0" normalizeH="0" baseline="0" noProof="0" dirty="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rPr>
                <a:t>AI</a:t>
              </a:r>
              <a:r>
                <a:rPr kumimoji="1" lang="ja-JP" altLang="en-US" b="1" u="none" strike="noStrike" kern="1200" cap="none" spc="0" normalizeH="0" baseline="0" noProof="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rPr>
                <a:t>が学習しない</a:t>
              </a:r>
              <a:endParaRPr kumimoji="1" lang="en-US" altLang="ja-JP" b="1" u="none" strike="noStrike" kern="1200" cap="none" spc="0" normalizeH="0" baseline="0" noProof="0" dirty="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endParaRPr>
            </a:p>
          </p:txBody>
        </p:sp>
      </p:grpSp>
      <p:grpSp>
        <p:nvGrpSpPr>
          <p:cNvPr id="56" name="Group 55">
            <a:extLst>
              <a:ext uri="{FF2B5EF4-FFF2-40B4-BE49-F238E27FC236}">
                <a16:creationId xmlns:a16="http://schemas.microsoft.com/office/drawing/2014/main" id="{1D0577ED-1FAE-539B-E758-01B23E05D15E}"/>
              </a:ext>
            </a:extLst>
          </p:cNvPr>
          <p:cNvGrpSpPr/>
          <p:nvPr/>
        </p:nvGrpSpPr>
        <p:grpSpPr>
          <a:xfrm>
            <a:off x="7813748" y="4601293"/>
            <a:ext cx="1802096" cy="986875"/>
            <a:chOff x="8305888" y="4463556"/>
            <a:chExt cx="1802096" cy="986875"/>
          </a:xfrm>
        </p:grpSpPr>
        <p:grpSp>
          <p:nvGrpSpPr>
            <p:cNvPr id="23" name="Group 22">
              <a:extLst>
                <a:ext uri="{FF2B5EF4-FFF2-40B4-BE49-F238E27FC236}">
                  <a16:creationId xmlns:a16="http://schemas.microsoft.com/office/drawing/2014/main" id="{56E2E3B5-8D31-366F-56C5-0CDAA30E99FB}"/>
                </a:ext>
              </a:extLst>
            </p:cNvPr>
            <p:cNvGrpSpPr/>
            <p:nvPr/>
          </p:nvGrpSpPr>
          <p:grpSpPr>
            <a:xfrm>
              <a:off x="8846938" y="4730433"/>
              <a:ext cx="719998" cy="719998"/>
              <a:chOff x="6631533" y="4783373"/>
              <a:chExt cx="900000" cy="900000"/>
            </a:xfrm>
          </p:grpSpPr>
          <p:pic>
            <p:nvPicPr>
              <p:cNvPr id="32" name="Graphic 31" descr="Left Brain with solid fill">
                <a:extLst>
                  <a:ext uri="{FF2B5EF4-FFF2-40B4-BE49-F238E27FC236}">
                    <a16:creationId xmlns:a16="http://schemas.microsoft.com/office/drawing/2014/main" id="{F07EC0B4-B39D-6057-C1B1-1BC471F8D593}"/>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31533" y="4783373"/>
                <a:ext cx="900000" cy="900000"/>
              </a:xfrm>
              <a:prstGeom prst="rect">
                <a:avLst/>
              </a:prstGeom>
            </p:spPr>
          </p:pic>
          <p:pic>
            <p:nvPicPr>
              <p:cNvPr id="33" name="Graphic 32" descr="No sign outline">
                <a:extLst>
                  <a:ext uri="{FF2B5EF4-FFF2-40B4-BE49-F238E27FC236}">
                    <a16:creationId xmlns:a16="http://schemas.microsoft.com/office/drawing/2014/main" id="{01C53DC2-285C-EE6C-3F59-A64E8BB8CDC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803275" y="4955116"/>
                <a:ext cx="556514" cy="556514"/>
              </a:xfrm>
              <a:prstGeom prst="rect">
                <a:avLst/>
              </a:prstGeom>
            </p:spPr>
          </p:pic>
        </p:grpSp>
        <p:sp>
          <p:nvSpPr>
            <p:cNvPr id="48" name="テキスト ボックス 26">
              <a:extLst>
                <a:ext uri="{FF2B5EF4-FFF2-40B4-BE49-F238E27FC236}">
                  <a16:creationId xmlns:a16="http://schemas.microsoft.com/office/drawing/2014/main" id="{96042D72-7169-BD43-60BF-05FE20FD1F81}"/>
                </a:ext>
              </a:extLst>
            </p:cNvPr>
            <p:cNvSpPr txBox="1"/>
            <p:nvPr/>
          </p:nvSpPr>
          <p:spPr>
            <a:xfrm>
              <a:off x="8305888" y="4463556"/>
              <a:ext cx="1802096"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u="none" strike="noStrike" kern="1200" cap="none" spc="0" normalizeH="0" baseline="0" noProof="0" dirty="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rPr>
                <a:t>AI</a:t>
              </a:r>
              <a:r>
                <a:rPr kumimoji="1" lang="ja-JP" altLang="en-US" b="1" u="none" strike="noStrike" kern="1200" cap="none" spc="0" normalizeH="0" baseline="0" noProof="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rPr>
                <a:t>が学習しない</a:t>
              </a:r>
              <a:endParaRPr kumimoji="1" lang="en-US" altLang="ja-JP" b="1" u="none" strike="noStrike" kern="1200" cap="none" spc="0" normalizeH="0" baseline="0" noProof="0" dirty="0">
                <a:ln>
                  <a:noFill/>
                </a:ln>
                <a:solidFill>
                  <a:schemeClr val="accent4">
                    <a:lumMod val="60000"/>
                    <a:lumOff val="40000"/>
                  </a:schemeClr>
                </a:solidFill>
                <a:effectLst/>
                <a:uLnTx/>
                <a:uFillTx/>
                <a:latin typeface="Arial Nova Cond" panose="020B0506020202020204" pitchFamily="34" charset="0"/>
                <a:ea typeface="游ゴシック" panose="020B0400000000000000" pitchFamily="50" charset="-128"/>
              </a:endParaRPr>
            </a:p>
          </p:txBody>
        </p:sp>
      </p:grpSp>
      <p:sp>
        <p:nvSpPr>
          <p:cNvPr id="61" name="テキスト ボックス 26">
            <a:extLst>
              <a:ext uri="{FF2B5EF4-FFF2-40B4-BE49-F238E27FC236}">
                <a16:creationId xmlns:a16="http://schemas.microsoft.com/office/drawing/2014/main" id="{05A2B973-F2B9-525E-1725-B2684EA76323}"/>
              </a:ext>
            </a:extLst>
          </p:cNvPr>
          <p:cNvSpPr txBox="1"/>
          <p:nvPr/>
        </p:nvSpPr>
        <p:spPr>
          <a:xfrm>
            <a:off x="5310367" y="2567150"/>
            <a:ext cx="1571264"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u="none" strike="noStrike" kern="1200" cap="none" spc="0" normalizeH="0" baseline="0" noProof="0" dirty="0">
                <a:ln>
                  <a:noFill/>
                </a:ln>
                <a:solidFill>
                  <a:schemeClr val="accent5"/>
                </a:solidFill>
                <a:effectLst/>
                <a:uLnTx/>
                <a:uFillTx/>
                <a:latin typeface="Arial Nova Cond" panose="020B0506020202020204" pitchFamily="34" charset="0"/>
                <a:ea typeface="游ゴシック" panose="020B0400000000000000" pitchFamily="50" charset="-128"/>
              </a:rPr>
              <a:t>AI</a:t>
            </a:r>
            <a:r>
              <a:rPr kumimoji="1" lang="ja-JP" altLang="en-US" b="1" u="none" strike="noStrike" kern="1200" cap="none" spc="0" normalizeH="0" baseline="0" noProof="0">
                <a:ln>
                  <a:noFill/>
                </a:ln>
                <a:solidFill>
                  <a:schemeClr val="accent5"/>
                </a:solidFill>
                <a:effectLst/>
                <a:uLnTx/>
                <a:uFillTx/>
                <a:latin typeface="Arial Nova Cond" panose="020B0506020202020204" pitchFamily="34" charset="0"/>
                <a:ea typeface="游ゴシック" panose="020B0400000000000000" pitchFamily="50" charset="-128"/>
              </a:rPr>
              <a:t>が学習する</a:t>
            </a:r>
            <a:endParaRPr kumimoji="1" lang="en-US" altLang="ja-JP" b="1" u="none" strike="noStrike" kern="1200" cap="none" spc="0" normalizeH="0" baseline="0" noProof="0" dirty="0">
              <a:ln>
                <a:noFill/>
              </a:ln>
              <a:solidFill>
                <a:schemeClr val="accent5"/>
              </a:solidFill>
              <a:effectLst/>
              <a:uLnTx/>
              <a:uFillTx/>
              <a:latin typeface="Arial Nova Cond" panose="020B0506020202020204" pitchFamily="34" charset="0"/>
              <a:ea typeface="游ゴシック" panose="020B0400000000000000" pitchFamily="50" charset="-128"/>
            </a:endParaRPr>
          </a:p>
        </p:txBody>
      </p:sp>
      <p:sp>
        <p:nvSpPr>
          <p:cNvPr id="62" name="テキスト ボックス 1">
            <a:extLst>
              <a:ext uri="{FF2B5EF4-FFF2-40B4-BE49-F238E27FC236}">
                <a16:creationId xmlns:a16="http://schemas.microsoft.com/office/drawing/2014/main" id="{1047FBB8-CADC-38A0-9737-B6E85887A4B0}"/>
              </a:ext>
            </a:extLst>
          </p:cNvPr>
          <p:cNvSpPr txBox="1"/>
          <p:nvPr/>
        </p:nvSpPr>
        <p:spPr>
          <a:xfrm>
            <a:off x="157655" y="5711575"/>
            <a:ext cx="11876690" cy="707886"/>
          </a:xfrm>
          <a:prstGeom prst="rect">
            <a:avLst/>
          </a:prstGeom>
          <a:noFill/>
        </p:spPr>
        <p:txBody>
          <a:bodyPr wrap="square" anchor="t">
            <a:spAutoFit/>
          </a:bodyPr>
          <a:lstStyle/>
          <a:p>
            <a:pPr algn="ctr">
              <a:spcAft>
                <a:spcPts val="300"/>
              </a:spcAft>
            </a:pPr>
            <a:r>
              <a:rPr lang="ja-JP" altLang="en-US" sz="1000">
                <a:solidFill>
                  <a:schemeClr val="tx2"/>
                </a:solidFill>
                <a:latin typeface="+mn-ea"/>
              </a:rPr>
              <a:t>ビジネスでも使えるポケトークは、お客さまの情報の安全性とセキュリティを最優先に考えます。その理由は、言語の壁を越えて行われるコミュニケーションでは、会社の未公開情報や個人情報などの重要なデータが含まれることがよくあるからです。例えば、ポケトークを介した</a:t>
            </a:r>
            <a:r>
              <a:rPr lang="ja-JP" altLang="en-US" sz="1000" b="1">
                <a:solidFill>
                  <a:schemeClr val="accent4"/>
                </a:solidFill>
                <a:latin typeface="+mn-ea"/>
              </a:rPr>
              <a:t>会話の内容はすべて暗号化</a:t>
            </a:r>
            <a:r>
              <a:rPr lang="ja-JP" altLang="en-US" sz="1000">
                <a:solidFill>
                  <a:schemeClr val="tx2"/>
                </a:solidFill>
                <a:latin typeface="+mn-ea"/>
              </a:rPr>
              <a:t>されています。また、サービスを提供するために取り込まれたデータ</a:t>
            </a:r>
            <a:r>
              <a:rPr lang="en-US" altLang="ja-JP" sz="1000" dirty="0">
                <a:solidFill>
                  <a:schemeClr val="tx2"/>
                </a:solidFill>
                <a:latin typeface="+mn-ea"/>
              </a:rPr>
              <a:t> (</a:t>
            </a:r>
            <a:r>
              <a:rPr lang="ja-JP" altLang="en-US" sz="1000">
                <a:solidFill>
                  <a:schemeClr val="tx2"/>
                </a:solidFill>
                <a:latin typeface="+mn-ea"/>
              </a:rPr>
              <a:t>音声データおよびそれをテキスト化した情報</a:t>
            </a:r>
            <a:r>
              <a:rPr lang="en-US" altLang="ja-JP" sz="1000" dirty="0">
                <a:solidFill>
                  <a:schemeClr val="tx2"/>
                </a:solidFill>
                <a:latin typeface="+mn-ea"/>
              </a:rPr>
              <a:t>) </a:t>
            </a:r>
            <a:r>
              <a:rPr lang="ja-JP" altLang="en-US" sz="1000">
                <a:solidFill>
                  <a:schemeClr val="tx2"/>
                </a:solidFill>
                <a:latin typeface="+mn-ea"/>
              </a:rPr>
              <a:t>は、</a:t>
            </a:r>
            <a:r>
              <a:rPr lang="ja-JP" altLang="en-US" sz="1000" b="1">
                <a:solidFill>
                  <a:schemeClr val="accent4"/>
                </a:solidFill>
                <a:latin typeface="+mn-ea"/>
              </a:rPr>
              <a:t>処理後にすぐに削除される</a:t>
            </a:r>
            <a:r>
              <a:rPr lang="en-US" altLang="ja-JP" sz="1000" b="1" dirty="0">
                <a:solidFill>
                  <a:schemeClr val="accent4"/>
                </a:solidFill>
                <a:latin typeface="+mn-ea"/>
              </a:rPr>
              <a:t>*</a:t>
            </a:r>
            <a:r>
              <a:rPr lang="ja-JP" altLang="en-US" sz="1000">
                <a:solidFill>
                  <a:schemeClr val="tx2"/>
                </a:solidFill>
                <a:latin typeface="+mn-ea"/>
              </a:rPr>
              <a:t>設計になっています。ポケトークのサービスでは、ポケトーク社およびパートナー</a:t>
            </a:r>
            <a:r>
              <a:rPr lang="en-US" altLang="ja-JP" sz="1000" dirty="0">
                <a:solidFill>
                  <a:schemeClr val="tx2"/>
                </a:solidFill>
                <a:latin typeface="+mn-ea"/>
              </a:rPr>
              <a:t> (</a:t>
            </a:r>
            <a:r>
              <a:rPr lang="ja-JP" altLang="en-US" sz="1000">
                <a:solidFill>
                  <a:schemeClr val="tx2"/>
                </a:solidFill>
                <a:latin typeface="+mn-ea"/>
              </a:rPr>
              <a:t>音声認識・翻訳・クラウドサービスなどのすべての提供元</a:t>
            </a:r>
            <a:r>
              <a:rPr lang="en-US" altLang="ja-JP" sz="1000" dirty="0">
                <a:solidFill>
                  <a:schemeClr val="tx2"/>
                </a:solidFill>
                <a:latin typeface="+mn-ea"/>
              </a:rPr>
              <a:t>) </a:t>
            </a:r>
            <a:r>
              <a:rPr lang="ja-JP" altLang="en-US" sz="1000">
                <a:solidFill>
                  <a:schemeClr val="tx2"/>
                </a:solidFill>
                <a:latin typeface="+mn-ea"/>
              </a:rPr>
              <a:t>が、お客さまの同意なく</a:t>
            </a:r>
            <a:r>
              <a:rPr lang="ja-JP" altLang="en-US" sz="1000" b="1">
                <a:solidFill>
                  <a:schemeClr val="accent4"/>
                </a:solidFill>
                <a:latin typeface="+mn-ea"/>
              </a:rPr>
              <a:t>機密情報を閲覧・利用・分析したり、</a:t>
            </a:r>
            <a:r>
              <a:rPr lang="en-US" altLang="ja-JP" sz="1000" b="1" dirty="0">
                <a:solidFill>
                  <a:schemeClr val="accent4"/>
                </a:solidFill>
                <a:latin typeface="+mn-ea"/>
              </a:rPr>
              <a:t>AI (</a:t>
            </a:r>
            <a:r>
              <a:rPr lang="ja-JP" altLang="en-US" sz="1000" b="1">
                <a:solidFill>
                  <a:schemeClr val="accent4"/>
                </a:solidFill>
                <a:latin typeface="+mn-ea"/>
              </a:rPr>
              <a:t>人工知能</a:t>
            </a:r>
            <a:r>
              <a:rPr lang="en-US" altLang="ja-JP" sz="1000" b="1" dirty="0">
                <a:solidFill>
                  <a:schemeClr val="accent4"/>
                </a:solidFill>
                <a:latin typeface="+mn-ea"/>
              </a:rPr>
              <a:t>) </a:t>
            </a:r>
            <a:r>
              <a:rPr lang="ja-JP" altLang="en-US" sz="1000" b="1">
                <a:solidFill>
                  <a:schemeClr val="accent4"/>
                </a:solidFill>
                <a:latin typeface="+mn-ea"/>
              </a:rPr>
              <a:t>の学習に使ったりすることはありません</a:t>
            </a:r>
            <a:r>
              <a:rPr lang="ja-JP" altLang="en-US" sz="1000">
                <a:solidFill>
                  <a:schemeClr val="tx2"/>
                </a:solidFill>
                <a:latin typeface="+mn-ea"/>
              </a:rPr>
              <a:t>ので、安心してご利用いただけます。</a:t>
            </a:r>
            <a:endParaRPr lang="en-US" altLang="ja-JP" sz="1000" dirty="0">
              <a:solidFill>
                <a:schemeClr val="tx2"/>
              </a:solidFill>
              <a:latin typeface="+mn-ea"/>
            </a:endParaRPr>
          </a:p>
        </p:txBody>
      </p:sp>
      <p:sp>
        <p:nvSpPr>
          <p:cNvPr id="2" name="正方形/長方形 4">
            <a:extLst>
              <a:ext uri="{FF2B5EF4-FFF2-40B4-BE49-F238E27FC236}">
                <a16:creationId xmlns:a16="http://schemas.microsoft.com/office/drawing/2014/main" id="{C86F6235-5155-D28E-A81E-873099CB3803}"/>
              </a:ext>
            </a:extLst>
          </p:cNvPr>
          <p:cNvSpPr/>
          <p:nvPr/>
        </p:nvSpPr>
        <p:spPr>
          <a:xfrm>
            <a:off x="528331" y="2785291"/>
            <a:ext cx="1404000" cy="54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a:solidFill>
                  <a:schemeClr val="tx2">
                    <a:lumMod val="75000"/>
                  </a:schemeClr>
                </a:solidFill>
                <a:latin typeface="+mn-ea"/>
              </a:rPr>
              <a:t>無料</a:t>
            </a:r>
            <a:r>
              <a:rPr kumimoji="1" lang="ja-JP" altLang="en-US" b="0" i="0" u="none" strike="noStrike" kern="1200" cap="none" spc="0" normalizeH="0" baseline="0" noProof="0">
                <a:ln>
                  <a:noFill/>
                </a:ln>
                <a:solidFill>
                  <a:schemeClr val="tx2">
                    <a:lumMod val="75000"/>
                  </a:schemeClr>
                </a:solidFill>
                <a:effectLst/>
                <a:uLnTx/>
                <a:uFillTx/>
                <a:latin typeface="+mn-ea"/>
              </a:rPr>
              <a:t>アプリ</a:t>
            </a:r>
            <a:endParaRPr kumimoji="1" lang="en-US" altLang="ja-JP" b="0" i="0" u="none" strike="noStrike" kern="1200" cap="none" spc="0" normalizeH="0" baseline="0" noProof="0" dirty="0">
              <a:ln>
                <a:noFill/>
              </a:ln>
              <a:solidFill>
                <a:schemeClr val="tx2">
                  <a:lumMod val="75000"/>
                </a:schemeClr>
              </a:solidFill>
              <a:effectLst/>
              <a:uLnTx/>
              <a:uFillTx/>
              <a:latin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000">
                <a:solidFill>
                  <a:schemeClr val="tx2">
                    <a:lumMod val="75000"/>
                  </a:schemeClr>
                </a:solidFill>
                <a:latin typeface="+mn-ea"/>
              </a:rPr>
              <a:t>多くの無料サービス</a:t>
            </a:r>
            <a:endParaRPr kumimoji="1" lang="ja-JP" altLang="en-US" sz="1100" b="0" i="0" u="none" strike="noStrike" kern="1200" cap="none" spc="0" normalizeH="0" baseline="0" noProof="0" dirty="0">
              <a:ln>
                <a:noFill/>
              </a:ln>
              <a:solidFill>
                <a:schemeClr val="tx2">
                  <a:lumMod val="75000"/>
                </a:schemeClr>
              </a:solidFill>
              <a:effectLst/>
              <a:uLnTx/>
              <a:uFillTx/>
              <a:latin typeface="+mn-ea"/>
            </a:endParaRPr>
          </a:p>
        </p:txBody>
      </p:sp>
      <p:sp>
        <p:nvSpPr>
          <p:cNvPr id="4" name="正方形/長方形 4">
            <a:extLst>
              <a:ext uri="{FF2B5EF4-FFF2-40B4-BE49-F238E27FC236}">
                <a16:creationId xmlns:a16="http://schemas.microsoft.com/office/drawing/2014/main" id="{8A125FB0-F12A-51F8-22E2-23DD59918730}"/>
              </a:ext>
            </a:extLst>
          </p:cNvPr>
          <p:cNvSpPr/>
          <p:nvPr/>
        </p:nvSpPr>
        <p:spPr>
          <a:xfrm>
            <a:off x="528331" y="4728819"/>
            <a:ext cx="1404000" cy="54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JP" b="0" i="0" u="none" strike="noStrike" kern="1200" cap="none" spc="0" normalizeH="0" baseline="0" noProof="0">
                <a:ln>
                  <a:noFill/>
                </a:ln>
                <a:solidFill>
                  <a:schemeClr val="tx2">
                    <a:lumMod val="75000"/>
                  </a:schemeClr>
                </a:solidFill>
                <a:effectLst/>
                <a:uLnTx/>
                <a:uFillTx/>
                <a:latin typeface="+mn-ea"/>
              </a:rPr>
              <a:t>ポケトーク</a:t>
            </a:r>
            <a:endParaRPr kumimoji="1" lang="en-US" altLang="ja-JP" b="0" i="0" u="none" strike="noStrike" kern="1200" cap="none" spc="0" normalizeH="0" baseline="0" noProof="0" dirty="0">
              <a:ln>
                <a:noFill/>
              </a:ln>
              <a:solidFill>
                <a:schemeClr val="tx2">
                  <a:lumMod val="75000"/>
                </a:schemeClr>
              </a:solidFill>
              <a:effectLst/>
              <a:uLnTx/>
              <a:uFillTx/>
              <a:latin typeface="+mn-ea"/>
            </a:endParaRPr>
          </a:p>
        </p:txBody>
      </p:sp>
      <p:cxnSp>
        <p:nvCxnSpPr>
          <p:cNvPr id="49" name="直線コネクタ 7">
            <a:extLst>
              <a:ext uri="{FF2B5EF4-FFF2-40B4-BE49-F238E27FC236}">
                <a16:creationId xmlns:a16="http://schemas.microsoft.com/office/drawing/2014/main" id="{7E99E057-C582-3385-C7A5-11F0965DB6E9}"/>
              </a:ext>
            </a:extLst>
          </p:cNvPr>
          <p:cNvCxnSpPr>
            <a:cxnSpLocks/>
          </p:cNvCxnSpPr>
          <p:nvPr/>
        </p:nvCxnSpPr>
        <p:spPr>
          <a:xfrm>
            <a:off x="2122252" y="2659291"/>
            <a:ext cx="0" cy="792000"/>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1" name="直線コネクタ 7">
            <a:extLst>
              <a:ext uri="{FF2B5EF4-FFF2-40B4-BE49-F238E27FC236}">
                <a16:creationId xmlns:a16="http://schemas.microsoft.com/office/drawing/2014/main" id="{62C85941-10BE-73C1-EE55-49889D3DB32C}"/>
              </a:ext>
            </a:extLst>
          </p:cNvPr>
          <p:cNvCxnSpPr>
            <a:cxnSpLocks/>
          </p:cNvCxnSpPr>
          <p:nvPr/>
        </p:nvCxnSpPr>
        <p:spPr>
          <a:xfrm>
            <a:off x="2127852" y="4602819"/>
            <a:ext cx="0" cy="792000"/>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075939-54B9-1D84-AEA7-3BF6FCA9B8DD}"/>
              </a:ext>
            </a:extLst>
          </p:cNvPr>
          <p:cNvGrpSpPr/>
          <p:nvPr/>
        </p:nvGrpSpPr>
        <p:grpSpPr>
          <a:xfrm>
            <a:off x="10923471" y="928530"/>
            <a:ext cx="1124439" cy="1112500"/>
            <a:chOff x="10940562" y="868708"/>
            <a:chExt cx="1124439" cy="1112500"/>
          </a:xfrm>
        </p:grpSpPr>
        <p:grpSp>
          <p:nvGrpSpPr>
            <p:cNvPr id="38" name="Group 37">
              <a:extLst>
                <a:ext uri="{FF2B5EF4-FFF2-40B4-BE49-F238E27FC236}">
                  <a16:creationId xmlns:a16="http://schemas.microsoft.com/office/drawing/2014/main" id="{72C6B3E6-A658-15F9-3088-C48F747AC6FD}"/>
                </a:ext>
              </a:extLst>
            </p:cNvPr>
            <p:cNvGrpSpPr/>
            <p:nvPr/>
          </p:nvGrpSpPr>
          <p:grpSpPr>
            <a:xfrm>
              <a:off x="10984312" y="944269"/>
              <a:ext cx="1036939" cy="1036939"/>
              <a:chOff x="4211782" y="2033185"/>
              <a:chExt cx="3768436" cy="3768436"/>
            </a:xfrm>
          </p:grpSpPr>
          <p:grpSp>
            <p:nvGrpSpPr>
              <p:cNvPr id="71" name="Group 70">
                <a:extLst>
                  <a:ext uri="{FF2B5EF4-FFF2-40B4-BE49-F238E27FC236}">
                    <a16:creationId xmlns:a16="http://schemas.microsoft.com/office/drawing/2014/main" id="{0A546D59-A2DF-B5B7-2174-EB5152CA9859}"/>
                  </a:ext>
                </a:extLst>
              </p:cNvPr>
              <p:cNvGrpSpPr/>
              <p:nvPr/>
            </p:nvGrpSpPr>
            <p:grpSpPr>
              <a:xfrm>
                <a:off x="4211782" y="2033185"/>
                <a:ext cx="3768436" cy="3768436"/>
                <a:chOff x="7088213" y="2033185"/>
                <a:chExt cx="3768436" cy="3768436"/>
              </a:xfrm>
            </p:grpSpPr>
            <p:sp>
              <p:nvSpPr>
                <p:cNvPr id="75" name="Block Arc 74">
                  <a:extLst>
                    <a:ext uri="{FF2B5EF4-FFF2-40B4-BE49-F238E27FC236}">
                      <a16:creationId xmlns:a16="http://schemas.microsoft.com/office/drawing/2014/main" id="{1711DB70-A5F5-B415-D0EB-5B074D58F32C}"/>
                    </a:ext>
                  </a:extLst>
                </p:cNvPr>
                <p:cNvSpPr/>
                <p:nvPr/>
              </p:nvSpPr>
              <p:spPr>
                <a:xfrm rot="18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sp>
              <p:nvSpPr>
                <p:cNvPr id="76" name="Block Arc 75">
                  <a:extLst>
                    <a:ext uri="{FF2B5EF4-FFF2-40B4-BE49-F238E27FC236}">
                      <a16:creationId xmlns:a16="http://schemas.microsoft.com/office/drawing/2014/main" id="{D0FAC91E-D71E-197A-A9B3-6E07889A5307}"/>
                    </a:ext>
                  </a:extLst>
                </p:cNvPr>
                <p:cNvSpPr/>
                <p:nvPr/>
              </p:nvSpPr>
              <p:spPr>
                <a:xfrm rot="9000000" flipV="1">
                  <a:off x="7088213" y="2033185"/>
                  <a:ext cx="3768436" cy="3768436"/>
                </a:xfrm>
                <a:prstGeom prst="blockArc">
                  <a:avLst>
                    <a:gd name="adj1" fmla="val 10800000"/>
                    <a:gd name="adj2" fmla="val 17993485"/>
                    <a:gd name="adj3" fmla="val 31308"/>
                  </a:avLst>
                </a:prstGeom>
                <a:solidFill>
                  <a:schemeClr val="accent3">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solidFill>
                      <a:schemeClr val="tx1"/>
                    </a:solidFill>
                  </a:endParaRPr>
                </a:p>
              </p:txBody>
            </p:sp>
            <p:sp>
              <p:nvSpPr>
                <p:cNvPr id="77" name="Block Arc 76">
                  <a:extLst>
                    <a:ext uri="{FF2B5EF4-FFF2-40B4-BE49-F238E27FC236}">
                      <a16:creationId xmlns:a16="http://schemas.microsoft.com/office/drawing/2014/main" id="{FB139D4C-915D-71E2-1E71-7CA99D8155F1}"/>
                    </a:ext>
                  </a:extLst>
                </p:cNvPr>
                <p:cNvSpPr/>
                <p:nvPr/>
              </p:nvSpPr>
              <p:spPr>
                <a:xfrm rot="16200000" flipV="1">
                  <a:off x="7088213" y="2033185"/>
                  <a:ext cx="3768436" cy="3768436"/>
                </a:xfrm>
                <a:prstGeom prst="blockArc">
                  <a:avLst>
                    <a:gd name="adj1" fmla="val 10800000"/>
                    <a:gd name="adj2" fmla="val 17993485"/>
                    <a:gd name="adj3" fmla="val 31308"/>
                  </a:avLst>
                </a:prstGeom>
                <a:solidFill>
                  <a:schemeClr val="tx2">
                    <a:lumMod val="40000"/>
                    <a:lumOff val="60000"/>
                  </a:schemeClr>
                </a:solidFill>
                <a:ln w="5080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solidFill>
                      <a:schemeClr val="tx1"/>
                    </a:solidFill>
                  </a:endParaRPr>
                </a:p>
              </p:txBody>
            </p:sp>
          </p:grpSp>
          <p:sp>
            <p:nvSpPr>
              <p:cNvPr id="72" name="TextBox 71">
                <a:extLst>
                  <a:ext uri="{FF2B5EF4-FFF2-40B4-BE49-F238E27FC236}">
                    <a16:creationId xmlns:a16="http://schemas.microsoft.com/office/drawing/2014/main" id="{160458FC-3F2D-6CCA-6E30-A52D98D19FEE}"/>
                  </a:ext>
                </a:extLst>
              </p:cNvPr>
              <p:cNvSpPr txBox="1"/>
              <p:nvPr/>
            </p:nvSpPr>
            <p:spPr>
              <a:xfrm>
                <a:off x="5011083" y="2958142"/>
                <a:ext cx="2148437" cy="2148437"/>
              </a:xfrm>
              <a:prstGeom prst="rect">
                <a:avLst/>
              </a:prstGeom>
              <a:noFill/>
            </p:spPr>
            <p:txBody>
              <a:bodyPr wrap="square" rtlCol="0" anchor="ctr">
                <a:prstTxWarp prst="textArchUp">
                  <a:avLst>
                    <a:gd name="adj" fmla="val 12280056"/>
                  </a:avLst>
                </a:prstTxWarp>
                <a:noAutofit/>
              </a:bodyPr>
              <a:lstStyle/>
              <a:p>
                <a:pPr algn="ctr"/>
                <a:r>
                  <a:rPr lang="en-JP" sz="900" dirty="0">
                    <a:solidFill>
                      <a:schemeClr val="accent3"/>
                    </a:solidFill>
                    <a:latin typeface="Arial Nova Cond Light" panose="020B0306020202020204" pitchFamily="34" charset="0"/>
                  </a:rPr>
                  <a:t>SECURE</a:t>
                </a:r>
              </a:p>
            </p:txBody>
          </p:sp>
          <p:sp>
            <p:nvSpPr>
              <p:cNvPr id="73" name="TextBox 72">
                <a:extLst>
                  <a:ext uri="{FF2B5EF4-FFF2-40B4-BE49-F238E27FC236}">
                    <a16:creationId xmlns:a16="http://schemas.microsoft.com/office/drawing/2014/main" id="{5CE403A3-F4FD-357B-2068-EA8F4E7D752B}"/>
                  </a:ext>
                </a:extLst>
              </p:cNvPr>
              <p:cNvSpPr txBox="1"/>
              <p:nvPr/>
            </p:nvSpPr>
            <p:spPr>
              <a:xfrm rot="3600000">
                <a:off x="4941851" y="2871088"/>
                <a:ext cx="2148437" cy="2148437"/>
              </a:xfrm>
              <a:prstGeom prst="rect">
                <a:avLst/>
              </a:prstGeom>
              <a:noFill/>
            </p:spPr>
            <p:txBody>
              <a:bodyPr wrap="square" rtlCol="0" anchor="ctr">
                <a:prstTxWarp prst="textArchDown">
                  <a:avLst/>
                </a:prstTxWarp>
                <a:noAutofit/>
              </a:bodyPr>
              <a:lstStyle/>
              <a:p>
                <a:pPr algn="ctr"/>
                <a:r>
                  <a:rPr lang="en-JP" sz="900" dirty="0">
                    <a:solidFill>
                      <a:schemeClr val="tx2">
                        <a:lumMod val="20000"/>
                        <a:lumOff val="80000"/>
                      </a:schemeClr>
                    </a:solidFill>
                    <a:latin typeface="Arial Nova Cond Light" panose="020B0306020202020204" pitchFamily="34" charset="0"/>
                  </a:rPr>
                  <a:t>MANAGABLE</a:t>
                </a:r>
              </a:p>
            </p:txBody>
          </p:sp>
          <p:sp>
            <p:nvSpPr>
              <p:cNvPr id="74" name="TextBox 73">
                <a:extLst>
                  <a:ext uri="{FF2B5EF4-FFF2-40B4-BE49-F238E27FC236}">
                    <a16:creationId xmlns:a16="http://schemas.microsoft.com/office/drawing/2014/main" id="{94F81CAD-BD59-BC43-18A0-6328E08B386D}"/>
                  </a:ext>
                </a:extLst>
              </p:cNvPr>
              <p:cNvSpPr txBox="1"/>
              <p:nvPr/>
            </p:nvSpPr>
            <p:spPr>
              <a:xfrm rot="18000000">
                <a:off x="5091853" y="2882627"/>
                <a:ext cx="2148437" cy="2148437"/>
              </a:xfrm>
              <a:prstGeom prst="rect">
                <a:avLst/>
              </a:prstGeom>
              <a:noFill/>
            </p:spPr>
            <p:txBody>
              <a:bodyPr wrap="square" rtlCol="0" anchor="ctr">
                <a:prstTxWarp prst="textArchDown">
                  <a:avLst/>
                </a:prstTxWarp>
                <a:noAutofit/>
              </a:bodyPr>
              <a:lstStyle/>
              <a:p>
                <a:pPr algn="ctr"/>
                <a:r>
                  <a:rPr lang="en-JP" sz="900" dirty="0">
                    <a:solidFill>
                      <a:schemeClr val="tx2">
                        <a:lumMod val="20000"/>
                        <a:lumOff val="80000"/>
                      </a:schemeClr>
                    </a:solidFill>
                    <a:latin typeface="Arial Nova Cond Light" panose="020B0306020202020204" pitchFamily="34" charset="0"/>
                  </a:rPr>
                  <a:t>RELIABLE</a:t>
                </a:r>
              </a:p>
            </p:txBody>
          </p:sp>
        </p:grpSp>
        <p:grpSp>
          <p:nvGrpSpPr>
            <p:cNvPr id="50" name="Group 49">
              <a:extLst>
                <a:ext uri="{FF2B5EF4-FFF2-40B4-BE49-F238E27FC236}">
                  <a16:creationId xmlns:a16="http://schemas.microsoft.com/office/drawing/2014/main" id="{A5A240C9-4E5B-19F8-6B4D-D1DA86CD7C5E}"/>
                </a:ext>
              </a:extLst>
            </p:cNvPr>
            <p:cNvGrpSpPr/>
            <p:nvPr/>
          </p:nvGrpSpPr>
          <p:grpSpPr>
            <a:xfrm>
              <a:off x="11363150" y="868708"/>
              <a:ext cx="279262" cy="279260"/>
              <a:chOff x="5556000" y="1690625"/>
              <a:chExt cx="1080000" cy="1080000"/>
            </a:xfrm>
          </p:grpSpPr>
          <p:sp>
            <p:nvSpPr>
              <p:cNvPr id="67" name="Oval 66">
                <a:extLst>
                  <a:ext uri="{FF2B5EF4-FFF2-40B4-BE49-F238E27FC236}">
                    <a16:creationId xmlns:a16="http://schemas.microsoft.com/office/drawing/2014/main" id="{880A604E-47F5-D5C1-8F22-A5A7621218CF}"/>
                  </a:ext>
                </a:extLst>
              </p:cNvPr>
              <p:cNvSpPr/>
              <p:nvPr/>
            </p:nvSpPr>
            <p:spPr>
              <a:xfrm>
                <a:off x="5556000" y="1690625"/>
                <a:ext cx="1080000" cy="108000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grpSp>
            <p:nvGrpSpPr>
              <p:cNvPr id="68" name="Group 67">
                <a:extLst>
                  <a:ext uri="{FF2B5EF4-FFF2-40B4-BE49-F238E27FC236}">
                    <a16:creationId xmlns:a16="http://schemas.microsoft.com/office/drawing/2014/main" id="{0D9F503D-5932-FC05-0BB8-1457CD5D38DA}"/>
                  </a:ext>
                </a:extLst>
              </p:cNvPr>
              <p:cNvGrpSpPr/>
              <p:nvPr/>
            </p:nvGrpSpPr>
            <p:grpSpPr>
              <a:xfrm>
                <a:off x="5646000" y="1780625"/>
                <a:ext cx="900000" cy="900000"/>
                <a:chOff x="5646000" y="1780625"/>
                <a:chExt cx="900000" cy="900000"/>
              </a:xfrm>
            </p:grpSpPr>
            <p:sp>
              <p:nvSpPr>
                <p:cNvPr id="69" name="Oval 68">
                  <a:extLst>
                    <a:ext uri="{FF2B5EF4-FFF2-40B4-BE49-F238E27FC236}">
                      <a16:creationId xmlns:a16="http://schemas.microsoft.com/office/drawing/2014/main" id="{88FB9D94-12F2-816F-4BA2-B2043DD8EEC3}"/>
                    </a:ext>
                  </a:extLst>
                </p:cNvPr>
                <p:cNvSpPr/>
                <p:nvPr/>
              </p:nvSpPr>
              <p:spPr>
                <a:xfrm>
                  <a:off x="5646000" y="1780625"/>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70" name="Graphic 69" descr="Lock with solid fill">
                  <a:extLst>
                    <a:ext uri="{FF2B5EF4-FFF2-40B4-BE49-F238E27FC236}">
                      <a16:creationId xmlns:a16="http://schemas.microsoft.com/office/drawing/2014/main" id="{6EB52104-919C-4224-0A17-C5084A8CFAE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736000" y="1870625"/>
                  <a:ext cx="720000" cy="720000"/>
                </a:xfrm>
                <a:prstGeom prst="rect">
                  <a:avLst/>
                </a:prstGeom>
              </p:spPr>
            </p:pic>
          </p:grpSp>
        </p:grpSp>
        <p:grpSp>
          <p:nvGrpSpPr>
            <p:cNvPr id="53" name="Group 52">
              <a:extLst>
                <a:ext uri="{FF2B5EF4-FFF2-40B4-BE49-F238E27FC236}">
                  <a16:creationId xmlns:a16="http://schemas.microsoft.com/office/drawing/2014/main" id="{114BD34B-08B5-E88B-D075-16256DE5208D}"/>
                </a:ext>
              </a:extLst>
            </p:cNvPr>
            <p:cNvGrpSpPr/>
            <p:nvPr/>
          </p:nvGrpSpPr>
          <p:grpSpPr>
            <a:xfrm>
              <a:off x="10940562" y="1536832"/>
              <a:ext cx="279262" cy="279260"/>
              <a:chOff x="3988262" y="4278846"/>
              <a:chExt cx="1080000" cy="1080000"/>
            </a:xfrm>
          </p:grpSpPr>
          <p:sp>
            <p:nvSpPr>
              <p:cNvPr id="64" name="Oval 63">
                <a:extLst>
                  <a:ext uri="{FF2B5EF4-FFF2-40B4-BE49-F238E27FC236}">
                    <a16:creationId xmlns:a16="http://schemas.microsoft.com/office/drawing/2014/main" id="{0D74B6C9-9BC0-DDB3-949F-FF1918D597AE}"/>
                  </a:ext>
                </a:extLst>
              </p:cNvPr>
              <p:cNvSpPr/>
              <p:nvPr/>
            </p:nvSpPr>
            <p:spPr>
              <a:xfrm>
                <a:off x="3988262" y="4278846"/>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dirty="0"/>
              </a:p>
            </p:txBody>
          </p:sp>
          <p:sp>
            <p:nvSpPr>
              <p:cNvPr id="65" name="Oval 64">
                <a:extLst>
                  <a:ext uri="{FF2B5EF4-FFF2-40B4-BE49-F238E27FC236}">
                    <a16:creationId xmlns:a16="http://schemas.microsoft.com/office/drawing/2014/main" id="{0F43D0E3-514E-D7BA-84F0-DCE83FEACDBB}"/>
                  </a:ext>
                </a:extLst>
              </p:cNvPr>
              <p:cNvSpPr/>
              <p:nvPr/>
            </p:nvSpPr>
            <p:spPr>
              <a:xfrm>
                <a:off x="4078262"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66" name="Graphic 65" descr="Hierarchy with solid fill">
                <a:extLst>
                  <a:ext uri="{FF2B5EF4-FFF2-40B4-BE49-F238E27FC236}">
                    <a16:creationId xmlns:a16="http://schemas.microsoft.com/office/drawing/2014/main" id="{046A7FD8-88C4-F16D-27AC-22790C13766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168262" y="4458846"/>
                <a:ext cx="720000" cy="720000"/>
              </a:xfrm>
              <a:prstGeom prst="rect">
                <a:avLst/>
              </a:prstGeom>
            </p:spPr>
          </p:pic>
        </p:grpSp>
        <p:grpSp>
          <p:nvGrpSpPr>
            <p:cNvPr id="58" name="Group 57">
              <a:extLst>
                <a:ext uri="{FF2B5EF4-FFF2-40B4-BE49-F238E27FC236}">
                  <a16:creationId xmlns:a16="http://schemas.microsoft.com/office/drawing/2014/main" id="{75A04B6A-1E83-F5C3-645A-1EBA3515DF2E}"/>
                </a:ext>
              </a:extLst>
            </p:cNvPr>
            <p:cNvGrpSpPr/>
            <p:nvPr/>
          </p:nvGrpSpPr>
          <p:grpSpPr>
            <a:xfrm>
              <a:off x="11785739" y="1536832"/>
              <a:ext cx="279262" cy="279260"/>
              <a:chOff x="7123739" y="4278846"/>
              <a:chExt cx="1080000" cy="1080000"/>
            </a:xfrm>
          </p:grpSpPr>
          <p:sp>
            <p:nvSpPr>
              <p:cNvPr id="59" name="Oval 58">
                <a:extLst>
                  <a:ext uri="{FF2B5EF4-FFF2-40B4-BE49-F238E27FC236}">
                    <a16:creationId xmlns:a16="http://schemas.microsoft.com/office/drawing/2014/main" id="{6E1D6BEE-ED3F-468C-097D-B6F3B2B427D0}"/>
                  </a:ext>
                </a:extLst>
              </p:cNvPr>
              <p:cNvSpPr/>
              <p:nvPr/>
            </p:nvSpPr>
            <p:spPr>
              <a:xfrm>
                <a:off x="7123739" y="4278846"/>
                <a:ext cx="1080000" cy="1080000"/>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sp>
            <p:nvSpPr>
              <p:cNvPr id="60" name="Oval 59">
                <a:extLst>
                  <a:ext uri="{FF2B5EF4-FFF2-40B4-BE49-F238E27FC236}">
                    <a16:creationId xmlns:a16="http://schemas.microsoft.com/office/drawing/2014/main" id="{44D76CE4-7D9B-BEAA-E07B-509A7384DDC5}"/>
                  </a:ext>
                </a:extLst>
              </p:cNvPr>
              <p:cNvSpPr/>
              <p:nvPr/>
            </p:nvSpPr>
            <p:spPr>
              <a:xfrm>
                <a:off x="7213739" y="4368846"/>
                <a:ext cx="900000" cy="90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sz="700"/>
              </a:p>
            </p:txBody>
          </p:sp>
          <p:pic>
            <p:nvPicPr>
              <p:cNvPr id="63" name="Graphic 62" descr="Single gear with solid fill">
                <a:extLst>
                  <a:ext uri="{FF2B5EF4-FFF2-40B4-BE49-F238E27FC236}">
                    <a16:creationId xmlns:a16="http://schemas.microsoft.com/office/drawing/2014/main" id="{62E67D4B-9AE3-77F0-C359-DB7359EA279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303739" y="4458846"/>
                <a:ext cx="720000" cy="720000"/>
              </a:xfrm>
              <a:prstGeom prst="rect">
                <a:avLst/>
              </a:prstGeom>
            </p:spPr>
          </p:pic>
        </p:grpSp>
      </p:grpSp>
      <p:sp>
        <p:nvSpPr>
          <p:cNvPr id="78" name="スライド番号プレースホルダー 77">
            <a:extLst>
              <a:ext uri="{FF2B5EF4-FFF2-40B4-BE49-F238E27FC236}">
                <a16:creationId xmlns:a16="http://schemas.microsoft.com/office/drawing/2014/main" id="{2584A2A0-3614-D885-92D5-C678AC17490D}"/>
              </a:ext>
            </a:extLst>
          </p:cNvPr>
          <p:cNvSpPr>
            <a:spLocks noGrp="1"/>
          </p:cNvSpPr>
          <p:nvPr>
            <p:ph type="sldNum" sz="quarter" idx="12"/>
          </p:nvPr>
        </p:nvSpPr>
        <p:spPr/>
        <p:txBody>
          <a:bodyPr/>
          <a:lstStyle/>
          <a:p>
            <a:pPr algn="ctr"/>
            <a:fld id="{6FB8D711-A6AE-4DCD-B09A-C2554588049A}" type="slidenum">
              <a:rPr lang="ja-JP" altLang="en-US" sz="800" smtClean="0"/>
              <a:pPr algn="ctr"/>
              <a:t>33</a:t>
            </a:fld>
            <a:endParaRPr lang="ja-JP" altLang="en-US" sz="800" dirty="0"/>
          </a:p>
        </p:txBody>
      </p:sp>
    </p:spTree>
    <p:extLst>
      <p:ext uri="{BB962C8B-B14F-4D97-AF65-F5344CB8AC3E}">
        <p14:creationId xmlns:p14="http://schemas.microsoft.com/office/powerpoint/2010/main" val="284920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50"/>
                                        <p:tgtEl>
                                          <p:spTgt spid="6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25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250"/>
                                        <p:tgtEl>
                                          <p:spTgt spid="55"/>
                                        </p:tgtEl>
                                      </p:cBhvr>
                                    </p:animEffec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250"/>
                                        <p:tgtEl>
                                          <p:spTgt spid="5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7F165-998E-EA20-62BF-6DF23CDE3570}"/>
            </a:ext>
          </a:extLst>
        </p:cNvPr>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34571EE8-8B44-2D5F-C96F-7C4D0575C2B8}"/>
              </a:ext>
            </a:extLst>
          </p:cNvPr>
          <p:cNvSpPr>
            <a:spLocks noGrp="1"/>
          </p:cNvSpPr>
          <p:nvPr>
            <p:ph type="body" sz="quarter" idx="13"/>
          </p:nvPr>
        </p:nvSpPr>
        <p:spPr/>
        <p:txBody>
          <a:bodyPr/>
          <a:lstStyle/>
          <a:p>
            <a:r>
              <a:rPr lang="ja-JP" altLang="en-US" dirty="0"/>
              <a:t>金額プランのご紹介</a:t>
            </a:r>
          </a:p>
        </p:txBody>
      </p:sp>
      <p:sp>
        <p:nvSpPr>
          <p:cNvPr id="139" name="TextBox 138">
            <a:extLst>
              <a:ext uri="{FF2B5EF4-FFF2-40B4-BE49-F238E27FC236}">
                <a16:creationId xmlns:a16="http://schemas.microsoft.com/office/drawing/2014/main" id="{108D3CF7-BDCA-91EC-8F92-66D14951FF01}"/>
              </a:ext>
            </a:extLst>
          </p:cNvPr>
          <p:cNvSpPr txBox="1"/>
          <p:nvPr/>
        </p:nvSpPr>
        <p:spPr>
          <a:xfrm>
            <a:off x="-5656217" y="-548640"/>
            <a:ext cx="184731" cy="369332"/>
          </a:xfrm>
          <a:prstGeom prst="rect">
            <a:avLst/>
          </a:prstGeom>
          <a:noFill/>
        </p:spPr>
        <p:txBody>
          <a:bodyPr wrap="none" rtlCol="0">
            <a:spAutoFit/>
          </a:bodyPr>
          <a:lstStyle/>
          <a:p>
            <a:endParaRPr lang="en-JP" dirty="0"/>
          </a:p>
        </p:txBody>
      </p:sp>
      <p:sp>
        <p:nvSpPr>
          <p:cNvPr id="34" name="テキスト ボックス 1669">
            <a:extLst>
              <a:ext uri="{FF2B5EF4-FFF2-40B4-BE49-F238E27FC236}">
                <a16:creationId xmlns:a16="http://schemas.microsoft.com/office/drawing/2014/main" id="{B7B866F2-AD68-74A3-CD27-5B50C1A485C1}"/>
              </a:ext>
            </a:extLst>
          </p:cNvPr>
          <p:cNvSpPr txBox="1"/>
          <p:nvPr/>
        </p:nvSpPr>
        <p:spPr>
          <a:xfrm>
            <a:off x="3078651" y="1312218"/>
            <a:ext cx="2880000" cy="910227"/>
          </a:xfrm>
          <a:prstGeom prst="round2SameRect">
            <a:avLst>
              <a:gd name="adj1" fmla="val 9611"/>
              <a:gd name="adj2" fmla="val 0"/>
            </a:avLst>
          </a:prstGeom>
          <a:solidFill>
            <a:schemeClr val="accent4">
              <a:lumMod val="60000"/>
              <a:lumOff val="40000"/>
            </a:schemeClr>
          </a:solidFill>
        </p:spPr>
        <p:txBody>
          <a:bodyPr vert="horz" wrap="none" lIns="0" tIns="0" rIns="0" bIns="288000" rtlCol="0" anchor="b">
            <a:noAutofit/>
          </a:bodyPr>
          <a:lstStyle/>
          <a:p>
            <a:pPr algn="ctr"/>
            <a:r>
              <a:rPr lang="ja-JP" altLang="en-US" sz="2000" dirty="0">
                <a:solidFill>
                  <a:schemeClr val="bg1"/>
                </a:solidFill>
              </a:rPr>
              <a:t>ビジネスモデル</a:t>
            </a:r>
            <a:endParaRPr lang="en-US" altLang="ja-JP" sz="2000" dirty="0">
              <a:solidFill>
                <a:schemeClr val="bg1"/>
              </a:solidFill>
            </a:endParaRPr>
          </a:p>
        </p:txBody>
      </p:sp>
      <p:sp>
        <p:nvSpPr>
          <p:cNvPr id="35" name="テキスト ボックス 1671">
            <a:extLst>
              <a:ext uri="{FF2B5EF4-FFF2-40B4-BE49-F238E27FC236}">
                <a16:creationId xmlns:a16="http://schemas.microsoft.com/office/drawing/2014/main" id="{7EA0EC02-B502-4527-62A0-813A313D274C}"/>
              </a:ext>
            </a:extLst>
          </p:cNvPr>
          <p:cNvSpPr txBox="1"/>
          <p:nvPr/>
        </p:nvSpPr>
        <p:spPr>
          <a:xfrm>
            <a:off x="3078651" y="1911689"/>
            <a:ext cx="2880000" cy="226591"/>
          </a:xfrm>
          <a:prstGeom prst="rect">
            <a:avLst/>
          </a:prstGeom>
          <a:noFill/>
        </p:spPr>
        <p:txBody>
          <a:bodyPr vert="horz" wrap="square" lIns="0" tIns="36000" rIns="0" bIns="36000" rtlCol="0" anchor="t">
            <a:spAutoFit/>
          </a:bodyPr>
          <a:lstStyle/>
          <a:p>
            <a:pPr algn="ctr"/>
            <a:r>
              <a:rPr kumimoji="1" lang="ja-JP" altLang="en-US" sz="1000" b="1" dirty="0">
                <a:solidFill>
                  <a:schemeClr val="bg1"/>
                </a:solidFill>
              </a:rPr>
              <a:t>セキュアに使える購入タイプ</a:t>
            </a:r>
          </a:p>
        </p:txBody>
      </p:sp>
      <p:sp>
        <p:nvSpPr>
          <p:cNvPr id="49" name="テキスト ボックス 1668">
            <a:extLst>
              <a:ext uri="{FF2B5EF4-FFF2-40B4-BE49-F238E27FC236}">
                <a16:creationId xmlns:a16="http://schemas.microsoft.com/office/drawing/2014/main" id="{712519B3-8BB5-A3D1-4E68-6C374B6B4E82}"/>
              </a:ext>
            </a:extLst>
          </p:cNvPr>
          <p:cNvSpPr txBox="1"/>
          <p:nvPr/>
        </p:nvSpPr>
        <p:spPr>
          <a:xfrm>
            <a:off x="6250754" y="1312218"/>
            <a:ext cx="2880000" cy="910227"/>
          </a:xfrm>
          <a:prstGeom prst="round2SameRect">
            <a:avLst>
              <a:gd name="adj1" fmla="val 9611"/>
              <a:gd name="adj2" fmla="val 0"/>
            </a:avLst>
          </a:prstGeom>
          <a:solidFill>
            <a:schemeClr val="accent3">
              <a:lumMod val="60000"/>
              <a:lumOff val="40000"/>
            </a:schemeClr>
          </a:solidFill>
        </p:spPr>
        <p:txBody>
          <a:bodyPr vert="horz" wrap="none" lIns="0" tIns="0" rIns="0" bIns="288000" rtlCol="0" anchor="b">
            <a:noAutofit/>
          </a:bodyPr>
          <a:lstStyle/>
          <a:p>
            <a:pPr algn="ctr"/>
            <a:r>
              <a:rPr kumimoji="1" lang="ja-JP" altLang="en-US" sz="2000">
                <a:solidFill>
                  <a:schemeClr val="bg1"/>
                </a:solidFill>
              </a:rPr>
              <a:t>サブスクリプション</a:t>
            </a:r>
            <a:endParaRPr kumimoji="1" lang="ja-JP" altLang="en-US" sz="1100" dirty="0">
              <a:solidFill>
                <a:schemeClr val="bg1"/>
              </a:solidFill>
            </a:endParaRPr>
          </a:p>
        </p:txBody>
      </p:sp>
      <p:sp>
        <p:nvSpPr>
          <p:cNvPr id="50" name="テキスト ボックス 1674">
            <a:extLst>
              <a:ext uri="{FF2B5EF4-FFF2-40B4-BE49-F238E27FC236}">
                <a16:creationId xmlns:a16="http://schemas.microsoft.com/office/drawing/2014/main" id="{A0C341EB-58BF-1133-646D-F41D8EDDF092}"/>
              </a:ext>
            </a:extLst>
          </p:cNvPr>
          <p:cNvSpPr txBox="1"/>
          <p:nvPr/>
        </p:nvSpPr>
        <p:spPr>
          <a:xfrm>
            <a:off x="6250754" y="1911689"/>
            <a:ext cx="2880000" cy="226591"/>
          </a:xfrm>
          <a:prstGeom prst="rect">
            <a:avLst/>
          </a:prstGeom>
          <a:noFill/>
        </p:spPr>
        <p:txBody>
          <a:bodyPr vert="horz" wrap="square" lIns="0" tIns="36000" rIns="0" bIns="36000" rtlCol="0" anchor="t">
            <a:spAutoFit/>
          </a:bodyPr>
          <a:lstStyle/>
          <a:p>
            <a:pPr algn="ctr"/>
            <a:r>
              <a:rPr lang="ja-JP" altLang="en-US" sz="1000" b="1">
                <a:solidFill>
                  <a:schemeClr val="bg1"/>
                </a:solidFill>
              </a:rPr>
              <a:t>セキュアかつ</a:t>
            </a:r>
            <a:r>
              <a:rPr kumimoji="1" lang="ja-JP" altLang="en-US" sz="1000" b="1">
                <a:solidFill>
                  <a:schemeClr val="bg1"/>
                </a:solidFill>
              </a:rPr>
              <a:t>一元管理できるサービス</a:t>
            </a:r>
            <a:endParaRPr kumimoji="1" lang="ja-JP" altLang="en-US" sz="1000" b="1" dirty="0">
              <a:solidFill>
                <a:schemeClr val="bg1"/>
              </a:solidFill>
            </a:endParaRPr>
          </a:p>
        </p:txBody>
      </p:sp>
      <p:grpSp>
        <p:nvGrpSpPr>
          <p:cNvPr id="44" name="Group 43">
            <a:extLst>
              <a:ext uri="{FF2B5EF4-FFF2-40B4-BE49-F238E27FC236}">
                <a16:creationId xmlns:a16="http://schemas.microsoft.com/office/drawing/2014/main" id="{D22CC3A3-3F5E-BEE6-C151-C130EB383F8F}"/>
              </a:ext>
            </a:extLst>
          </p:cNvPr>
          <p:cNvGrpSpPr/>
          <p:nvPr/>
        </p:nvGrpSpPr>
        <p:grpSpPr>
          <a:xfrm>
            <a:off x="7339721" y="884572"/>
            <a:ext cx="670948" cy="779566"/>
            <a:chOff x="17615018" y="5744540"/>
            <a:chExt cx="4109865" cy="4775200"/>
          </a:xfrm>
        </p:grpSpPr>
        <p:pic>
          <p:nvPicPr>
            <p:cNvPr id="45" name="Picture 44">
              <a:extLst>
                <a:ext uri="{FF2B5EF4-FFF2-40B4-BE49-F238E27FC236}">
                  <a16:creationId xmlns:a16="http://schemas.microsoft.com/office/drawing/2014/main" id="{EEAC9DFF-7AE6-D860-4A94-B5ADE2EACF26}"/>
                </a:ext>
              </a:extLst>
            </p:cNvPr>
            <p:cNvPicPr>
              <a:picLocks noChangeAspect="1"/>
            </p:cNvPicPr>
            <p:nvPr/>
          </p:nvPicPr>
          <p:blipFill>
            <a:blip r:embed="rId3"/>
            <a:stretch>
              <a:fillRect/>
            </a:stretch>
          </p:blipFill>
          <p:spPr>
            <a:xfrm>
              <a:off x="18803883" y="5744540"/>
              <a:ext cx="2921000" cy="4775200"/>
            </a:xfrm>
            <a:prstGeom prst="rect">
              <a:avLst/>
            </a:prstGeom>
            <a:effectLst>
              <a:outerShdw blurRad="50800" dist="38100" dir="5400000" algn="t" rotWithShape="0">
                <a:prstClr val="black">
                  <a:alpha val="35000"/>
                </a:prstClr>
              </a:outerShdw>
            </a:effectLst>
          </p:spPr>
        </p:pic>
        <p:pic>
          <p:nvPicPr>
            <p:cNvPr id="46" name="Picture 45">
              <a:extLst>
                <a:ext uri="{FF2B5EF4-FFF2-40B4-BE49-F238E27FC236}">
                  <a16:creationId xmlns:a16="http://schemas.microsoft.com/office/drawing/2014/main" id="{62E62D68-4FEB-CE09-0750-DA2E8912B2E3}"/>
                </a:ext>
              </a:extLst>
            </p:cNvPr>
            <p:cNvPicPr>
              <a:picLocks noChangeAspect="1"/>
            </p:cNvPicPr>
            <p:nvPr/>
          </p:nvPicPr>
          <p:blipFill>
            <a:blip r:embed="rId4"/>
            <a:stretch>
              <a:fillRect/>
            </a:stretch>
          </p:blipFill>
          <p:spPr>
            <a:xfrm>
              <a:off x="17615018" y="6747841"/>
              <a:ext cx="2540001" cy="3771899"/>
            </a:xfrm>
            <a:prstGeom prst="rect">
              <a:avLst/>
            </a:prstGeom>
            <a:effectLst>
              <a:outerShdw blurRad="50800" dist="38100" dir="5400000" algn="t" rotWithShape="0">
                <a:prstClr val="black">
                  <a:alpha val="35000"/>
                </a:prstClr>
              </a:outerShdw>
            </a:effectLst>
          </p:spPr>
        </p:pic>
      </p:grpSp>
      <p:grpSp>
        <p:nvGrpSpPr>
          <p:cNvPr id="47" name="Group 46">
            <a:extLst>
              <a:ext uri="{FF2B5EF4-FFF2-40B4-BE49-F238E27FC236}">
                <a16:creationId xmlns:a16="http://schemas.microsoft.com/office/drawing/2014/main" id="{DAEB5E62-42AF-7AE3-6539-FE34C9D80B03}"/>
              </a:ext>
            </a:extLst>
          </p:cNvPr>
          <p:cNvGrpSpPr/>
          <p:nvPr/>
        </p:nvGrpSpPr>
        <p:grpSpPr>
          <a:xfrm>
            <a:off x="4183178" y="884572"/>
            <a:ext cx="670948" cy="779566"/>
            <a:chOff x="17615018" y="5744540"/>
            <a:chExt cx="4109865" cy="4775200"/>
          </a:xfrm>
        </p:grpSpPr>
        <p:pic>
          <p:nvPicPr>
            <p:cNvPr id="48" name="Picture 47">
              <a:extLst>
                <a:ext uri="{FF2B5EF4-FFF2-40B4-BE49-F238E27FC236}">
                  <a16:creationId xmlns:a16="http://schemas.microsoft.com/office/drawing/2014/main" id="{6A9A8DEA-D7AA-7C2B-CC15-29076F0C0988}"/>
                </a:ext>
              </a:extLst>
            </p:cNvPr>
            <p:cNvPicPr>
              <a:picLocks noChangeAspect="1"/>
            </p:cNvPicPr>
            <p:nvPr/>
          </p:nvPicPr>
          <p:blipFill>
            <a:blip r:embed="rId3"/>
            <a:stretch>
              <a:fillRect/>
            </a:stretch>
          </p:blipFill>
          <p:spPr>
            <a:xfrm>
              <a:off x="18803883" y="5744540"/>
              <a:ext cx="2921000" cy="4775200"/>
            </a:xfrm>
            <a:prstGeom prst="rect">
              <a:avLst/>
            </a:prstGeom>
            <a:effectLst>
              <a:outerShdw blurRad="50800" dist="38100" dir="5400000" algn="t" rotWithShape="0">
                <a:prstClr val="black">
                  <a:alpha val="35000"/>
                </a:prstClr>
              </a:outerShdw>
            </a:effectLst>
          </p:spPr>
        </p:pic>
        <p:pic>
          <p:nvPicPr>
            <p:cNvPr id="51" name="Picture 50">
              <a:extLst>
                <a:ext uri="{FF2B5EF4-FFF2-40B4-BE49-F238E27FC236}">
                  <a16:creationId xmlns:a16="http://schemas.microsoft.com/office/drawing/2014/main" id="{6911BA89-98D2-488A-68EF-E12BB40488CC}"/>
                </a:ext>
              </a:extLst>
            </p:cNvPr>
            <p:cNvPicPr>
              <a:picLocks noChangeAspect="1"/>
            </p:cNvPicPr>
            <p:nvPr/>
          </p:nvPicPr>
          <p:blipFill>
            <a:blip r:embed="rId4"/>
            <a:stretch>
              <a:fillRect/>
            </a:stretch>
          </p:blipFill>
          <p:spPr>
            <a:xfrm>
              <a:off x="17615018" y="6747841"/>
              <a:ext cx="2540001" cy="3771899"/>
            </a:xfrm>
            <a:prstGeom prst="rect">
              <a:avLst/>
            </a:prstGeom>
            <a:effectLst>
              <a:outerShdw blurRad="50800" dist="38100" dir="5400000" algn="t" rotWithShape="0">
                <a:prstClr val="black">
                  <a:alpha val="35000"/>
                </a:prstClr>
              </a:outerShdw>
            </a:effectLst>
          </p:spPr>
        </p:pic>
      </p:grpSp>
      <p:grpSp>
        <p:nvGrpSpPr>
          <p:cNvPr id="411" name="Group 410">
            <a:extLst>
              <a:ext uri="{FF2B5EF4-FFF2-40B4-BE49-F238E27FC236}">
                <a16:creationId xmlns:a16="http://schemas.microsoft.com/office/drawing/2014/main" id="{E6EAE4A0-8A69-EABB-9AF7-F1DA837EB173}"/>
              </a:ext>
            </a:extLst>
          </p:cNvPr>
          <p:cNvGrpSpPr/>
          <p:nvPr/>
        </p:nvGrpSpPr>
        <p:grpSpPr>
          <a:xfrm>
            <a:off x="3800181" y="5868416"/>
            <a:ext cx="7839272" cy="451915"/>
            <a:chOff x="3800181" y="5836886"/>
            <a:chExt cx="7839272" cy="451915"/>
          </a:xfrm>
        </p:grpSpPr>
        <p:sp>
          <p:nvSpPr>
            <p:cNvPr id="155" name="テキスト ボックス 1689">
              <a:extLst>
                <a:ext uri="{FF2B5EF4-FFF2-40B4-BE49-F238E27FC236}">
                  <a16:creationId xmlns:a16="http://schemas.microsoft.com/office/drawing/2014/main" id="{01EA1450-AA1D-F0F2-C823-AF34B93D28C6}"/>
                </a:ext>
              </a:extLst>
            </p:cNvPr>
            <p:cNvSpPr txBox="1"/>
            <p:nvPr/>
          </p:nvSpPr>
          <p:spPr>
            <a:xfrm>
              <a:off x="3800181" y="5879803"/>
              <a:ext cx="1620000" cy="408998"/>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rPr>
                <a:t>価格</a:t>
              </a:r>
              <a:r>
                <a:rPr lang="ja-JP" altLang="en-US" sz="1000" dirty="0">
                  <a:solidFill>
                    <a:schemeClr val="tx2">
                      <a:lumMod val="75000"/>
                    </a:schemeClr>
                  </a:solidFill>
                  <a:latin typeface="游ゴシック" panose="020F0502020204030204"/>
                  <a:ea typeface="游ゴシック" panose="020B0400000000000000" pitchFamily="50" charset="-128"/>
                </a:rPr>
                <a:t>（税抜）</a:t>
              </a:r>
              <a:endParaRPr kumimoji="1" lang="ja-JP" altLang="en-US" sz="10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endParaRPr>
            </a:p>
          </p:txBody>
        </p:sp>
        <p:sp>
          <p:nvSpPr>
            <p:cNvPr id="167" name="テキスト ボックス 1689">
              <a:extLst>
                <a:ext uri="{FF2B5EF4-FFF2-40B4-BE49-F238E27FC236}">
                  <a16:creationId xmlns:a16="http://schemas.microsoft.com/office/drawing/2014/main" id="{D9A3C64A-8038-802A-A5DD-C7F613CAF88A}"/>
                </a:ext>
              </a:extLst>
            </p:cNvPr>
            <p:cNvSpPr txBox="1"/>
            <p:nvPr/>
          </p:nvSpPr>
          <p:spPr>
            <a:xfrm>
              <a:off x="5587350" y="5836886"/>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75" name="テキスト ボックス 1689">
              <a:extLst>
                <a:ext uri="{FF2B5EF4-FFF2-40B4-BE49-F238E27FC236}">
                  <a16:creationId xmlns:a16="http://schemas.microsoft.com/office/drawing/2014/main" id="{25A8102F-C7AB-6137-5F54-CD303B917D1D}"/>
                </a:ext>
              </a:extLst>
            </p:cNvPr>
            <p:cNvSpPr txBox="1"/>
            <p:nvPr/>
          </p:nvSpPr>
          <p:spPr>
            <a:xfrm>
              <a:off x="8759453" y="5836886"/>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grpSp>
          <p:nvGrpSpPr>
            <p:cNvPr id="63" name="Group 62">
              <a:extLst>
                <a:ext uri="{FF2B5EF4-FFF2-40B4-BE49-F238E27FC236}">
                  <a16:creationId xmlns:a16="http://schemas.microsoft.com/office/drawing/2014/main" id="{4447DC38-7690-426B-A66D-2E9A4DE3588F}"/>
                </a:ext>
              </a:extLst>
            </p:cNvPr>
            <p:cNvGrpSpPr/>
            <p:nvPr/>
          </p:nvGrpSpPr>
          <p:grpSpPr>
            <a:xfrm>
              <a:off x="5712302" y="5897385"/>
              <a:ext cx="2628121" cy="288000"/>
              <a:chOff x="2540200" y="5897385"/>
              <a:chExt cx="2628121" cy="288000"/>
            </a:xfrm>
            <a:solidFill>
              <a:schemeClr val="accent4"/>
            </a:solidFill>
            <a:effectLst/>
          </p:grpSpPr>
          <p:sp>
            <p:nvSpPr>
              <p:cNvPr id="141" name="テキスト ボックス 1686">
                <a:extLst>
                  <a:ext uri="{FF2B5EF4-FFF2-40B4-BE49-F238E27FC236}">
                    <a16:creationId xmlns:a16="http://schemas.microsoft.com/office/drawing/2014/main" id="{B63F34A4-780E-48D4-833A-BF4D9F180CA6}"/>
                  </a:ext>
                </a:extLst>
              </p:cNvPr>
              <p:cNvSpPr txBox="1"/>
              <p:nvPr/>
            </p:nvSpPr>
            <p:spPr>
              <a:xfrm>
                <a:off x="2540200" y="5897385"/>
                <a:ext cx="1261974" cy="288000"/>
              </a:xfrm>
              <a:prstGeom prst="roundRect">
                <a:avLst>
                  <a:gd name="adj" fmla="val 50000"/>
                </a:avLst>
              </a:prstGeom>
              <a:grpFill/>
              <a:ln w="38100">
                <a:noFill/>
              </a:ln>
            </p:spPr>
            <p:txBody>
              <a:bodyPr wrap="none" lIns="0" tIns="0" rIns="0" bIns="0" rtlCol="0" anchor="ctr">
                <a:noAutofit/>
              </a:bodyPr>
              <a:lstStyle/>
              <a:p>
                <a:pPr algn="ctr">
                  <a:defRPr/>
                </a:pPr>
                <a:r>
                  <a:rPr kumimoji="1" lang="en-US" altLang="ja-JP" sz="1600" u="none" strike="noStrike" kern="1200" cap="none" spc="0" normalizeH="0" baseline="0" noProof="0" dirty="0">
                    <a:ln>
                      <a:noFill/>
                    </a:ln>
                    <a:solidFill>
                      <a:schemeClr val="bg1"/>
                    </a:solidFill>
                    <a:effectLst/>
                    <a:uLnTx/>
                    <a:uFillTx/>
                    <a:latin typeface="Arial Nova Cond Light" panose="020B0306020202020204" pitchFamily="34" charset="0"/>
                    <a:ea typeface="游ゴシック" panose="020B0400000000000000" pitchFamily="50" charset="-128"/>
                  </a:rPr>
                  <a:t>¥ </a:t>
                </a: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60,000</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143" name="テキスト ボックス 1686">
                <a:extLst>
                  <a:ext uri="{FF2B5EF4-FFF2-40B4-BE49-F238E27FC236}">
                    <a16:creationId xmlns:a16="http://schemas.microsoft.com/office/drawing/2014/main" id="{C4D141C8-4007-7402-C002-D3FC3C1C18D8}"/>
                  </a:ext>
                </a:extLst>
              </p:cNvPr>
              <p:cNvSpPr txBox="1"/>
              <p:nvPr/>
            </p:nvSpPr>
            <p:spPr>
              <a:xfrm>
                <a:off x="3908321" y="5897385"/>
                <a:ext cx="1260000" cy="288000"/>
              </a:xfrm>
              <a:prstGeom prst="roundRect">
                <a:avLst>
                  <a:gd name="adj" fmla="val 50000"/>
                </a:avLst>
              </a:prstGeom>
              <a:grpFill/>
              <a:ln w="38100">
                <a:noFill/>
              </a:ln>
            </p:spPr>
            <p:txBody>
              <a:bodyPr wrap="none" lIns="0" tIns="0" rIns="0" bIns="0" rtlCol="0" anchor="ctr">
                <a:noAutofit/>
              </a:bodyPr>
              <a:lstStyle/>
              <a:p>
                <a:pPr algn="ctr">
                  <a:defRPr/>
                </a:pPr>
                <a:r>
                  <a:rPr kumimoji="1" lang="en-US" altLang="ja-JP" sz="1600" u="none" strike="noStrike" kern="1200" cap="none" spc="0" normalizeH="0" baseline="0" noProof="0" dirty="0">
                    <a:ln>
                      <a:noFill/>
                    </a:ln>
                    <a:solidFill>
                      <a:schemeClr val="bg1"/>
                    </a:solidFill>
                    <a:effectLst/>
                    <a:uLnTx/>
                    <a:uFillTx/>
                    <a:latin typeface="Arial Nova Cond Light" panose="020B0306020202020204" pitchFamily="34" charset="0"/>
                    <a:ea typeface="游ゴシック" panose="020B0400000000000000" pitchFamily="50" charset="-128"/>
                  </a:rPr>
                  <a:t>¥ </a:t>
                </a: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66,000</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sp>
          <p:nvSpPr>
            <p:cNvPr id="150" name="テキスト ボックス 1686">
              <a:extLst>
                <a:ext uri="{FF2B5EF4-FFF2-40B4-BE49-F238E27FC236}">
                  <a16:creationId xmlns:a16="http://schemas.microsoft.com/office/drawing/2014/main" id="{B7F59B6B-4B0B-059D-B29E-7CE735127244}"/>
                </a:ext>
              </a:extLst>
            </p:cNvPr>
            <p:cNvSpPr txBox="1"/>
            <p:nvPr/>
          </p:nvSpPr>
          <p:spPr>
            <a:xfrm>
              <a:off x="8884405" y="5912069"/>
              <a:ext cx="1191248" cy="273315"/>
            </a:xfrm>
            <a:prstGeom prst="roundRect">
              <a:avLst>
                <a:gd name="adj" fmla="val 50000"/>
              </a:avLst>
            </a:prstGeom>
            <a:solidFill>
              <a:schemeClr val="accent3"/>
            </a:solidFill>
            <a:ln w="38100">
              <a:noFill/>
            </a:ln>
            <a:effectLst/>
          </p:spPr>
          <p:txBody>
            <a:bodyPr wrap="none" lIns="0" tIns="0" rIns="0" bIns="0" rtlCol="0" anchor="ctr">
              <a:noAutofit/>
            </a:bodyPr>
            <a:lstStyle/>
            <a:p>
              <a:pPr algn="ctr">
                <a:defRPr/>
              </a:pPr>
              <a:r>
                <a:rPr kumimoji="1" lang="en-US" altLang="ja-JP" sz="1600" u="none" strike="noStrike" kern="1200" cap="none" spc="0" normalizeH="0" baseline="0" noProof="0" dirty="0">
                  <a:ln>
                    <a:noFill/>
                  </a:ln>
                  <a:solidFill>
                    <a:schemeClr val="bg1"/>
                  </a:solidFill>
                  <a:effectLst/>
                  <a:uLnTx/>
                  <a:uFillTx/>
                  <a:latin typeface="Arial Nova Cond Light" panose="020B0306020202020204" pitchFamily="34" charset="0"/>
                  <a:ea typeface="游ゴシック" panose="020B0400000000000000" pitchFamily="50" charset="-128"/>
                </a:rPr>
                <a:t>¥ </a:t>
              </a:r>
              <a:r>
                <a:rPr lang="en-US" altLang="ja-JP" sz="1600" b="1" dirty="0">
                  <a:solidFill>
                    <a:schemeClr val="bg1"/>
                  </a:solidFill>
                  <a:latin typeface="Arial Nova Cond" panose="020B0506020202020204" pitchFamily="34" charset="0"/>
                  <a:ea typeface="游ゴシック" panose="020B0400000000000000" pitchFamily="50" charset="-128"/>
                </a:rPr>
                <a:t>42</a:t>
              </a: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,840</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grpSp>
        <p:nvGrpSpPr>
          <p:cNvPr id="407" name="Group 406">
            <a:extLst>
              <a:ext uri="{FF2B5EF4-FFF2-40B4-BE49-F238E27FC236}">
                <a16:creationId xmlns:a16="http://schemas.microsoft.com/office/drawing/2014/main" id="{F723144A-150C-D299-D66D-06AB2EDA16E0}"/>
              </a:ext>
            </a:extLst>
          </p:cNvPr>
          <p:cNvGrpSpPr/>
          <p:nvPr/>
        </p:nvGrpSpPr>
        <p:grpSpPr>
          <a:xfrm>
            <a:off x="3800181" y="4057071"/>
            <a:ext cx="7839272" cy="438239"/>
            <a:chOff x="3800181" y="3952587"/>
            <a:chExt cx="7839272" cy="438239"/>
          </a:xfrm>
        </p:grpSpPr>
        <p:sp>
          <p:nvSpPr>
            <p:cNvPr id="154" name="テキスト ボックス 1684">
              <a:extLst>
                <a:ext uri="{FF2B5EF4-FFF2-40B4-BE49-F238E27FC236}">
                  <a16:creationId xmlns:a16="http://schemas.microsoft.com/office/drawing/2014/main" id="{B2209A77-78C1-B8FF-B56D-17A010783CB1}"/>
                </a:ext>
              </a:extLst>
            </p:cNvPr>
            <p:cNvSpPr txBox="1"/>
            <p:nvPr/>
          </p:nvSpPr>
          <p:spPr>
            <a:xfrm>
              <a:off x="3800181" y="3981828"/>
              <a:ext cx="1620000" cy="408998"/>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rPr>
                <a:t>SIM</a:t>
              </a:r>
              <a:r>
                <a:rPr kumimoji="1" lang="ja-JP" altLang="en-US" sz="1400" i="0" u="none" strike="noStrike" kern="1200" cap="none" spc="0" normalizeH="0" baseline="0" noProof="0">
                  <a:ln>
                    <a:noFill/>
                  </a:ln>
                  <a:solidFill>
                    <a:schemeClr val="tx2">
                      <a:lumMod val="75000"/>
                    </a:schemeClr>
                  </a:solidFill>
                  <a:effectLst/>
                  <a:uLnTx/>
                  <a:uFillTx/>
                  <a:latin typeface="游ゴシック" panose="020F0502020204030204"/>
                  <a:ea typeface="游ゴシック" panose="020B0400000000000000" pitchFamily="50" charset="-128"/>
                  <a:cs typeface="+mn-cs"/>
                </a:rPr>
                <a:t>通信</a:t>
              </a:r>
              <a:endParaRPr kumimoji="1" lang="ja-JP" altLang="en-US"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endParaRPr>
            </a:p>
          </p:txBody>
        </p:sp>
        <p:sp>
          <p:nvSpPr>
            <p:cNvPr id="171" name="テキスト ボックス 1041">
              <a:extLst>
                <a:ext uri="{FF2B5EF4-FFF2-40B4-BE49-F238E27FC236}">
                  <a16:creationId xmlns:a16="http://schemas.microsoft.com/office/drawing/2014/main" id="{4F82E6C4-D0AE-B559-5CEF-EFE984220918}"/>
                </a:ext>
              </a:extLst>
            </p:cNvPr>
            <p:cNvSpPr txBox="1"/>
            <p:nvPr/>
          </p:nvSpPr>
          <p:spPr>
            <a:xfrm>
              <a:off x="5587350" y="3952587"/>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79" name="テキスト ボックス 1041">
              <a:extLst>
                <a:ext uri="{FF2B5EF4-FFF2-40B4-BE49-F238E27FC236}">
                  <a16:creationId xmlns:a16="http://schemas.microsoft.com/office/drawing/2014/main" id="{5E7D4B85-2D6E-1F34-176F-0C238EE99AA4}"/>
                </a:ext>
              </a:extLst>
            </p:cNvPr>
            <p:cNvSpPr txBox="1"/>
            <p:nvPr/>
          </p:nvSpPr>
          <p:spPr>
            <a:xfrm>
              <a:off x="8759453" y="3952587"/>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97" name="テキスト ボックス 1686">
              <a:extLst>
                <a:ext uri="{FF2B5EF4-FFF2-40B4-BE49-F238E27FC236}">
                  <a16:creationId xmlns:a16="http://schemas.microsoft.com/office/drawing/2014/main" id="{3C37DD53-2BE6-50A4-56D8-E89ACEE72451}"/>
                </a:ext>
              </a:extLst>
            </p:cNvPr>
            <p:cNvSpPr txBox="1"/>
            <p:nvPr/>
          </p:nvSpPr>
          <p:spPr>
            <a:xfrm>
              <a:off x="5705730" y="4013086"/>
              <a:ext cx="792000" cy="288000"/>
            </a:xfrm>
            <a:prstGeom prst="homePlate">
              <a:avLst/>
            </a:prstGeom>
            <a:solidFill>
              <a:schemeClr val="accent4"/>
            </a:solidFill>
            <a:ln w="38100">
              <a:noFill/>
            </a:ln>
            <a:effectLst/>
          </p:spPr>
          <p:txBody>
            <a:bodyPr wrap="none" lIns="0" tIns="0" rIns="0" bIns="0" rtlCol="0" anchor="ctr">
              <a:noAutofit/>
            </a:bodyPr>
            <a:lstStyle/>
            <a:p>
              <a:pPr algn="ctr">
                <a:defRPr/>
              </a:pPr>
              <a:r>
                <a:rPr lang="en-US" altLang="ja-JP" sz="1600" b="1" dirty="0">
                  <a:solidFill>
                    <a:schemeClr val="bg1"/>
                  </a:solidFill>
                  <a:latin typeface="Arial Nova Cond" panose="020B0506020202020204" pitchFamily="34" charset="0"/>
                  <a:ea typeface="游ゴシック" panose="020B0400000000000000" pitchFamily="50" charset="-128"/>
                </a:rPr>
                <a:t>1</a:t>
              </a:r>
              <a:r>
                <a:rPr kumimoji="1" lang="ja-JP" altLang="en-US" sz="16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年</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198" name="テキスト ボックス 1686">
              <a:extLst>
                <a:ext uri="{FF2B5EF4-FFF2-40B4-BE49-F238E27FC236}">
                  <a16:creationId xmlns:a16="http://schemas.microsoft.com/office/drawing/2014/main" id="{0CFEAC02-EF07-0248-934D-D1F1FCA3EBCB}"/>
                </a:ext>
              </a:extLst>
            </p:cNvPr>
            <p:cNvSpPr txBox="1"/>
            <p:nvPr/>
          </p:nvSpPr>
          <p:spPr>
            <a:xfrm>
              <a:off x="6432790" y="4013086"/>
              <a:ext cx="792000" cy="288000"/>
            </a:xfrm>
            <a:prstGeom prst="chevron">
              <a:avLst/>
            </a:prstGeom>
            <a:solidFill>
              <a:schemeClr val="accent4"/>
            </a:solidFill>
            <a:ln w="38100">
              <a:noFill/>
            </a:ln>
            <a:effectLst/>
          </p:spPr>
          <p:txBody>
            <a:bodyPr wrap="none" lIns="0" tIns="0" rIns="0" bIns="0" rtlCol="0" anchor="ctr">
              <a:noAutofit/>
            </a:bodyPr>
            <a:lstStyle/>
            <a:p>
              <a:pPr algn="ctr">
                <a:defRPr/>
              </a:pP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2</a:t>
              </a:r>
              <a:r>
                <a:rPr kumimoji="1" lang="ja-JP" altLang="en-US" sz="16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年</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199" name="テキスト ボックス 1686">
              <a:extLst>
                <a:ext uri="{FF2B5EF4-FFF2-40B4-BE49-F238E27FC236}">
                  <a16:creationId xmlns:a16="http://schemas.microsoft.com/office/drawing/2014/main" id="{05D5DACC-A541-6E65-2150-BA0E3E56A930}"/>
                </a:ext>
              </a:extLst>
            </p:cNvPr>
            <p:cNvSpPr txBox="1"/>
            <p:nvPr/>
          </p:nvSpPr>
          <p:spPr>
            <a:xfrm>
              <a:off x="7159850" y="4013086"/>
              <a:ext cx="792000" cy="288000"/>
            </a:xfrm>
            <a:prstGeom prst="chevron">
              <a:avLst/>
            </a:prstGeom>
            <a:solidFill>
              <a:schemeClr val="accent4"/>
            </a:solidFill>
            <a:ln w="38100">
              <a:noFill/>
            </a:ln>
            <a:effectLst/>
          </p:spPr>
          <p:txBody>
            <a:bodyPr wrap="none" lIns="0" tIns="0" rIns="0" bIns="0" rtlCol="0" anchor="ctr">
              <a:noAutofit/>
            </a:bodyPr>
            <a:lstStyle/>
            <a:p>
              <a:pPr algn="ctr">
                <a:defRPr/>
              </a:pP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3</a:t>
              </a:r>
              <a:r>
                <a:rPr kumimoji="1" lang="ja-JP" altLang="en-US" sz="16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年</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00" name="テキスト ボックス 1686">
              <a:extLst>
                <a:ext uri="{FF2B5EF4-FFF2-40B4-BE49-F238E27FC236}">
                  <a16:creationId xmlns:a16="http://schemas.microsoft.com/office/drawing/2014/main" id="{678DB3A5-BF91-C839-51F9-940E079FE864}"/>
                </a:ext>
              </a:extLst>
            </p:cNvPr>
            <p:cNvSpPr txBox="1"/>
            <p:nvPr/>
          </p:nvSpPr>
          <p:spPr>
            <a:xfrm>
              <a:off x="8903202" y="4013086"/>
              <a:ext cx="2340000" cy="288000"/>
            </a:xfrm>
            <a:prstGeom prst="homePlate">
              <a:avLst/>
            </a:prstGeom>
            <a:solidFill>
              <a:schemeClr val="accent3"/>
            </a:solidFill>
            <a:ln w="38100">
              <a:noFill/>
            </a:ln>
            <a:effectLst/>
          </p:spPr>
          <p:txBody>
            <a:bodyPr wrap="none" lIns="0" tIns="0" rIns="0" bIns="0" rtlCol="0" anchor="ctr">
              <a:noAutofit/>
            </a:bodyPr>
            <a:lstStyle/>
            <a:p>
              <a:pPr algn="ctr">
                <a:defRPr/>
              </a:pPr>
              <a:r>
                <a:rPr kumimoji="1" lang="ja-JP" altLang="en-US" sz="16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無制限</a:t>
              </a:r>
              <a:r>
                <a:rPr lang="ja-JP" altLang="en-US" sz="1000" b="1">
                  <a:solidFill>
                    <a:schemeClr val="bg1"/>
                  </a:solidFill>
                  <a:latin typeface="Arial Nova Cond" panose="020B0506020202020204" pitchFamily="34" charset="0"/>
                  <a:ea typeface="游ゴシック" panose="020B0400000000000000" pitchFamily="50" charset="-128"/>
                </a:rPr>
                <a:t>（</a:t>
              </a:r>
              <a:r>
                <a:rPr kumimoji="1" lang="ja-JP" altLang="en-US" sz="10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契約期間中）</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32" name="テキスト ボックス 1686">
              <a:extLst>
                <a:ext uri="{FF2B5EF4-FFF2-40B4-BE49-F238E27FC236}">
                  <a16:creationId xmlns:a16="http://schemas.microsoft.com/office/drawing/2014/main" id="{671F2AC6-6E4E-AFF9-013F-CD2730F87C51}"/>
                </a:ext>
              </a:extLst>
            </p:cNvPr>
            <p:cNvSpPr txBox="1"/>
            <p:nvPr/>
          </p:nvSpPr>
          <p:spPr>
            <a:xfrm>
              <a:off x="11156536" y="4013086"/>
              <a:ext cx="218031" cy="288000"/>
            </a:xfrm>
            <a:prstGeom prst="chevron">
              <a:avLst>
                <a:gd name="adj" fmla="val 66787"/>
              </a:avLst>
            </a:prstGeom>
            <a:solidFill>
              <a:schemeClr val="accent3">
                <a:lumMod val="60000"/>
                <a:lumOff val="40000"/>
              </a:schemeClr>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33" name="テキスト ボックス 1686">
              <a:extLst>
                <a:ext uri="{FF2B5EF4-FFF2-40B4-BE49-F238E27FC236}">
                  <a16:creationId xmlns:a16="http://schemas.microsoft.com/office/drawing/2014/main" id="{085980E5-3532-1FD7-ABA7-DE5B5D5B785C}"/>
                </a:ext>
              </a:extLst>
            </p:cNvPr>
            <p:cNvSpPr txBox="1"/>
            <p:nvPr/>
          </p:nvSpPr>
          <p:spPr>
            <a:xfrm>
              <a:off x="11291518" y="4013086"/>
              <a:ext cx="218031" cy="288000"/>
            </a:xfrm>
            <a:prstGeom prst="chevron">
              <a:avLst>
                <a:gd name="adj" fmla="val 66787"/>
              </a:avLst>
            </a:prstGeom>
            <a:solidFill>
              <a:schemeClr val="accent3">
                <a:lumMod val="40000"/>
                <a:lumOff val="60000"/>
              </a:schemeClr>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grpSp>
        <p:nvGrpSpPr>
          <p:cNvPr id="408" name="Group 407">
            <a:extLst>
              <a:ext uri="{FF2B5EF4-FFF2-40B4-BE49-F238E27FC236}">
                <a16:creationId xmlns:a16="http://schemas.microsoft.com/office/drawing/2014/main" id="{366ED551-17A7-A35A-C559-DE97679CD94A}"/>
              </a:ext>
            </a:extLst>
          </p:cNvPr>
          <p:cNvGrpSpPr/>
          <p:nvPr/>
        </p:nvGrpSpPr>
        <p:grpSpPr>
          <a:xfrm>
            <a:off x="3808421" y="4509907"/>
            <a:ext cx="7831032" cy="420880"/>
            <a:chOff x="3808421" y="4422659"/>
            <a:chExt cx="7831032" cy="420880"/>
          </a:xfrm>
        </p:grpSpPr>
        <p:sp>
          <p:nvSpPr>
            <p:cNvPr id="159" name="テキスト ボックス 1041">
              <a:extLst>
                <a:ext uri="{FF2B5EF4-FFF2-40B4-BE49-F238E27FC236}">
                  <a16:creationId xmlns:a16="http://schemas.microsoft.com/office/drawing/2014/main" id="{FAFB9872-1E12-54C3-2993-5043A0506892}"/>
                </a:ext>
              </a:extLst>
            </p:cNvPr>
            <p:cNvSpPr txBox="1"/>
            <p:nvPr/>
          </p:nvSpPr>
          <p:spPr>
            <a:xfrm>
              <a:off x="3808421" y="4434541"/>
              <a:ext cx="1620000" cy="408998"/>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rPr>
                <a:t>メーカー保証</a:t>
              </a:r>
            </a:p>
          </p:txBody>
        </p:sp>
        <p:sp>
          <p:nvSpPr>
            <p:cNvPr id="168" name="テキスト ボックス 1693">
              <a:extLst>
                <a:ext uri="{FF2B5EF4-FFF2-40B4-BE49-F238E27FC236}">
                  <a16:creationId xmlns:a16="http://schemas.microsoft.com/office/drawing/2014/main" id="{827525D7-80EB-E20F-B70A-0817D56EB862}"/>
                </a:ext>
              </a:extLst>
            </p:cNvPr>
            <p:cNvSpPr txBox="1"/>
            <p:nvPr/>
          </p:nvSpPr>
          <p:spPr>
            <a:xfrm>
              <a:off x="5587350" y="4422659"/>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76" name="テキスト ボックス 1693">
              <a:extLst>
                <a:ext uri="{FF2B5EF4-FFF2-40B4-BE49-F238E27FC236}">
                  <a16:creationId xmlns:a16="http://schemas.microsoft.com/office/drawing/2014/main" id="{BDB27047-A7F3-B77F-51A6-465FA369CFD3}"/>
                </a:ext>
              </a:extLst>
            </p:cNvPr>
            <p:cNvSpPr txBox="1"/>
            <p:nvPr/>
          </p:nvSpPr>
          <p:spPr>
            <a:xfrm>
              <a:off x="8759453" y="4422659"/>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90" name="テキスト ボックス 1686">
              <a:extLst>
                <a:ext uri="{FF2B5EF4-FFF2-40B4-BE49-F238E27FC236}">
                  <a16:creationId xmlns:a16="http://schemas.microsoft.com/office/drawing/2014/main" id="{C1DBA2CB-6220-D3AE-8DAA-B92030597430}"/>
                </a:ext>
              </a:extLst>
            </p:cNvPr>
            <p:cNvSpPr txBox="1"/>
            <p:nvPr/>
          </p:nvSpPr>
          <p:spPr>
            <a:xfrm>
              <a:off x="5705730" y="4483158"/>
              <a:ext cx="792000" cy="288000"/>
            </a:xfrm>
            <a:prstGeom prst="homePlate">
              <a:avLst/>
            </a:prstGeom>
            <a:solidFill>
              <a:schemeClr val="accent4"/>
            </a:solidFill>
            <a:ln w="38100">
              <a:noFill/>
            </a:ln>
            <a:effectLst/>
          </p:spPr>
          <p:txBody>
            <a:bodyPr wrap="none" lIns="0" tIns="0" rIns="0" bIns="0" rtlCol="0" anchor="ctr">
              <a:noAutofit/>
            </a:bodyPr>
            <a:lstStyle/>
            <a:p>
              <a:pPr algn="ctr">
                <a:defRPr/>
              </a:pPr>
              <a:r>
                <a:rPr lang="en-US" altLang="ja-JP" sz="1600" b="1" dirty="0">
                  <a:solidFill>
                    <a:schemeClr val="bg1"/>
                  </a:solidFill>
                  <a:latin typeface="Arial Nova Cond" panose="020B0506020202020204" pitchFamily="34" charset="0"/>
                  <a:ea typeface="游ゴシック" panose="020B0400000000000000" pitchFamily="50" charset="-128"/>
                </a:rPr>
                <a:t>1</a:t>
              </a:r>
              <a:r>
                <a:rPr kumimoji="1" lang="ja-JP" altLang="en-US" sz="16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年</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191" name="テキスト ボックス 1686">
              <a:extLst>
                <a:ext uri="{FF2B5EF4-FFF2-40B4-BE49-F238E27FC236}">
                  <a16:creationId xmlns:a16="http://schemas.microsoft.com/office/drawing/2014/main" id="{EB45456F-472D-F93B-DE22-BF0F741A449D}"/>
                </a:ext>
              </a:extLst>
            </p:cNvPr>
            <p:cNvSpPr txBox="1"/>
            <p:nvPr/>
          </p:nvSpPr>
          <p:spPr>
            <a:xfrm>
              <a:off x="6432790" y="4483158"/>
              <a:ext cx="792000" cy="288000"/>
            </a:xfrm>
            <a:prstGeom prst="chevron">
              <a:avLst/>
            </a:prstGeom>
            <a:solidFill>
              <a:schemeClr val="accent4"/>
            </a:solidFill>
            <a:ln w="38100">
              <a:noFill/>
            </a:ln>
            <a:effectLst/>
          </p:spPr>
          <p:txBody>
            <a:bodyPr wrap="none" lIns="0" tIns="0" rIns="0" bIns="0" rtlCol="0" anchor="ctr">
              <a:noAutofit/>
            </a:bodyPr>
            <a:lstStyle/>
            <a:p>
              <a:pPr algn="ctr">
                <a:defRPr/>
              </a:pP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2</a:t>
              </a:r>
              <a:r>
                <a:rPr kumimoji="1" lang="ja-JP" altLang="en-US" sz="16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年</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192" name="テキスト ボックス 1686">
              <a:extLst>
                <a:ext uri="{FF2B5EF4-FFF2-40B4-BE49-F238E27FC236}">
                  <a16:creationId xmlns:a16="http://schemas.microsoft.com/office/drawing/2014/main" id="{7B7C6EAC-EF42-9A3C-6923-7315CF7D34D9}"/>
                </a:ext>
              </a:extLst>
            </p:cNvPr>
            <p:cNvSpPr txBox="1"/>
            <p:nvPr/>
          </p:nvSpPr>
          <p:spPr>
            <a:xfrm>
              <a:off x="7159850" y="4483158"/>
              <a:ext cx="792000" cy="288000"/>
            </a:xfrm>
            <a:prstGeom prst="chevron">
              <a:avLst/>
            </a:prstGeom>
            <a:solidFill>
              <a:schemeClr val="accent4"/>
            </a:solidFill>
            <a:ln w="38100">
              <a:noFill/>
            </a:ln>
            <a:effectLst/>
          </p:spPr>
          <p:txBody>
            <a:bodyPr wrap="none" lIns="0" tIns="0" rIns="0" bIns="0" rtlCol="0" anchor="ctr">
              <a:noAutofit/>
            </a:bodyPr>
            <a:lstStyle/>
            <a:p>
              <a:pPr algn="ctr">
                <a:defRPr/>
              </a:pP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3</a:t>
              </a:r>
              <a:r>
                <a:rPr kumimoji="1" lang="ja-JP" altLang="en-US" sz="160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年</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193" name="テキスト ボックス 1686">
              <a:extLst>
                <a:ext uri="{FF2B5EF4-FFF2-40B4-BE49-F238E27FC236}">
                  <a16:creationId xmlns:a16="http://schemas.microsoft.com/office/drawing/2014/main" id="{333D02B4-3B9F-CBAB-5908-112E35DED307}"/>
                </a:ext>
              </a:extLst>
            </p:cNvPr>
            <p:cNvSpPr txBox="1"/>
            <p:nvPr/>
          </p:nvSpPr>
          <p:spPr>
            <a:xfrm>
              <a:off x="8903202" y="4483158"/>
              <a:ext cx="2340000" cy="288000"/>
            </a:xfrm>
            <a:prstGeom prst="homePlate">
              <a:avLst/>
            </a:prstGeom>
            <a:solidFill>
              <a:schemeClr val="accent3"/>
            </a:solidFill>
            <a:ln w="38100">
              <a:noFill/>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Arial Nova Cond" panose="020B0506020202020204" pitchFamily="34" charset="0"/>
                  <a:ea typeface="游ゴシック" panose="020B0400000000000000" pitchFamily="50" charset="-128"/>
                  <a:cs typeface="+mn-cs"/>
                </a:rPr>
                <a:t>無制限</a:t>
              </a:r>
              <a:r>
                <a:rPr kumimoji="1" lang="ja-JP" altLang="en-US" sz="1000" b="1" i="0" u="none" strike="noStrike" kern="1200" cap="none" spc="0" normalizeH="0" baseline="0" noProof="0">
                  <a:ln>
                    <a:noFill/>
                  </a:ln>
                  <a:solidFill>
                    <a:srgbClr val="FFFFFF"/>
                  </a:solidFill>
                  <a:effectLst/>
                  <a:uLnTx/>
                  <a:uFillTx/>
                  <a:latin typeface="Arial Nova Cond" panose="020B0506020202020204" pitchFamily="34" charset="0"/>
                  <a:ea typeface="游ゴシック" panose="020B0400000000000000" pitchFamily="50" charset="-128"/>
                  <a:cs typeface="+mn-cs"/>
                </a:rPr>
                <a:t>（契約期間中）</a:t>
              </a:r>
              <a:endParaRPr kumimoji="1" lang="ja-JP" altLang="en-US" sz="1050" b="1" i="0" u="none" strike="noStrike" kern="1200" cap="none" spc="0" normalizeH="0" baseline="0" noProof="0" dirty="0">
                <a:ln>
                  <a:noFill/>
                </a:ln>
                <a:solidFill>
                  <a:srgbClr val="FFFFFF"/>
                </a:solidFill>
                <a:effectLst/>
                <a:uLnTx/>
                <a:uFillTx/>
                <a:latin typeface="Arial Nova Cond" panose="020B0506020202020204" pitchFamily="34" charset="0"/>
                <a:ea typeface="游ゴシック" panose="020B0400000000000000" pitchFamily="50" charset="-128"/>
                <a:cs typeface="+mn-cs"/>
              </a:endParaRPr>
            </a:p>
          </p:txBody>
        </p:sp>
        <p:sp>
          <p:nvSpPr>
            <p:cNvPr id="234" name="テキスト ボックス 1686">
              <a:extLst>
                <a:ext uri="{FF2B5EF4-FFF2-40B4-BE49-F238E27FC236}">
                  <a16:creationId xmlns:a16="http://schemas.microsoft.com/office/drawing/2014/main" id="{11886F8E-3331-B2D6-0514-0E524B150588}"/>
                </a:ext>
              </a:extLst>
            </p:cNvPr>
            <p:cNvSpPr txBox="1"/>
            <p:nvPr/>
          </p:nvSpPr>
          <p:spPr>
            <a:xfrm>
              <a:off x="11156536" y="4483158"/>
              <a:ext cx="218031" cy="288000"/>
            </a:xfrm>
            <a:prstGeom prst="chevron">
              <a:avLst>
                <a:gd name="adj" fmla="val 66787"/>
              </a:avLst>
            </a:prstGeom>
            <a:solidFill>
              <a:schemeClr val="accent3">
                <a:lumMod val="60000"/>
                <a:lumOff val="40000"/>
              </a:schemeClr>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35" name="テキスト ボックス 1686">
              <a:extLst>
                <a:ext uri="{FF2B5EF4-FFF2-40B4-BE49-F238E27FC236}">
                  <a16:creationId xmlns:a16="http://schemas.microsoft.com/office/drawing/2014/main" id="{6A5925AE-006B-DEFD-5C18-BBB2D9F07EFB}"/>
                </a:ext>
              </a:extLst>
            </p:cNvPr>
            <p:cNvSpPr txBox="1"/>
            <p:nvPr/>
          </p:nvSpPr>
          <p:spPr>
            <a:xfrm>
              <a:off x="11291518" y="4483158"/>
              <a:ext cx="218031" cy="288000"/>
            </a:xfrm>
            <a:prstGeom prst="chevron">
              <a:avLst>
                <a:gd name="adj" fmla="val 66787"/>
              </a:avLst>
            </a:prstGeom>
            <a:solidFill>
              <a:schemeClr val="accent3">
                <a:lumMod val="40000"/>
                <a:lumOff val="60000"/>
              </a:schemeClr>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grpSp>
        <p:nvGrpSpPr>
          <p:cNvPr id="405" name="Group 404">
            <a:extLst>
              <a:ext uri="{FF2B5EF4-FFF2-40B4-BE49-F238E27FC236}">
                <a16:creationId xmlns:a16="http://schemas.microsoft.com/office/drawing/2014/main" id="{343F7BE4-19FE-FBDB-CCF6-BAB605B48753}"/>
              </a:ext>
            </a:extLst>
          </p:cNvPr>
          <p:cNvGrpSpPr/>
          <p:nvPr/>
        </p:nvGrpSpPr>
        <p:grpSpPr>
          <a:xfrm>
            <a:off x="3800181" y="3604235"/>
            <a:ext cx="7833896" cy="416004"/>
            <a:chOff x="3800181" y="3482515"/>
            <a:chExt cx="7833896" cy="416004"/>
          </a:xfrm>
        </p:grpSpPr>
        <p:sp>
          <p:nvSpPr>
            <p:cNvPr id="245" name="テキスト ボックス 1684">
              <a:extLst>
                <a:ext uri="{FF2B5EF4-FFF2-40B4-BE49-F238E27FC236}">
                  <a16:creationId xmlns:a16="http://schemas.microsoft.com/office/drawing/2014/main" id="{8D1B4983-ED26-A317-FFBA-A1CC99A48CD7}"/>
                </a:ext>
              </a:extLst>
            </p:cNvPr>
            <p:cNvSpPr txBox="1"/>
            <p:nvPr/>
          </p:nvSpPr>
          <p:spPr>
            <a:xfrm>
              <a:off x="5587350" y="3482515"/>
              <a:ext cx="2880000" cy="408998"/>
            </a:xfrm>
            <a:prstGeom prst="roundRect">
              <a:avLst>
                <a:gd name="adj" fmla="val 2321"/>
              </a:avLst>
            </a:prstGeom>
            <a:solidFill>
              <a:schemeClr val="bg1">
                <a:lumMod val="95000"/>
              </a:schemeClr>
            </a:solidFill>
            <a:ln w="38100">
              <a:noFill/>
            </a:ln>
            <a:effectLst/>
          </p:spPr>
          <p:txBody>
            <a:bodyPr wrap="none" lIns="0" tIns="0" rIns="28800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b="1">
                  <a:solidFill>
                    <a:schemeClr val="accent4"/>
                  </a:solidFill>
                  <a:latin typeface="游ゴシック" panose="020F0502020204030204"/>
                  <a:ea typeface="游ゴシック" panose="020B0400000000000000" pitchFamily="50" charset="-128"/>
                </a:rPr>
                <a:t>一切取得されません</a:t>
              </a:r>
              <a:endParaRPr kumimoji="1" lang="ja-JP" altLang="en-US" sz="1200" b="1" i="0" u="none" strike="noStrike" kern="1200" cap="none" spc="0" normalizeH="0" baseline="0" noProof="0" dirty="0">
                <a:ln>
                  <a:noFill/>
                </a:ln>
                <a:solidFill>
                  <a:schemeClr val="accent4"/>
                </a:solidFill>
                <a:effectLst/>
                <a:uLnTx/>
                <a:uFillTx/>
                <a:latin typeface="游ゴシック" panose="020F0502020204030204"/>
                <a:ea typeface="游ゴシック" panose="020B0400000000000000" pitchFamily="50" charset="-128"/>
                <a:cs typeface="+mn-cs"/>
              </a:endParaRPr>
            </a:p>
          </p:txBody>
        </p:sp>
        <p:sp>
          <p:nvSpPr>
            <p:cNvPr id="246" name="テキスト ボックス 1684">
              <a:extLst>
                <a:ext uri="{FF2B5EF4-FFF2-40B4-BE49-F238E27FC236}">
                  <a16:creationId xmlns:a16="http://schemas.microsoft.com/office/drawing/2014/main" id="{087FE153-4476-0FB8-93A3-EF9D3AC5E4EE}"/>
                </a:ext>
              </a:extLst>
            </p:cNvPr>
            <p:cNvSpPr txBox="1"/>
            <p:nvPr/>
          </p:nvSpPr>
          <p:spPr>
            <a:xfrm>
              <a:off x="8754077" y="3482515"/>
              <a:ext cx="2880000" cy="408998"/>
            </a:xfrm>
            <a:prstGeom prst="roundRect">
              <a:avLst>
                <a:gd name="adj" fmla="val 2321"/>
              </a:avLst>
            </a:prstGeom>
            <a:solidFill>
              <a:schemeClr val="bg1">
                <a:lumMod val="95000"/>
              </a:schemeClr>
            </a:solidFill>
            <a:ln w="38100">
              <a:noFill/>
            </a:ln>
            <a:effectLst/>
          </p:spPr>
          <p:txBody>
            <a:bodyPr wrap="none" lIns="0" tIns="0" rIns="28800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b="1">
                  <a:solidFill>
                    <a:schemeClr val="accent3"/>
                  </a:solidFill>
                  <a:latin typeface="游ゴシック" panose="020F0502020204030204"/>
                  <a:ea typeface="游ゴシック" panose="020B0400000000000000" pitchFamily="50" charset="-128"/>
                </a:rPr>
                <a:t>一切取得されません</a:t>
              </a:r>
              <a:endParaRPr kumimoji="1" lang="ja-JP" altLang="en-US" sz="1200" b="1" i="0" u="none" strike="noStrike" kern="1200" cap="none" spc="0" normalizeH="0" baseline="0" noProof="0" dirty="0">
                <a:ln>
                  <a:noFill/>
                </a:ln>
                <a:solidFill>
                  <a:schemeClr val="accent3"/>
                </a:solidFill>
                <a:effectLst/>
                <a:uLnTx/>
                <a:uFillTx/>
                <a:latin typeface="游ゴシック" panose="020F0502020204030204"/>
                <a:ea typeface="游ゴシック" panose="020B0400000000000000" pitchFamily="50" charset="-128"/>
                <a:cs typeface="+mn-cs"/>
              </a:endParaRPr>
            </a:p>
          </p:txBody>
        </p:sp>
        <p:sp>
          <p:nvSpPr>
            <p:cNvPr id="163" name="テキスト ボックス 1684">
              <a:extLst>
                <a:ext uri="{FF2B5EF4-FFF2-40B4-BE49-F238E27FC236}">
                  <a16:creationId xmlns:a16="http://schemas.microsoft.com/office/drawing/2014/main" id="{9E997858-3A1B-899F-0D48-12AD94C4DC51}"/>
                </a:ext>
              </a:extLst>
            </p:cNvPr>
            <p:cNvSpPr txBox="1"/>
            <p:nvPr/>
          </p:nvSpPr>
          <p:spPr>
            <a:xfrm>
              <a:off x="3800181" y="3489521"/>
              <a:ext cx="1620000" cy="408998"/>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rPr>
                <a:t>会話履歴</a:t>
              </a:r>
              <a:r>
                <a:rPr lang="ja-JP" altLang="en-US" sz="1400" dirty="0">
                  <a:solidFill>
                    <a:srgbClr val="FF0000"/>
                  </a:solidFill>
                  <a:latin typeface="游ゴシック" panose="020F0502020204030204"/>
                  <a:ea typeface="游ゴシック" panose="020B0400000000000000" pitchFamily="50" charset="-128"/>
                </a:rPr>
                <a:t>保護</a:t>
              </a:r>
              <a:endParaRPr kumimoji="1" lang="ja-JP" altLang="en-US" sz="140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grpSp>
          <p:nvGrpSpPr>
            <p:cNvPr id="240" name="Group 239">
              <a:extLst>
                <a:ext uri="{FF2B5EF4-FFF2-40B4-BE49-F238E27FC236}">
                  <a16:creationId xmlns:a16="http://schemas.microsoft.com/office/drawing/2014/main" id="{675F8B93-147D-37FE-DF3E-81D411AC89F9}"/>
                </a:ext>
              </a:extLst>
            </p:cNvPr>
            <p:cNvGrpSpPr/>
            <p:nvPr/>
          </p:nvGrpSpPr>
          <p:grpSpPr>
            <a:xfrm>
              <a:off x="5705730" y="3543014"/>
              <a:ext cx="784287" cy="288000"/>
              <a:chOff x="6573586" y="3550293"/>
              <a:chExt cx="784287" cy="288000"/>
            </a:xfrm>
            <a:effectLst/>
          </p:grpSpPr>
          <p:sp>
            <p:nvSpPr>
              <p:cNvPr id="238" name="テキスト ボックス 1686">
                <a:extLst>
                  <a:ext uri="{FF2B5EF4-FFF2-40B4-BE49-F238E27FC236}">
                    <a16:creationId xmlns:a16="http://schemas.microsoft.com/office/drawing/2014/main" id="{B9C53367-0C3C-636A-6DEE-C2DCC04E92BA}"/>
                  </a:ext>
                </a:extLst>
              </p:cNvPr>
              <p:cNvSpPr txBox="1"/>
              <p:nvPr/>
            </p:nvSpPr>
            <p:spPr>
              <a:xfrm>
                <a:off x="6573586" y="3550293"/>
                <a:ext cx="784287" cy="288000"/>
              </a:xfrm>
              <a:prstGeom prst="roundRect">
                <a:avLst>
                  <a:gd name="adj" fmla="val 50000"/>
                </a:avLst>
              </a:prstGeom>
              <a:solidFill>
                <a:schemeClr val="accent4"/>
              </a:solidFill>
              <a:ln w="38100">
                <a:noFill/>
              </a:ln>
              <a:effectLst/>
            </p:spPr>
            <p:txBody>
              <a:bodyPr wrap="none" lIns="72000" tIns="0" rIns="0" bIns="0" rtlCol="0" anchor="ctr">
                <a:noAutofit/>
              </a:bodyPr>
              <a:lstStyle/>
              <a:p>
                <a:pPr>
                  <a:defRPr/>
                </a:pP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ON</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39" name="テキスト ボックス 1686">
                <a:extLst>
                  <a:ext uri="{FF2B5EF4-FFF2-40B4-BE49-F238E27FC236}">
                    <a16:creationId xmlns:a16="http://schemas.microsoft.com/office/drawing/2014/main" id="{3139D5BA-C3AC-7AFE-FB05-91FD42FDBEA8}"/>
                  </a:ext>
                </a:extLst>
              </p:cNvPr>
              <p:cNvSpPr txBox="1"/>
              <p:nvPr/>
            </p:nvSpPr>
            <p:spPr>
              <a:xfrm>
                <a:off x="7088989" y="3586293"/>
                <a:ext cx="216000" cy="216000"/>
              </a:xfrm>
              <a:prstGeom prst="roundRect">
                <a:avLst>
                  <a:gd name="adj" fmla="val 50000"/>
                </a:avLst>
              </a:prstGeom>
              <a:solidFill>
                <a:schemeClr val="bg1"/>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grpSp>
          <p:nvGrpSpPr>
            <p:cNvPr id="242" name="Group 241">
              <a:extLst>
                <a:ext uri="{FF2B5EF4-FFF2-40B4-BE49-F238E27FC236}">
                  <a16:creationId xmlns:a16="http://schemas.microsoft.com/office/drawing/2014/main" id="{ADCD03C7-254B-7470-CA9D-80040ACA6FFE}"/>
                </a:ext>
              </a:extLst>
            </p:cNvPr>
            <p:cNvGrpSpPr/>
            <p:nvPr/>
          </p:nvGrpSpPr>
          <p:grpSpPr>
            <a:xfrm>
              <a:off x="8902992" y="3543014"/>
              <a:ext cx="784287" cy="288000"/>
              <a:chOff x="6573586" y="3550293"/>
              <a:chExt cx="784287" cy="288000"/>
            </a:xfrm>
            <a:effectLst/>
          </p:grpSpPr>
          <p:sp>
            <p:nvSpPr>
              <p:cNvPr id="243" name="テキスト ボックス 1686">
                <a:extLst>
                  <a:ext uri="{FF2B5EF4-FFF2-40B4-BE49-F238E27FC236}">
                    <a16:creationId xmlns:a16="http://schemas.microsoft.com/office/drawing/2014/main" id="{CF54BEB7-4D0F-0845-9803-875B2631EE4C}"/>
                  </a:ext>
                </a:extLst>
              </p:cNvPr>
              <p:cNvSpPr txBox="1"/>
              <p:nvPr/>
            </p:nvSpPr>
            <p:spPr>
              <a:xfrm>
                <a:off x="6573586" y="3550293"/>
                <a:ext cx="784287" cy="288000"/>
              </a:xfrm>
              <a:prstGeom prst="roundRect">
                <a:avLst>
                  <a:gd name="adj" fmla="val 50000"/>
                </a:avLst>
              </a:prstGeom>
              <a:solidFill>
                <a:schemeClr val="accent3"/>
              </a:solidFill>
              <a:ln w="38100">
                <a:noFill/>
              </a:ln>
              <a:effectLst/>
            </p:spPr>
            <p:txBody>
              <a:bodyPr wrap="none" lIns="72000" tIns="0" rIns="0" bIns="0" rtlCol="0" anchor="ctr">
                <a:noAutofit/>
              </a:bodyPr>
              <a:lstStyle/>
              <a:p>
                <a:pPr>
                  <a:defRPr/>
                </a:pPr>
                <a:r>
                  <a:rPr kumimoji="1" lang="en-US" altLang="ja-JP"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rPr>
                  <a:t>ON</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44" name="テキスト ボックス 1686">
                <a:extLst>
                  <a:ext uri="{FF2B5EF4-FFF2-40B4-BE49-F238E27FC236}">
                    <a16:creationId xmlns:a16="http://schemas.microsoft.com/office/drawing/2014/main" id="{2F71BD91-961F-EC6B-723E-B37676C4D12B}"/>
                  </a:ext>
                </a:extLst>
              </p:cNvPr>
              <p:cNvSpPr txBox="1"/>
              <p:nvPr/>
            </p:nvSpPr>
            <p:spPr>
              <a:xfrm>
                <a:off x="7088989" y="3586293"/>
                <a:ext cx="216000" cy="216000"/>
              </a:xfrm>
              <a:prstGeom prst="roundRect">
                <a:avLst>
                  <a:gd name="adj" fmla="val 50000"/>
                </a:avLst>
              </a:prstGeom>
              <a:solidFill>
                <a:schemeClr val="bg1"/>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grpSp>
      <p:grpSp>
        <p:nvGrpSpPr>
          <p:cNvPr id="406" name="Group 405">
            <a:extLst>
              <a:ext uri="{FF2B5EF4-FFF2-40B4-BE49-F238E27FC236}">
                <a16:creationId xmlns:a16="http://schemas.microsoft.com/office/drawing/2014/main" id="{3E19E4C2-9D27-CA17-1B80-59346928291D}"/>
              </a:ext>
            </a:extLst>
          </p:cNvPr>
          <p:cNvGrpSpPr/>
          <p:nvPr/>
        </p:nvGrpSpPr>
        <p:grpSpPr>
          <a:xfrm>
            <a:off x="3808421" y="2128555"/>
            <a:ext cx="7825656" cy="979006"/>
            <a:chOff x="3808421" y="2380210"/>
            <a:chExt cx="7825656" cy="979006"/>
          </a:xfrm>
        </p:grpSpPr>
        <p:sp>
          <p:nvSpPr>
            <p:cNvPr id="153" name="テキスト ボックス 1677">
              <a:extLst>
                <a:ext uri="{FF2B5EF4-FFF2-40B4-BE49-F238E27FC236}">
                  <a16:creationId xmlns:a16="http://schemas.microsoft.com/office/drawing/2014/main" id="{EA723FDA-85C5-8EF3-39ED-66DAFF0C66C6}"/>
                </a:ext>
              </a:extLst>
            </p:cNvPr>
            <p:cNvSpPr txBox="1"/>
            <p:nvPr/>
          </p:nvSpPr>
          <p:spPr>
            <a:xfrm>
              <a:off x="3808421" y="2380210"/>
              <a:ext cx="1620000" cy="972000"/>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rPr>
                <a:t>ポケトークアナリティクス</a:t>
              </a:r>
              <a:endParaRPr kumimoji="1" lang="en-US" altLang="ja-JP" sz="105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schemeClr val="tx2">
                      <a:lumMod val="75000"/>
                    </a:schemeClr>
                  </a:solidFill>
                  <a:latin typeface="游ゴシック" panose="020F0502020204030204"/>
                  <a:ea typeface="游ゴシック" panose="020B0400000000000000" pitchFamily="50" charset="-128"/>
                </a:rPr>
                <a:t>（</a:t>
              </a:r>
              <a:r>
                <a:rPr kumimoji="1" lang="ja-JP" altLang="en-US" sz="105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rPr>
                <a:t>端末管理ツール）</a:t>
              </a:r>
              <a:endParaRPr kumimoji="1" lang="en-US" altLang="ja-JP" sz="105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endParaRPr>
            </a:p>
          </p:txBody>
        </p:sp>
        <p:grpSp>
          <p:nvGrpSpPr>
            <p:cNvPr id="402" name="Group 401">
              <a:extLst>
                <a:ext uri="{FF2B5EF4-FFF2-40B4-BE49-F238E27FC236}">
                  <a16:creationId xmlns:a16="http://schemas.microsoft.com/office/drawing/2014/main" id="{D6D3C126-BEF1-2E7A-6FBE-FC457A0DF532}"/>
                </a:ext>
              </a:extLst>
            </p:cNvPr>
            <p:cNvGrpSpPr/>
            <p:nvPr/>
          </p:nvGrpSpPr>
          <p:grpSpPr>
            <a:xfrm>
              <a:off x="8754077" y="2387216"/>
              <a:ext cx="2880000" cy="972000"/>
              <a:chOff x="8754077" y="2387216"/>
              <a:chExt cx="2880000" cy="972000"/>
            </a:xfrm>
          </p:grpSpPr>
          <p:sp>
            <p:nvSpPr>
              <p:cNvPr id="269" name="テキスト ボックス 1677">
                <a:extLst>
                  <a:ext uri="{FF2B5EF4-FFF2-40B4-BE49-F238E27FC236}">
                    <a16:creationId xmlns:a16="http://schemas.microsoft.com/office/drawing/2014/main" id="{32540D20-A6B6-CDB9-2437-50D38C64B8C5}"/>
                  </a:ext>
                </a:extLst>
              </p:cNvPr>
              <p:cNvSpPr txBox="1"/>
              <p:nvPr/>
            </p:nvSpPr>
            <p:spPr>
              <a:xfrm>
                <a:off x="8754077" y="2387216"/>
                <a:ext cx="2880000" cy="972000"/>
              </a:xfrm>
              <a:prstGeom prst="roundRect">
                <a:avLst>
                  <a:gd name="adj" fmla="val 2321"/>
                </a:avLst>
              </a:prstGeom>
              <a:solidFill>
                <a:schemeClr val="bg1">
                  <a:lumMod val="95000"/>
                </a:schemeClr>
              </a:solidFill>
              <a:ln w="38100">
                <a:noFill/>
              </a:ln>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270" name="テキスト ボックス 1686">
                <a:extLst>
                  <a:ext uri="{FF2B5EF4-FFF2-40B4-BE49-F238E27FC236}">
                    <a16:creationId xmlns:a16="http://schemas.microsoft.com/office/drawing/2014/main" id="{C868BEC8-A39F-0641-5EBC-D2AD6AB18E2D}"/>
                  </a:ext>
                </a:extLst>
              </p:cNvPr>
              <p:cNvSpPr txBox="1"/>
              <p:nvPr/>
            </p:nvSpPr>
            <p:spPr>
              <a:xfrm>
                <a:off x="10230564" y="2490083"/>
                <a:ext cx="612000" cy="802267"/>
              </a:xfrm>
              <a:prstGeom prst="roundRect">
                <a:avLst>
                  <a:gd name="adj" fmla="val 15678"/>
                </a:avLst>
              </a:prstGeom>
              <a:solidFill>
                <a:schemeClr val="accent3"/>
              </a:solidFill>
              <a:ln w="38100">
                <a:noFill/>
              </a:ln>
              <a:effectLst/>
            </p:spPr>
            <p:txBody>
              <a:bodyPr wrap="none" lIns="0" tIns="0" rIns="0" bIns="72000" rtlCol="0" anchor="b">
                <a:noAutofit/>
              </a:bodyPr>
              <a:lstStyle/>
              <a:p>
                <a:pPr algn="ctr">
                  <a:defRPr/>
                </a:pPr>
                <a:r>
                  <a:rPr kumimoji="1" lang="ja-JP" altLang="en-US" sz="105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可視化</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71" name="テキスト ボックス 1686">
                <a:extLst>
                  <a:ext uri="{FF2B5EF4-FFF2-40B4-BE49-F238E27FC236}">
                    <a16:creationId xmlns:a16="http://schemas.microsoft.com/office/drawing/2014/main" id="{5E240FA4-71E2-6EFC-80E2-D89F4968BC8A}"/>
                  </a:ext>
                </a:extLst>
              </p:cNvPr>
              <p:cNvSpPr txBox="1"/>
              <p:nvPr/>
            </p:nvSpPr>
            <p:spPr>
              <a:xfrm>
                <a:off x="10909360" y="2490083"/>
                <a:ext cx="612000" cy="802267"/>
              </a:xfrm>
              <a:prstGeom prst="roundRect">
                <a:avLst>
                  <a:gd name="adj" fmla="val 15678"/>
                </a:avLst>
              </a:prstGeom>
              <a:solidFill>
                <a:schemeClr val="accent3"/>
              </a:solidFill>
              <a:ln w="38100">
                <a:noFill/>
              </a:ln>
              <a:effectLst/>
            </p:spPr>
            <p:txBody>
              <a:bodyPr wrap="none" lIns="0" tIns="0" rIns="0" bIns="72000" rtlCol="0" anchor="b">
                <a:noAutofit/>
              </a:bodyPr>
              <a:lstStyle/>
              <a:p>
                <a:pPr algn="ctr">
                  <a:defRPr/>
                </a:pPr>
                <a:r>
                  <a:rPr lang="ja-JP" altLang="en-US" sz="1050" b="1">
                    <a:solidFill>
                      <a:schemeClr val="bg1"/>
                    </a:solidFill>
                    <a:latin typeface="Arial Nova Cond" panose="020B0506020202020204" pitchFamily="34" charset="0"/>
                    <a:ea typeface="游ゴシック" panose="020B0400000000000000" pitchFamily="50" charset="-128"/>
                  </a:rPr>
                  <a:t>履歴収集</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72" name="テキスト ボックス 1686">
                <a:extLst>
                  <a:ext uri="{FF2B5EF4-FFF2-40B4-BE49-F238E27FC236}">
                    <a16:creationId xmlns:a16="http://schemas.microsoft.com/office/drawing/2014/main" id="{B07919F7-9807-6ED1-1F8A-7B8FBC94E3B9}"/>
                  </a:ext>
                </a:extLst>
              </p:cNvPr>
              <p:cNvSpPr txBox="1"/>
              <p:nvPr/>
            </p:nvSpPr>
            <p:spPr>
              <a:xfrm>
                <a:off x="8872972" y="2490083"/>
                <a:ext cx="612000" cy="802267"/>
              </a:xfrm>
              <a:prstGeom prst="roundRect">
                <a:avLst>
                  <a:gd name="adj" fmla="val 15678"/>
                </a:avLst>
              </a:prstGeom>
              <a:solidFill>
                <a:schemeClr val="accent3"/>
              </a:solidFill>
              <a:ln w="38100">
                <a:noFill/>
              </a:ln>
              <a:effectLst/>
            </p:spPr>
            <p:txBody>
              <a:bodyPr wrap="none" lIns="0" tIns="0" rIns="0" bIns="72000" rtlCol="0" anchor="b">
                <a:noAutofit/>
              </a:bodyPr>
              <a:lstStyle/>
              <a:p>
                <a:pPr algn="ctr">
                  <a:defRPr/>
                </a:pPr>
                <a:r>
                  <a:rPr kumimoji="1" lang="ja-JP" altLang="en-US" sz="105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一元管理</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73" name="テキスト ボックス 1686">
                <a:extLst>
                  <a:ext uri="{FF2B5EF4-FFF2-40B4-BE49-F238E27FC236}">
                    <a16:creationId xmlns:a16="http://schemas.microsoft.com/office/drawing/2014/main" id="{501DFFAE-82AD-FA28-E083-E47D827EADFE}"/>
                  </a:ext>
                </a:extLst>
              </p:cNvPr>
              <p:cNvSpPr txBox="1"/>
              <p:nvPr/>
            </p:nvSpPr>
            <p:spPr>
              <a:xfrm>
                <a:off x="9551768" y="2490083"/>
                <a:ext cx="612000" cy="802267"/>
              </a:xfrm>
              <a:prstGeom prst="roundRect">
                <a:avLst>
                  <a:gd name="adj" fmla="val 15678"/>
                </a:avLst>
              </a:prstGeom>
              <a:solidFill>
                <a:schemeClr val="accent3"/>
              </a:solidFill>
              <a:ln w="38100">
                <a:noFill/>
              </a:ln>
              <a:effectLst/>
            </p:spPr>
            <p:txBody>
              <a:bodyPr wrap="none" lIns="0" tIns="0" rIns="0" bIns="72000" rtlCol="0" anchor="b">
                <a:noAutofit/>
              </a:bodyPr>
              <a:lstStyle/>
              <a:p>
                <a:pPr algn="ctr">
                  <a:defRPr/>
                </a:pPr>
                <a:r>
                  <a:rPr kumimoji="1" lang="ja-JP" altLang="en-US" sz="105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遠隔操作</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274" name="Graphic 273" descr="Hierarchy with solid fill">
                <a:extLst>
                  <a:ext uri="{FF2B5EF4-FFF2-40B4-BE49-F238E27FC236}">
                    <a16:creationId xmlns:a16="http://schemas.microsoft.com/office/drawing/2014/main" id="{7C293A38-E5D7-F8DB-0C0B-A3C344B046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4972" y="2540039"/>
                <a:ext cx="468000" cy="468000"/>
              </a:xfrm>
              <a:prstGeom prst="rect">
                <a:avLst/>
              </a:prstGeom>
            </p:spPr>
          </p:pic>
          <p:pic>
            <p:nvPicPr>
              <p:cNvPr id="275" name="Graphic 274" descr="Upward trend with solid fill">
                <a:extLst>
                  <a:ext uri="{FF2B5EF4-FFF2-40B4-BE49-F238E27FC236}">
                    <a16:creationId xmlns:a16="http://schemas.microsoft.com/office/drawing/2014/main" id="{CF466936-CA88-AA28-A51F-21724537DB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02564" y="2540039"/>
                <a:ext cx="468000" cy="468000"/>
              </a:xfrm>
              <a:prstGeom prst="rect">
                <a:avLst/>
              </a:prstGeom>
            </p:spPr>
          </p:pic>
          <p:pic>
            <p:nvPicPr>
              <p:cNvPr id="276" name="Graphic 275" descr="World with solid fill">
                <a:extLst>
                  <a:ext uri="{FF2B5EF4-FFF2-40B4-BE49-F238E27FC236}">
                    <a16:creationId xmlns:a16="http://schemas.microsoft.com/office/drawing/2014/main" id="{B7802A29-B2DF-084C-88CF-DEE431C11AE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1451379">
                <a:off x="9649229" y="2565500"/>
                <a:ext cx="417078" cy="417078"/>
              </a:xfrm>
              <a:prstGeom prst="rect">
                <a:avLst/>
              </a:prstGeom>
            </p:spPr>
          </p:pic>
          <p:pic>
            <p:nvPicPr>
              <p:cNvPr id="277" name="Graphic 276" descr="Research with solid fill">
                <a:extLst>
                  <a:ext uri="{FF2B5EF4-FFF2-40B4-BE49-F238E27FC236}">
                    <a16:creationId xmlns:a16="http://schemas.microsoft.com/office/drawing/2014/main" id="{2727C5AB-89B9-6501-E7B9-E24D8972A8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81360" y="2540039"/>
                <a:ext cx="468000" cy="468000"/>
              </a:xfrm>
              <a:prstGeom prst="rect">
                <a:avLst/>
              </a:prstGeom>
            </p:spPr>
          </p:pic>
        </p:grpSp>
        <p:grpSp>
          <p:nvGrpSpPr>
            <p:cNvPr id="403" name="Group 402">
              <a:extLst>
                <a:ext uri="{FF2B5EF4-FFF2-40B4-BE49-F238E27FC236}">
                  <a16:creationId xmlns:a16="http://schemas.microsoft.com/office/drawing/2014/main" id="{C5951D0E-A7BC-F6A4-A37E-1C4D1BF5D1B8}"/>
                </a:ext>
              </a:extLst>
            </p:cNvPr>
            <p:cNvGrpSpPr/>
            <p:nvPr/>
          </p:nvGrpSpPr>
          <p:grpSpPr>
            <a:xfrm>
              <a:off x="5587350" y="2387216"/>
              <a:ext cx="2880000" cy="972000"/>
              <a:chOff x="5587350" y="2387216"/>
              <a:chExt cx="2880000" cy="972000"/>
            </a:xfrm>
          </p:grpSpPr>
          <p:sp>
            <p:nvSpPr>
              <p:cNvPr id="165" name="テキスト ボックス 1677">
                <a:extLst>
                  <a:ext uri="{FF2B5EF4-FFF2-40B4-BE49-F238E27FC236}">
                    <a16:creationId xmlns:a16="http://schemas.microsoft.com/office/drawing/2014/main" id="{FEB90BF9-4571-C82E-3BCD-A7D3BFD29C63}"/>
                  </a:ext>
                </a:extLst>
              </p:cNvPr>
              <p:cNvSpPr txBox="1"/>
              <p:nvPr/>
            </p:nvSpPr>
            <p:spPr>
              <a:xfrm>
                <a:off x="5587350" y="2387216"/>
                <a:ext cx="2880000" cy="972000"/>
              </a:xfrm>
              <a:prstGeom prst="roundRect">
                <a:avLst>
                  <a:gd name="adj" fmla="val 2321"/>
                </a:avLst>
              </a:prstGeom>
              <a:solidFill>
                <a:schemeClr val="bg1">
                  <a:lumMod val="95000"/>
                </a:schemeClr>
              </a:solidFill>
              <a:ln w="38100">
                <a:noFill/>
              </a:ln>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254" name="テキスト ボックス 1686">
                <a:extLst>
                  <a:ext uri="{FF2B5EF4-FFF2-40B4-BE49-F238E27FC236}">
                    <a16:creationId xmlns:a16="http://schemas.microsoft.com/office/drawing/2014/main" id="{EB37E254-A2B3-F1FA-FB24-41B0B29672C9}"/>
                  </a:ext>
                </a:extLst>
              </p:cNvPr>
              <p:cNvSpPr txBox="1"/>
              <p:nvPr/>
            </p:nvSpPr>
            <p:spPr>
              <a:xfrm>
                <a:off x="7063837" y="2490083"/>
                <a:ext cx="612000" cy="802267"/>
              </a:xfrm>
              <a:prstGeom prst="roundRect">
                <a:avLst>
                  <a:gd name="adj" fmla="val 15678"/>
                </a:avLst>
              </a:prstGeom>
              <a:solidFill>
                <a:srgbClr val="D2D9EA"/>
              </a:solidFill>
              <a:ln w="31750" cap="rnd">
                <a:solidFill>
                  <a:schemeClr val="accent4">
                    <a:lumMod val="60000"/>
                    <a:lumOff val="40000"/>
                  </a:schemeClr>
                </a:solidFill>
                <a:prstDash val="sysDot"/>
              </a:ln>
              <a:effectLst/>
            </p:spPr>
            <p:txBody>
              <a:bodyPr wrap="none" lIns="0" tIns="0" rIns="0" bIns="72000" rtlCol="0" anchor="b">
                <a:noAutofit/>
              </a:bodyPr>
              <a:lstStyle/>
              <a:p>
                <a:pPr algn="ctr">
                  <a:defRPr/>
                </a:pPr>
                <a:r>
                  <a:rPr kumimoji="1" lang="ja-JP" altLang="en-US" sz="105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可視化</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55" name="テキスト ボックス 1686">
                <a:extLst>
                  <a:ext uri="{FF2B5EF4-FFF2-40B4-BE49-F238E27FC236}">
                    <a16:creationId xmlns:a16="http://schemas.microsoft.com/office/drawing/2014/main" id="{A70F75F1-37F0-AEEE-2B74-524989697F69}"/>
                  </a:ext>
                </a:extLst>
              </p:cNvPr>
              <p:cNvSpPr txBox="1"/>
              <p:nvPr/>
            </p:nvSpPr>
            <p:spPr>
              <a:xfrm>
                <a:off x="7742633" y="2490083"/>
                <a:ext cx="612000" cy="802267"/>
              </a:xfrm>
              <a:prstGeom prst="roundRect">
                <a:avLst>
                  <a:gd name="adj" fmla="val 15678"/>
                </a:avLst>
              </a:prstGeom>
              <a:solidFill>
                <a:srgbClr val="D2D9EA"/>
              </a:solidFill>
              <a:ln w="31750" cap="rnd">
                <a:solidFill>
                  <a:schemeClr val="accent4">
                    <a:lumMod val="60000"/>
                    <a:lumOff val="40000"/>
                  </a:schemeClr>
                </a:solidFill>
                <a:prstDash val="sysDot"/>
              </a:ln>
              <a:effectLst/>
            </p:spPr>
            <p:txBody>
              <a:bodyPr wrap="none" lIns="0" tIns="0" rIns="0" bIns="72000" rtlCol="0" anchor="b">
                <a:noAutofit/>
              </a:bodyPr>
              <a:lstStyle/>
              <a:p>
                <a:pPr algn="ctr">
                  <a:defRPr/>
                </a:pPr>
                <a:r>
                  <a:rPr lang="ja-JP" altLang="en-US" sz="1050" b="1">
                    <a:solidFill>
                      <a:schemeClr val="bg1"/>
                    </a:solidFill>
                    <a:latin typeface="Arial Nova Cond" panose="020B0506020202020204" pitchFamily="34" charset="0"/>
                    <a:ea typeface="游ゴシック" panose="020B0400000000000000" pitchFamily="50" charset="-128"/>
                  </a:rPr>
                  <a:t>履歴収集</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59" name="テキスト ボックス 1686">
                <a:extLst>
                  <a:ext uri="{FF2B5EF4-FFF2-40B4-BE49-F238E27FC236}">
                    <a16:creationId xmlns:a16="http://schemas.microsoft.com/office/drawing/2014/main" id="{618F594E-FABF-9B43-4387-B7ABA9450558}"/>
                  </a:ext>
                </a:extLst>
              </p:cNvPr>
              <p:cNvSpPr txBox="1"/>
              <p:nvPr/>
            </p:nvSpPr>
            <p:spPr>
              <a:xfrm>
                <a:off x="5706245" y="2490083"/>
                <a:ext cx="612000" cy="802267"/>
              </a:xfrm>
              <a:prstGeom prst="roundRect">
                <a:avLst>
                  <a:gd name="adj" fmla="val 15678"/>
                </a:avLst>
              </a:prstGeom>
              <a:solidFill>
                <a:srgbClr val="D2D9EA"/>
              </a:solidFill>
              <a:ln w="31750" cap="rnd">
                <a:solidFill>
                  <a:schemeClr val="accent4">
                    <a:lumMod val="60000"/>
                    <a:lumOff val="40000"/>
                  </a:schemeClr>
                </a:solidFill>
                <a:prstDash val="sysDot"/>
              </a:ln>
              <a:effectLst/>
            </p:spPr>
            <p:txBody>
              <a:bodyPr wrap="none" lIns="0" tIns="0" rIns="0" bIns="72000" rtlCol="0" anchor="b">
                <a:noAutofit/>
              </a:bodyPr>
              <a:lstStyle/>
              <a:p>
                <a:pPr algn="ctr">
                  <a:defRPr/>
                </a:pPr>
                <a:r>
                  <a:rPr kumimoji="1" lang="ja-JP" altLang="en-US" sz="105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一元管理</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60" name="テキスト ボックス 1686">
                <a:extLst>
                  <a:ext uri="{FF2B5EF4-FFF2-40B4-BE49-F238E27FC236}">
                    <a16:creationId xmlns:a16="http://schemas.microsoft.com/office/drawing/2014/main" id="{B0FAACF1-4341-FD6B-AE47-D8E2D67DE637}"/>
                  </a:ext>
                </a:extLst>
              </p:cNvPr>
              <p:cNvSpPr txBox="1"/>
              <p:nvPr/>
            </p:nvSpPr>
            <p:spPr>
              <a:xfrm>
                <a:off x="6385041" y="2490083"/>
                <a:ext cx="612000" cy="802267"/>
              </a:xfrm>
              <a:prstGeom prst="roundRect">
                <a:avLst>
                  <a:gd name="adj" fmla="val 15678"/>
                </a:avLst>
              </a:prstGeom>
              <a:solidFill>
                <a:srgbClr val="D2D9EA"/>
              </a:solidFill>
              <a:ln w="31750" cap="rnd">
                <a:solidFill>
                  <a:schemeClr val="accent4">
                    <a:lumMod val="60000"/>
                    <a:lumOff val="40000"/>
                  </a:schemeClr>
                </a:solidFill>
                <a:prstDash val="sysDot"/>
              </a:ln>
              <a:effectLst/>
            </p:spPr>
            <p:txBody>
              <a:bodyPr wrap="none" lIns="0" tIns="0" rIns="0" bIns="72000" rtlCol="0" anchor="b">
                <a:noAutofit/>
              </a:bodyPr>
              <a:lstStyle/>
              <a:p>
                <a:pPr algn="ctr">
                  <a:defRPr/>
                </a:pPr>
                <a:r>
                  <a:rPr kumimoji="1" lang="ja-JP" altLang="en-US" sz="1050" b="1" i="0" u="none" strike="noStrike" kern="1200" cap="none" spc="0" normalizeH="0" baseline="0" noProof="0">
                    <a:ln>
                      <a:noFill/>
                    </a:ln>
                    <a:solidFill>
                      <a:schemeClr val="bg1"/>
                    </a:solidFill>
                    <a:effectLst/>
                    <a:uLnTx/>
                    <a:uFillTx/>
                    <a:latin typeface="Arial Nova Cond" panose="020B0506020202020204" pitchFamily="34" charset="0"/>
                    <a:ea typeface="游ゴシック" panose="020B0400000000000000" pitchFamily="50" charset="-128"/>
                  </a:rPr>
                  <a:t>遠隔操作</a:t>
                </a:r>
                <a:endParaRPr kumimoji="1" lang="ja-JP" altLang="en-US" sz="105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262" name="Graphic 261" descr="Hierarchy with solid fill">
                <a:extLst>
                  <a:ext uri="{FF2B5EF4-FFF2-40B4-BE49-F238E27FC236}">
                    <a16:creationId xmlns:a16="http://schemas.microsoft.com/office/drawing/2014/main" id="{6185D950-C9B7-E4F8-72FA-B549674FBA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8245" y="2540039"/>
                <a:ext cx="468000" cy="468000"/>
              </a:xfrm>
              <a:prstGeom prst="rect">
                <a:avLst/>
              </a:prstGeom>
            </p:spPr>
          </p:pic>
          <p:pic>
            <p:nvPicPr>
              <p:cNvPr id="264" name="Graphic 263" descr="Upward trend with solid fill">
                <a:extLst>
                  <a:ext uri="{FF2B5EF4-FFF2-40B4-BE49-F238E27FC236}">
                    <a16:creationId xmlns:a16="http://schemas.microsoft.com/office/drawing/2014/main" id="{3AA54CDB-862E-B006-2BFB-85263AE9FB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5837" y="2540039"/>
                <a:ext cx="468000" cy="468000"/>
              </a:xfrm>
              <a:prstGeom prst="rect">
                <a:avLst/>
              </a:prstGeom>
            </p:spPr>
          </p:pic>
          <p:pic>
            <p:nvPicPr>
              <p:cNvPr id="266" name="Graphic 265" descr="World with solid fill">
                <a:extLst>
                  <a:ext uri="{FF2B5EF4-FFF2-40B4-BE49-F238E27FC236}">
                    <a16:creationId xmlns:a16="http://schemas.microsoft.com/office/drawing/2014/main" id="{380FCC01-C67D-86AE-839A-BA545892B6D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1451379">
                <a:off x="6482502" y="2565500"/>
                <a:ext cx="417078" cy="417078"/>
              </a:xfrm>
              <a:prstGeom prst="rect">
                <a:avLst/>
              </a:prstGeom>
            </p:spPr>
          </p:pic>
          <p:pic>
            <p:nvPicPr>
              <p:cNvPr id="268" name="Graphic 267" descr="Research with solid fill">
                <a:extLst>
                  <a:ext uri="{FF2B5EF4-FFF2-40B4-BE49-F238E27FC236}">
                    <a16:creationId xmlns:a16="http://schemas.microsoft.com/office/drawing/2014/main" id="{E101ED5F-8FAF-1C9C-7680-FEC676F28E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4633" y="2540039"/>
                <a:ext cx="468000" cy="468000"/>
              </a:xfrm>
              <a:prstGeom prst="rect">
                <a:avLst/>
              </a:prstGeom>
            </p:spPr>
          </p:pic>
          <p:grpSp>
            <p:nvGrpSpPr>
              <p:cNvPr id="302" name="Group 301">
                <a:extLst>
                  <a:ext uri="{FF2B5EF4-FFF2-40B4-BE49-F238E27FC236}">
                    <a16:creationId xmlns:a16="http://schemas.microsoft.com/office/drawing/2014/main" id="{A02BDCF5-1E82-6A55-3DA7-B220D4FEFC20}"/>
                  </a:ext>
                </a:extLst>
              </p:cNvPr>
              <p:cNvGrpSpPr/>
              <p:nvPr/>
            </p:nvGrpSpPr>
            <p:grpSpPr>
              <a:xfrm>
                <a:off x="8131480" y="2413673"/>
                <a:ext cx="288000" cy="288001"/>
                <a:chOff x="6854565" y="2672351"/>
                <a:chExt cx="360000" cy="360001"/>
              </a:xfrm>
            </p:grpSpPr>
            <p:pic>
              <p:nvPicPr>
                <p:cNvPr id="299" name="Graphic 298" descr="Harvey Balls 100% with solid fill">
                  <a:extLst>
                    <a:ext uri="{FF2B5EF4-FFF2-40B4-BE49-F238E27FC236}">
                      <a16:creationId xmlns:a16="http://schemas.microsoft.com/office/drawing/2014/main" id="{D6406D50-F55D-E259-9428-5B58A5AB31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54565" y="2672352"/>
                  <a:ext cx="360000" cy="360000"/>
                </a:xfrm>
                <a:prstGeom prst="rect">
                  <a:avLst/>
                </a:prstGeom>
              </p:spPr>
            </p:pic>
            <p:pic>
              <p:nvPicPr>
                <p:cNvPr id="300" name="Graphic 299" descr="Badge Follow with solid fill">
                  <a:extLst>
                    <a:ext uri="{FF2B5EF4-FFF2-40B4-BE49-F238E27FC236}">
                      <a16:creationId xmlns:a16="http://schemas.microsoft.com/office/drawing/2014/main" id="{C56914BA-C2DC-7E40-8587-24B84994168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54565" y="2672351"/>
                  <a:ext cx="360000" cy="360000"/>
                </a:xfrm>
                <a:prstGeom prst="rect">
                  <a:avLst/>
                </a:prstGeom>
              </p:spPr>
            </p:pic>
          </p:grpSp>
          <p:grpSp>
            <p:nvGrpSpPr>
              <p:cNvPr id="303" name="Group 302">
                <a:extLst>
                  <a:ext uri="{FF2B5EF4-FFF2-40B4-BE49-F238E27FC236}">
                    <a16:creationId xmlns:a16="http://schemas.microsoft.com/office/drawing/2014/main" id="{A88FEC40-109A-20C6-9E12-7E73CB867F01}"/>
                  </a:ext>
                </a:extLst>
              </p:cNvPr>
              <p:cNvGrpSpPr/>
              <p:nvPr/>
            </p:nvGrpSpPr>
            <p:grpSpPr>
              <a:xfrm>
                <a:off x="7461569" y="2413672"/>
                <a:ext cx="288000" cy="288000"/>
                <a:chOff x="6854565" y="2672352"/>
                <a:chExt cx="360000" cy="360000"/>
              </a:xfrm>
            </p:grpSpPr>
            <p:pic>
              <p:nvPicPr>
                <p:cNvPr id="304" name="Graphic 303" descr="Harvey Balls 100% with solid fill">
                  <a:extLst>
                    <a:ext uri="{FF2B5EF4-FFF2-40B4-BE49-F238E27FC236}">
                      <a16:creationId xmlns:a16="http://schemas.microsoft.com/office/drawing/2014/main" id="{B1092794-E281-B444-CC9F-1485610756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54565" y="2672352"/>
                  <a:ext cx="360000" cy="360000"/>
                </a:xfrm>
                <a:prstGeom prst="rect">
                  <a:avLst/>
                </a:prstGeom>
              </p:spPr>
            </p:pic>
            <p:pic>
              <p:nvPicPr>
                <p:cNvPr id="305" name="Graphic 304" descr="Badge Follow with solid fill">
                  <a:extLst>
                    <a:ext uri="{FF2B5EF4-FFF2-40B4-BE49-F238E27FC236}">
                      <a16:creationId xmlns:a16="http://schemas.microsoft.com/office/drawing/2014/main" id="{26BC4F3A-8E46-6420-2D30-ED4CD3968BD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54565" y="2672352"/>
                  <a:ext cx="360000" cy="360000"/>
                </a:xfrm>
                <a:prstGeom prst="rect">
                  <a:avLst/>
                </a:prstGeom>
              </p:spPr>
            </p:pic>
          </p:grpSp>
          <p:grpSp>
            <p:nvGrpSpPr>
              <p:cNvPr id="306" name="Group 305">
                <a:extLst>
                  <a:ext uri="{FF2B5EF4-FFF2-40B4-BE49-F238E27FC236}">
                    <a16:creationId xmlns:a16="http://schemas.microsoft.com/office/drawing/2014/main" id="{FC33F2EB-12A2-B035-08A0-DE99AD9E98BB}"/>
                  </a:ext>
                </a:extLst>
              </p:cNvPr>
              <p:cNvGrpSpPr/>
              <p:nvPr/>
            </p:nvGrpSpPr>
            <p:grpSpPr>
              <a:xfrm>
                <a:off x="6777547" y="2413672"/>
                <a:ext cx="288008" cy="288000"/>
                <a:chOff x="6872687" y="2672352"/>
                <a:chExt cx="360010" cy="360000"/>
              </a:xfrm>
            </p:grpSpPr>
            <p:pic>
              <p:nvPicPr>
                <p:cNvPr id="307" name="Graphic 306" descr="Harvey Balls 100% with solid fill">
                  <a:extLst>
                    <a:ext uri="{FF2B5EF4-FFF2-40B4-BE49-F238E27FC236}">
                      <a16:creationId xmlns:a16="http://schemas.microsoft.com/office/drawing/2014/main" id="{A0D2E4CE-9DA6-1E15-E962-6F520845C17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72687" y="2672352"/>
                  <a:ext cx="360000" cy="360000"/>
                </a:xfrm>
                <a:prstGeom prst="rect">
                  <a:avLst/>
                </a:prstGeom>
              </p:spPr>
            </p:pic>
            <p:pic>
              <p:nvPicPr>
                <p:cNvPr id="308" name="Graphic 307" descr="Badge Follow with solid fill">
                  <a:extLst>
                    <a:ext uri="{FF2B5EF4-FFF2-40B4-BE49-F238E27FC236}">
                      <a16:creationId xmlns:a16="http://schemas.microsoft.com/office/drawing/2014/main" id="{F8512822-FAFC-DC07-FF47-CB8B12A2BF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2697" y="2672352"/>
                  <a:ext cx="360000" cy="360000"/>
                </a:xfrm>
                <a:prstGeom prst="rect">
                  <a:avLst/>
                </a:prstGeom>
              </p:spPr>
            </p:pic>
          </p:grpSp>
          <p:grpSp>
            <p:nvGrpSpPr>
              <p:cNvPr id="309" name="Group 308">
                <a:extLst>
                  <a:ext uri="{FF2B5EF4-FFF2-40B4-BE49-F238E27FC236}">
                    <a16:creationId xmlns:a16="http://schemas.microsoft.com/office/drawing/2014/main" id="{596AE463-E824-C351-45E1-6554CA08DA88}"/>
                  </a:ext>
                </a:extLst>
              </p:cNvPr>
              <p:cNvGrpSpPr/>
              <p:nvPr/>
            </p:nvGrpSpPr>
            <p:grpSpPr>
              <a:xfrm>
                <a:off x="6087420" y="2413672"/>
                <a:ext cx="288000" cy="288000"/>
                <a:chOff x="6854565" y="2672352"/>
                <a:chExt cx="360000" cy="360000"/>
              </a:xfrm>
            </p:grpSpPr>
            <p:pic>
              <p:nvPicPr>
                <p:cNvPr id="310" name="Graphic 309" descr="Harvey Balls 100% with solid fill">
                  <a:extLst>
                    <a:ext uri="{FF2B5EF4-FFF2-40B4-BE49-F238E27FC236}">
                      <a16:creationId xmlns:a16="http://schemas.microsoft.com/office/drawing/2014/main" id="{04B865EA-BF60-FD12-06BA-7540FB1F92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54565" y="2672352"/>
                  <a:ext cx="360000" cy="360000"/>
                </a:xfrm>
                <a:prstGeom prst="rect">
                  <a:avLst/>
                </a:prstGeom>
              </p:spPr>
            </p:pic>
            <p:pic>
              <p:nvPicPr>
                <p:cNvPr id="311" name="Graphic 310" descr="Badge Follow with solid fill">
                  <a:extLst>
                    <a:ext uri="{FF2B5EF4-FFF2-40B4-BE49-F238E27FC236}">
                      <a16:creationId xmlns:a16="http://schemas.microsoft.com/office/drawing/2014/main" id="{2AD65006-EE97-68DC-B87D-61D8D16B77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54565" y="2672352"/>
                  <a:ext cx="360000" cy="360000"/>
                </a:xfrm>
                <a:prstGeom prst="rect">
                  <a:avLst/>
                </a:prstGeom>
              </p:spPr>
            </p:pic>
          </p:grpSp>
        </p:grpSp>
      </p:grpSp>
      <p:grpSp>
        <p:nvGrpSpPr>
          <p:cNvPr id="409" name="Group 408">
            <a:extLst>
              <a:ext uri="{FF2B5EF4-FFF2-40B4-BE49-F238E27FC236}">
                <a16:creationId xmlns:a16="http://schemas.microsoft.com/office/drawing/2014/main" id="{1FD996CC-6B9A-05C0-19BF-73B6F2299C15}"/>
              </a:ext>
            </a:extLst>
          </p:cNvPr>
          <p:cNvGrpSpPr/>
          <p:nvPr/>
        </p:nvGrpSpPr>
        <p:grpSpPr>
          <a:xfrm>
            <a:off x="2815152" y="4962743"/>
            <a:ext cx="8824301" cy="437904"/>
            <a:chOff x="2815152" y="4892731"/>
            <a:chExt cx="8824301" cy="437904"/>
          </a:xfrm>
        </p:grpSpPr>
        <p:sp>
          <p:nvSpPr>
            <p:cNvPr id="156" name="テキスト ボックス 1693">
              <a:extLst>
                <a:ext uri="{FF2B5EF4-FFF2-40B4-BE49-F238E27FC236}">
                  <a16:creationId xmlns:a16="http://schemas.microsoft.com/office/drawing/2014/main" id="{D9FEEC2C-AEE4-3B71-2C00-EC85668B1E48}"/>
                </a:ext>
              </a:extLst>
            </p:cNvPr>
            <p:cNvSpPr txBox="1"/>
            <p:nvPr/>
          </p:nvSpPr>
          <p:spPr>
            <a:xfrm>
              <a:off x="3808421" y="4921637"/>
              <a:ext cx="1620000" cy="408998"/>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2">
                      <a:lumMod val="75000"/>
                    </a:schemeClr>
                  </a:solidFill>
                  <a:latin typeface="游ゴシック" panose="020F0502020204030204"/>
                  <a:ea typeface="游ゴシック" panose="020B0400000000000000" pitchFamily="50" charset="-128"/>
                </a:rPr>
                <a:t>サポート</a:t>
              </a:r>
              <a:endParaRPr kumimoji="1" lang="ja-JP" altLang="en-US"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endParaRPr>
            </a:p>
          </p:txBody>
        </p:sp>
        <p:sp>
          <p:nvSpPr>
            <p:cNvPr id="205" name="テキスト ボックス 1693">
              <a:extLst>
                <a:ext uri="{FF2B5EF4-FFF2-40B4-BE49-F238E27FC236}">
                  <a16:creationId xmlns:a16="http://schemas.microsoft.com/office/drawing/2014/main" id="{4D9C2D31-F742-3AF1-67EC-CD48A0202C72}"/>
                </a:ext>
              </a:extLst>
            </p:cNvPr>
            <p:cNvSpPr txBox="1"/>
            <p:nvPr/>
          </p:nvSpPr>
          <p:spPr>
            <a:xfrm>
              <a:off x="8759453" y="4892731"/>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216" name="テキスト ボックス 1693">
              <a:extLst>
                <a:ext uri="{FF2B5EF4-FFF2-40B4-BE49-F238E27FC236}">
                  <a16:creationId xmlns:a16="http://schemas.microsoft.com/office/drawing/2014/main" id="{3AF145CD-4CCE-193E-0753-7F7B4AFF9AF1}"/>
                </a:ext>
              </a:extLst>
            </p:cNvPr>
            <p:cNvSpPr txBox="1"/>
            <p:nvPr/>
          </p:nvSpPr>
          <p:spPr>
            <a:xfrm>
              <a:off x="5591401" y="4892731"/>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pic>
          <p:nvPicPr>
            <p:cNvPr id="227" name="Graphic 226" descr="Clipboard with solid fill">
              <a:extLst>
                <a:ext uri="{FF2B5EF4-FFF2-40B4-BE49-F238E27FC236}">
                  <a16:creationId xmlns:a16="http://schemas.microsoft.com/office/drawing/2014/main" id="{92E50FF9-2652-D5B8-4A71-CA4E9DF8FEF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15152" y="4971230"/>
              <a:ext cx="252000" cy="252000"/>
            </a:xfrm>
            <a:prstGeom prst="rect">
              <a:avLst/>
            </a:prstGeom>
          </p:spPr>
        </p:pic>
        <p:grpSp>
          <p:nvGrpSpPr>
            <p:cNvPr id="313" name="Group 312">
              <a:extLst>
                <a:ext uri="{FF2B5EF4-FFF2-40B4-BE49-F238E27FC236}">
                  <a16:creationId xmlns:a16="http://schemas.microsoft.com/office/drawing/2014/main" id="{7C2CD12C-8AE1-BB7A-5F30-C70A14306BED}"/>
                </a:ext>
              </a:extLst>
            </p:cNvPr>
            <p:cNvGrpSpPr/>
            <p:nvPr/>
          </p:nvGrpSpPr>
          <p:grpSpPr>
            <a:xfrm>
              <a:off x="5712302" y="4942943"/>
              <a:ext cx="2630096" cy="308574"/>
              <a:chOff x="2545152" y="4942943"/>
              <a:chExt cx="2630096" cy="308574"/>
            </a:xfrm>
          </p:grpSpPr>
          <p:grpSp>
            <p:nvGrpSpPr>
              <p:cNvPr id="314" name="Group 313">
                <a:extLst>
                  <a:ext uri="{FF2B5EF4-FFF2-40B4-BE49-F238E27FC236}">
                    <a16:creationId xmlns:a16="http://schemas.microsoft.com/office/drawing/2014/main" id="{9C79F88A-2B3F-D9A1-2F43-55DD074ED399}"/>
                  </a:ext>
                </a:extLst>
              </p:cNvPr>
              <p:cNvGrpSpPr/>
              <p:nvPr/>
            </p:nvGrpSpPr>
            <p:grpSpPr>
              <a:xfrm>
                <a:off x="2545152" y="4953230"/>
                <a:ext cx="792000" cy="288000"/>
                <a:chOff x="2545152" y="4953230"/>
                <a:chExt cx="792000" cy="288000"/>
              </a:xfrm>
              <a:effectLst/>
            </p:grpSpPr>
            <p:sp>
              <p:nvSpPr>
                <p:cNvPr id="321" name="テキスト ボックス 1686">
                  <a:extLst>
                    <a:ext uri="{FF2B5EF4-FFF2-40B4-BE49-F238E27FC236}">
                      <a16:creationId xmlns:a16="http://schemas.microsoft.com/office/drawing/2014/main" id="{7116CC83-D073-F776-08E7-A1189A40078D}"/>
                    </a:ext>
                  </a:extLst>
                </p:cNvPr>
                <p:cNvSpPr txBox="1"/>
                <p:nvPr/>
              </p:nvSpPr>
              <p:spPr>
                <a:xfrm>
                  <a:off x="2545152" y="4953230"/>
                  <a:ext cx="792000" cy="288000"/>
                </a:xfrm>
                <a:prstGeom prst="roundRect">
                  <a:avLst>
                    <a:gd name="adj" fmla="val 50000"/>
                  </a:avLst>
                </a:prstGeom>
                <a:solidFill>
                  <a:schemeClr val="accent4"/>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322" name="Graphic 321" descr="Clipboard with solid fill">
                  <a:extLst>
                    <a:ext uri="{FF2B5EF4-FFF2-40B4-BE49-F238E27FC236}">
                      <a16:creationId xmlns:a16="http://schemas.microsoft.com/office/drawing/2014/main" id="{142C7C2F-3AEA-636D-82EC-3DBDF2E0797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15152" y="4971230"/>
                  <a:ext cx="252000" cy="252000"/>
                </a:xfrm>
                <a:prstGeom prst="rect">
                  <a:avLst/>
                </a:prstGeom>
              </p:spPr>
            </p:pic>
          </p:grpSp>
          <p:grpSp>
            <p:nvGrpSpPr>
              <p:cNvPr id="315" name="Group 314">
                <a:extLst>
                  <a:ext uri="{FF2B5EF4-FFF2-40B4-BE49-F238E27FC236}">
                    <a16:creationId xmlns:a16="http://schemas.microsoft.com/office/drawing/2014/main" id="{ECB6F155-28C3-35A0-3CA9-AEDC7CF0D6B2}"/>
                  </a:ext>
                </a:extLst>
              </p:cNvPr>
              <p:cNvGrpSpPr/>
              <p:nvPr/>
            </p:nvGrpSpPr>
            <p:grpSpPr>
              <a:xfrm>
                <a:off x="3464200" y="4942943"/>
                <a:ext cx="792000" cy="308574"/>
                <a:chOff x="3441248" y="4942943"/>
                <a:chExt cx="792000" cy="308574"/>
              </a:xfrm>
              <a:effectLst/>
            </p:grpSpPr>
            <p:sp>
              <p:nvSpPr>
                <p:cNvPr id="319" name="テキスト ボックス 1686">
                  <a:extLst>
                    <a:ext uri="{FF2B5EF4-FFF2-40B4-BE49-F238E27FC236}">
                      <a16:creationId xmlns:a16="http://schemas.microsoft.com/office/drawing/2014/main" id="{2D6B7751-98FB-7801-CB22-A1EC5899687A}"/>
                    </a:ext>
                  </a:extLst>
                </p:cNvPr>
                <p:cNvSpPr txBox="1"/>
                <p:nvPr/>
              </p:nvSpPr>
              <p:spPr>
                <a:xfrm>
                  <a:off x="3441248" y="4953230"/>
                  <a:ext cx="792000" cy="288000"/>
                </a:xfrm>
                <a:prstGeom prst="roundRect">
                  <a:avLst>
                    <a:gd name="adj" fmla="val 50000"/>
                  </a:avLst>
                </a:prstGeom>
                <a:solidFill>
                  <a:schemeClr val="accent4"/>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320" name="Graphic 319" descr="Envelope with solid fill">
                  <a:extLst>
                    <a:ext uri="{FF2B5EF4-FFF2-40B4-BE49-F238E27FC236}">
                      <a16:creationId xmlns:a16="http://schemas.microsoft.com/office/drawing/2014/main" id="{BDDAF384-F7A9-6547-9486-B22EB34B2D6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82961" y="4942943"/>
                  <a:ext cx="308574" cy="308574"/>
                </a:xfrm>
                <a:prstGeom prst="rect">
                  <a:avLst/>
                </a:prstGeom>
              </p:spPr>
            </p:pic>
          </p:grpSp>
          <p:grpSp>
            <p:nvGrpSpPr>
              <p:cNvPr id="316" name="Group 315">
                <a:extLst>
                  <a:ext uri="{FF2B5EF4-FFF2-40B4-BE49-F238E27FC236}">
                    <a16:creationId xmlns:a16="http://schemas.microsoft.com/office/drawing/2014/main" id="{BBFDA76C-3E58-BA6D-54A7-0DFF8FA86DCA}"/>
                  </a:ext>
                </a:extLst>
              </p:cNvPr>
              <p:cNvGrpSpPr/>
              <p:nvPr/>
            </p:nvGrpSpPr>
            <p:grpSpPr>
              <a:xfrm>
                <a:off x="4383248" y="4953230"/>
                <a:ext cx="792000" cy="288000"/>
                <a:chOff x="4337344" y="4953230"/>
                <a:chExt cx="792000" cy="288000"/>
              </a:xfrm>
              <a:effectLst/>
            </p:grpSpPr>
            <p:sp>
              <p:nvSpPr>
                <p:cNvPr id="317" name="テキスト ボックス 1686">
                  <a:extLst>
                    <a:ext uri="{FF2B5EF4-FFF2-40B4-BE49-F238E27FC236}">
                      <a16:creationId xmlns:a16="http://schemas.microsoft.com/office/drawing/2014/main" id="{A22BBFAA-DF37-DBF0-F80B-18D3A20A837E}"/>
                    </a:ext>
                  </a:extLst>
                </p:cNvPr>
                <p:cNvSpPr txBox="1"/>
                <p:nvPr/>
              </p:nvSpPr>
              <p:spPr>
                <a:xfrm>
                  <a:off x="4337344" y="4953230"/>
                  <a:ext cx="792000" cy="288000"/>
                </a:xfrm>
                <a:prstGeom prst="roundRect">
                  <a:avLst>
                    <a:gd name="adj" fmla="val 50000"/>
                  </a:avLst>
                </a:prstGeom>
                <a:solidFill>
                  <a:schemeClr val="bg1"/>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318" name="Graphic 317" descr="Call center with solid fill">
                  <a:extLst>
                    <a:ext uri="{FF2B5EF4-FFF2-40B4-BE49-F238E27FC236}">
                      <a16:creationId xmlns:a16="http://schemas.microsoft.com/office/drawing/2014/main" id="{4A912D43-EEAC-92F6-B6B2-955460303AE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607344" y="4971230"/>
                  <a:ext cx="252000" cy="252000"/>
                </a:xfrm>
                <a:prstGeom prst="rect">
                  <a:avLst/>
                </a:prstGeom>
              </p:spPr>
            </p:pic>
          </p:grpSp>
        </p:grpSp>
        <p:grpSp>
          <p:nvGrpSpPr>
            <p:cNvPr id="323" name="Group 322">
              <a:extLst>
                <a:ext uri="{FF2B5EF4-FFF2-40B4-BE49-F238E27FC236}">
                  <a16:creationId xmlns:a16="http://schemas.microsoft.com/office/drawing/2014/main" id="{D235E90B-DEB8-CDA8-3D32-23127E49A67C}"/>
                </a:ext>
              </a:extLst>
            </p:cNvPr>
            <p:cNvGrpSpPr/>
            <p:nvPr/>
          </p:nvGrpSpPr>
          <p:grpSpPr>
            <a:xfrm>
              <a:off x="8884405" y="4942943"/>
              <a:ext cx="2630096" cy="308574"/>
              <a:chOff x="2545152" y="4942943"/>
              <a:chExt cx="2630096" cy="308574"/>
            </a:xfrm>
          </p:grpSpPr>
          <p:grpSp>
            <p:nvGrpSpPr>
              <p:cNvPr id="324" name="Group 323">
                <a:extLst>
                  <a:ext uri="{FF2B5EF4-FFF2-40B4-BE49-F238E27FC236}">
                    <a16:creationId xmlns:a16="http://schemas.microsoft.com/office/drawing/2014/main" id="{D511FA6F-EA70-4FEF-6FA6-1B44D6A0B00F}"/>
                  </a:ext>
                </a:extLst>
              </p:cNvPr>
              <p:cNvGrpSpPr/>
              <p:nvPr/>
            </p:nvGrpSpPr>
            <p:grpSpPr>
              <a:xfrm>
                <a:off x="2545152" y="4953230"/>
                <a:ext cx="792000" cy="288000"/>
                <a:chOff x="2545152" y="4953230"/>
                <a:chExt cx="792000" cy="288000"/>
              </a:xfrm>
              <a:effectLst/>
            </p:grpSpPr>
            <p:sp>
              <p:nvSpPr>
                <p:cNvPr id="331" name="テキスト ボックス 1686">
                  <a:extLst>
                    <a:ext uri="{FF2B5EF4-FFF2-40B4-BE49-F238E27FC236}">
                      <a16:creationId xmlns:a16="http://schemas.microsoft.com/office/drawing/2014/main" id="{B08DEEBF-5B94-27A9-5E9F-89228CFADE8F}"/>
                    </a:ext>
                  </a:extLst>
                </p:cNvPr>
                <p:cNvSpPr txBox="1"/>
                <p:nvPr/>
              </p:nvSpPr>
              <p:spPr>
                <a:xfrm>
                  <a:off x="2545152" y="4953230"/>
                  <a:ext cx="792000" cy="288000"/>
                </a:xfrm>
                <a:prstGeom prst="roundRect">
                  <a:avLst>
                    <a:gd name="adj" fmla="val 50000"/>
                  </a:avLst>
                </a:prstGeom>
                <a:solidFill>
                  <a:schemeClr val="accent3"/>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332" name="Graphic 331" descr="Clipboard with solid fill">
                  <a:extLst>
                    <a:ext uri="{FF2B5EF4-FFF2-40B4-BE49-F238E27FC236}">
                      <a16:creationId xmlns:a16="http://schemas.microsoft.com/office/drawing/2014/main" id="{CCB9DBE8-3601-5ADD-CACD-9365063ACA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15152" y="4971230"/>
                  <a:ext cx="252000" cy="252000"/>
                </a:xfrm>
                <a:prstGeom prst="rect">
                  <a:avLst/>
                </a:prstGeom>
              </p:spPr>
            </p:pic>
          </p:grpSp>
          <p:grpSp>
            <p:nvGrpSpPr>
              <p:cNvPr id="325" name="Group 324">
                <a:extLst>
                  <a:ext uri="{FF2B5EF4-FFF2-40B4-BE49-F238E27FC236}">
                    <a16:creationId xmlns:a16="http://schemas.microsoft.com/office/drawing/2014/main" id="{5252C4E5-C4E5-35C4-5570-AB45C2873DBC}"/>
                  </a:ext>
                </a:extLst>
              </p:cNvPr>
              <p:cNvGrpSpPr/>
              <p:nvPr/>
            </p:nvGrpSpPr>
            <p:grpSpPr>
              <a:xfrm>
                <a:off x="3464200" y="4942943"/>
                <a:ext cx="792000" cy="308574"/>
                <a:chOff x="3441248" y="4942943"/>
                <a:chExt cx="792000" cy="308574"/>
              </a:xfrm>
              <a:effectLst/>
            </p:grpSpPr>
            <p:sp>
              <p:nvSpPr>
                <p:cNvPr id="329" name="テキスト ボックス 1686">
                  <a:extLst>
                    <a:ext uri="{FF2B5EF4-FFF2-40B4-BE49-F238E27FC236}">
                      <a16:creationId xmlns:a16="http://schemas.microsoft.com/office/drawing/2014/main" id="{079C15AC-76E6-B4AA-7A46-F22F7A4F7F88}"/>
                    </a:ext>
                  </a:extLst>
                </p:cNvPr>
                <p:cNvSpPr txBox="1"/>
                <p:nvPr/>
              </p:nvSpPr>
              <p:spPr>
                <a:xfrm>
                  <a:off x="3441248" y="4953230"/>
                  <a:ext cx="792000" cy="288000"/>
                </a:xfrm>
                <a:prstGeom prst="roundRect">
                  <a:avLst>
                    <a:gd name="adj" fmla="val 50000"/>
                  </a:avLst>
                </a:prstGeom>
                <a:solidFill>
                  <a:schemeClr val="accent3"/>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330" name="Graphic 329" descr="Envelope with solid fill">
                  <a:extLst>
                    <a:ext uri="{FF2B5EF4-FFF2-40B4-BE49-F238E27FC236}">
                      <a16:creationId xmlns:a16="http://schemas.microsoft.com/office/drawing/2014/main" id="{F082CBBA-2656-A9CD-8E0F-4409FE91834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82961" y="4942943"/>
                  <a:ext cx="308574" cy="308574"/>
                </a:xfrm>
                <a:prstGeom prst="rect">
                  <a:avLst/>
                </a:prstGeom>
              </p:spPr>
            </p:pic>
          </p:grpSp>
          <p:grpSp>
            <p:nvGrpSpPr>
              <p:cNvPr id="326" name="Group 325">
                <a:extLst>
                  <a:ext uri="{FF2B5EF4-FFF2-40B4-BE49-F238E27FC236}">
                    <a16:creationId xmlns:a16="http://schemas.microsoft.com/office/drawing/2014/main" id="{46BE2C48-77EA-599F-58EE-23DF0B5E81A3}"/>
                  </a:ext>
                </a:extLst>
              </p:cNvPr>
              <p:cNvGrpSpPr/>
              <p:nvPr/>
            </p:nvGrpSpPr>
            <p:grpSpPr>
              <a:xfrm>
                <a:off x="4383248" y="4953230"/>
                <a:ext cx="792000" cy="288000"/>
                <a:chOff x="4337344" y="4953230"/>
                <a:chExt cx="792000" cy="288000"/>
              </a:xfrm>
              <a:effectLst/>
            </p:grpSpPr>
            <p:sp>
              <p:nvSpPr>
                <p:cNvPr id="327" name="テキスト ボックス 1686">
                  <a:extLst>
                    <a:ext uri="{FF2B5EF4-FFF2-40B4-BE49-F238E27FC236}">
                      <a16:creationId xmlns:a16="http://schemas.microsoft.com/office/drawing/2014/main" id="{95AB5621-49B3-4A92-154B-85C5E0426E6D}"/>
                    </a:ext>
                  </a:extLst>
                </p:cNvPr>
                <p:cNvSpPr txBox="1"/>
                <p:nvPr/>
              </p:nvSpPr>
              <p:spPr>
                <a:xfrm>
                  <a:off x="4337344" y="4953230"/>
                  <a:ext cx="792000" cy="288000"/>
                </a:xfrm>
                <a:prstGeom prst="roundRect">
                  <a:avLst>
                    <a:gd name="adj" fmla="val 50000"/>
                  </a:avLst>
                </a:prstGeom>
                <a:solidFill>
                  <a:schemeClr val="accent3"/>
                </a:solidFill>
                <a:ln w="38100">
                  <a:noFill/>
                </a:ln>
                <a:effectLst/>
              </p:spPr>
              <p:txBody>
                <a:bodyPr wrap="none" lIns="0" tIns="0" rIns="0" bIns="0" rtlCol="0" anchor="ctr">
                  <a:noAutofit/>
                </a:bodyPr>
                <a:lstStyle/>
                <a:p>
                  <a:pPr algn="ctr">
                    <a:defRPr/>
                  </a:pP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328" name="Graphic 327" descr="Call center with solid fill">
                  <a:extLst>
                    <a:ext uri="{FF2B5EF4-FFF2-40B4-BE49-F238E27FC236}">
                      <a16:creationId xmlns:a16="http://schemas.microsoft.com/office/drawing/2014/main" id="{997881F7-F31D-5731-5F66-E53B2EB3A15A}"/>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607344" y="4971230"/>
                  <a:ext cx="252000" cy="252000"/>
                </a:xfrm>
                <a:prstGeom prst="rect">
                  <a:avLst/>
                </a:prstGeom>
              </p:spPr>
            </p:pic>
          </p:grpSp>
        </p:grpSp>
      </p:grpSp>
      <p:grpSp>
        <p:nvGrpSpPr>
          <p:cNvPr id="410" name="Group 409">
            <a:extLst>
              <a:ext uri="{FF2B5EF4-FFF2-40B4-BE49-F238E27FC236}">
                <a16:creationId xmlns:a16="http://schemas.microsoft.com/office/drawing/2014/main" id="{2C220959-5B42-225E-5952-2A2D85350D48}"/>
              </a:ext>
            </a:extLst>
          </p:cNvPr>
          <p:cNvGrpSpPr/>
          <p:nvPr/>
        </p:nvGrpSpPr>
        <p:grpSpPr>
          <a:xfrm>
            <a:off x="3800181" y="5415579"/>
            <a:ext cx="7839272" cy="434892"/>
            <a:chOff x="3800181" y="5366816"/>
            <a:chExt cx="7839272" cy="434892"/>
          </a:xfrm>
        </p:grpSpPr>
        <p:sp>
          <p:nvSpPr>
            <p:cNvPr id="158" name="テキスト ボックス 1034">
              <a:extLst>
                <a:ext uri="{FF2B5EF4-FFF2-40B4-BE49-F238E27FC236}">
                  <a16:creationId xmlns:a16="http://schemas.microsoft.com/office/drawing/2014/main" id="{8025AAFC-FA04-5E9B-C470-05BE6D428111}"/>
                </a:ext>
              </a:extLst>
            </p:cNvPr>
            <p:cNvSpPr txBox="1"/>
            <p:nvPr/>
          </p:nvSpPr>
          <p:spPr>
            <a:xfrm>
              <a:off x="3800181" y="5392710"/>
              <a:ext cx="1620000" cy="408998"/>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a:ln>
                    <a:noFill/>
                  </a:ln>
                  <a:solidFill>
                    <a:schemeClr val="tx2">
                      <a:lumMod val="75000"/>
                    </a:schemeClr>
                  </a:solidFill>
                  <a:effectLst/>
                  <a:uLnTx/>
                  <a:uFillTx/>
                  <a:latin typeface="游ゴシック" panose="020F0502020204030204"/>
                  <a:ea typeface="游ゴシック" panose="020B0400000000000000" pitchFamily="50" charset="-128"/>
                  <a:cs typeface="+mn-cs"/>
                </a:rPr>
                <a:t>購入方法</a:t>
              </a:r>
              <a:endParaRPr kumimoji="1" lang="ja-JP" altLang="en-US"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endParaRPr>
            </a:p>
          </p:txBody>
        </p:sp>
        <p:sp>
          <p:nvSpPr>
            <p:cNvPr id="170" name="テキスト ボックス 1034">
              <a:extLst>
                <a:ext uri="{FF2B5EF4-FFF2-40B4-BE49-F238E27FC236}">
                  <a16:creationId xmlns:a16="http://schemas.microsoft.com/office/drawing/2014/main" id="{B22DE253-49AB-BA2C-3048-F56BBF7DE89D}"/>
                </a:ext>
              </a:extLst>
            </p:cNvPr>
            <p:cNvSpPr txBox="1"/>
            <p:nvPr/>
          </p:nvSpPr>
          <p:spPr>
            <a:xfrm>
              <a:off x="5587350" y="5366816"/>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sp>
          <p:nvSpPr>
            <p:cNvPr id="178" name="テキスト ボックス 1034">
              <a:extLst>
                <a:ext uri="{FF2B5EF4-FFF2-40B4-BE49-F238E27FC236}">
                  <a16:creationId xmlns:a16="http://schemas.microsoft.com/office/drawing/2014/main" id="{96E269A5-FC03-7408-1DFC-1B37E9DBE8D2}"/>
                </a:ext>
              </a:extLst>
            </p:cNvPr>
            <p:cNvSpPr txBox="1"/>
            <p:nvPr/>
          </p:nvSpPr>
          <p:spPr>
            <a:xfrm>
              <a:off x="8759453" y="5366816"/>
              <a:ext cx="2880000" cy="408998"/>
            </a:xfrm>
            <a:prstGeom prst="roundRect">
              <a:avLst>
                <a:gd name="adj" fmla="val 2321"/>
              </a:avLst>
            </a:prstGeom>
            <a:solidFill>
              <a:schemeClr val="bg1">
                <a:lumMod val="95000"/>
              </a:schemeClr>
            </a:solidFill>
            <a:ln w="38100">
              <a:noFill/>
            </a:ln>
            <a:effectLst/>
          </p:spPr>
          <p:txBody>
            <a:bodyPr wrap="none" lIns="108000" tIns="36000" rIns="36000" bIns="3600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bg1"/>
                </a:solidFill>
                <a:effectLst/>
                <a:uLnTx/>
                <a:uFillTx/>
                <a:latin typeface="游ゴシック" panose="020F0502020204030204"/>
                <a:ea typeface="游ゴシック" panose="020B0400000000000000" pitchFamily="50" charset="-128"/>
                <a:cs typeface="+mn-cs"/>
              </a:endParaRPr>
            </a:p>
          </p:txBody>
        </p:sp>
        <p:grpSp>
          <p:nvGrpSpPr>
            <p:cNvPr id="393" name="Group 392">
              <a:extLst>
                <a:ext uri="{FF2B5EF4-FFF2-40B4-BE49-F238E27FC236}">
                  <a16:creationId xmlns:a16="http://schemas.microsoft.com/office/drawing/2014/main" id="{926715D5-BE6C-7546-2EBD-D888ED47DE03}"/>
                </a:ext>
              </a:extLst>
            </p:cNvPr>
            <p:cNvGrpSpPr/>
            <p:nvPr/>
          </p:nvGrpSpPr>
          <p:grpSpPr>
            <a:xfrm>
              <a:off x="8884405" y="5417941"/>
              <a:ext cx="2626146" cy="295685"/>
              <a:chOff x="2543031" y="5888011"/>
              <a:chExt cx="2626146" cy="295685"/>
            </a:xfrm>
            <a:solidFill>
              <a:schemeClr val="accent4"/>
            </a:solidFill>
            <a:effectLst/>
          </p:grpSpPr>
          <p:sp>
            <p:nvSpPr>
              <p:cNvPr id="394" name="テキスト ボックス 1686">
                <a:extLst>
                  <a:ext uri="{FF2B5EF4-FFF2-40B4-BE49-F238E27FC236}">
                    <a16:creationId xmlns:a16="http://schemas.microsoft.com/office/drawing/2014/main" id="{6D8B6570-189A-37D1-C468-CDA16EC5F1DE}"/>
                  </a:ext>
                </a:extLst>
              </p:cNvPr>
              <p:cNvSpPr txBox="1"/>
              <p:nvPr/>
            </p:nvSpPr>
            <p:spPr>
              <a:xfrm>
                <a:off x="2543031" y="5888011"/>
                <a:ext cx="1260000" cy="288000"/>
              </a:xfrm>
              <a:prstGeom prst="roundRect">
                <a:avLst>
                  <a:gd name="adj" fmla="val 50000"/>
                </a:avLst>
              </a:prstGeom>
              <a:solidFill>
                <a:schemeClr val="bg1"/>
              </a:solidFill>
              <a:ln w="38100">
                <a:noFill/>
              </a:ln>
            </p:spPr>
            <p:txBody>
              <a:bodyPr wrap="none" lIns="0" tIns="0" rIns="0" bIns="0" rtlCol="0" anchor="ctr">
                <a:noAutofit/>
              </a:bodyPr>
              <a:lstStyle/>
              <a:p>
                <a:pPr algn="ctr">
                  <a:defRPr/>
                </a:pPr>
                <a:r>
                  <a:rPr kumimoji="1" lang="ja-JP" altLang="en-US" sz="1400" b="1" u="none" strike="noStrike" kern="1200" cap="none" spc="0" normalizeH="0" baseline="0" noProof="0">
                    <a:ln>
                      <a:noFill/>
                    </a:ln>
                    <a:solidFill>
                      <a:schemeClr val="tx2">
                        <a:lumMod val="20000"/>
                        <a:lumOff val="80000"/>
                      </a:schemeClr>
                    </a:solidFill>
                    <a:effectLst/>
                    <a:uLnTx/>
                    <a:uFillTx/>
                    <a:latin typeface="Arial Nova Cond Light" panose="020B0306020202020204" pitchFamily="34" charset="0"/>
                    <a:ea typeface="游ゴシック" panose="020B0400000000000000" pitchFamily="50" charset="-128"/>
                  </a:rPr>
                  <a:t>オンライン</a:t>
                </a:r>
                <a:endParaRPr kumimoji="1" lang="ja-JP" altLang="en-US" sz="1400" b="1" i="0" u="none" strike="noStrike" kern="1200" cap="none" spc="0" normalizeH="0" baseline="0" noProof="0" dirty="0">
                  <a:ln>
                    <a:noFill/>
                  </a:ln>
                  <a:solidFill>
                    <a:schemeClr val="tx2">
                      <a:lumMod val="20000"/>
                      <a:lumOff val="80000"/>
                    </a:schemeClr>
                  </a:solidFill>
                  <a:effectLst/>
                  <a:uLnTx/>
                  <a:uFillTx/>
                  <a:latin typeface="Arial Nova Cond" panose="020B0506020202020204" pitchFamily="34" charset="0"/>
                  <a:ea typeface="游ゴシック" panose="020B0400000000000000" pitchFamily="50" charset="-128"/>
                </a:endParaRPr>
              </a:p>
            </p:txBody>
          </p:sp>
          <p:sp>
            <p:nvSpPr>
              <p:cNvPr id="395" name="テキスト ボックス 1686">
                <a:extLst>
                  <a:ext uri="{FF2B5EF4-FFF2-40B4-BE49-F238E27FC236}">
                    <a16:creationId xmlns:a16="http://schemas.microsoft.com/office/drawing/2014/main" id="{B1B1AA6A-8066-DF73-C5F0-E2D0F9002504}"/>
                  </a:ext>
                </a:extLst>
              </p:cNvPr>
              <p:cNvSpPr txBox="1"/>
              <p:nvPr/>
            </p:nvSpPr>
            <p:spPr>
              <a:xfrm>
                <a:off x="3909177" y="5895696"/>
                <a:ext cx="1260000" cy="288000"/>
              </a:xfrm>
              <a:prstGeom prst="roundRect">
                <a:avLst>
                  <a:gd name="adj" fmla="val 50000"/>
                </a:avLst>
              </a:prstGeom>
              <a:solidFill>
                <a:schemeClr val="accent3"/>
              </a:solidFill>
              <a:ln w="38100">
                <a:noFill/>
              </a:ln>
            </p:spPr>
            <p:txBody>
              <a:bodyPr wrap="none" lIns="0" tIns="0" rIns="0" bIns="0" rtlCol="0" anchor="ctr">
                <a:noAutofit/>
              </a:bodyPr>
              <a:lstStyle/>
              <a:p>
                <a:pPr algn="ctr">
                  <a:defRPr/>
                </a:pPr>
                <a:r>
                  <a:rPr kumimoji="1" lang="ja-JP" altLang="en-US" sz="1400" b="1" u="none" strike="noStrike" kern="1200" cap="none" spc="0" normalizeH="0" baseline="0" noProof="0">
                    <a:ln>
                      <a:noFill/>
                    </a:ln>
                    <a:solidFill>
                      <a:schemeClr val="bg1"/>
                    </a:solidFill>
                    <a:effectLst/>
                    <a:uLnTx/>
                    <a:uFillTx/>
                    <a:latin typeface="Arial Nova Cond Light" panose="020B0306020202020204" pitchFamily="34" charset="0"/>
                    <a:ea typeface="游ゴシック" panose="020B0400000000000000" pitchFamily="50" charset="-128"/>
                  </a:rPr>
                  <a:t>請求書</a:t>
                </a:r>
                <a:endParaRPr kumimoji="1" lang="ja-JP" altLang="en-US" sz="14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grpSp>
          <p:nvGrpSpPr>
            <p:cNvPr id="396" name="Group 395">
              <a:extLst>
                <a:ext uri="{FF2B5EF4-FFF2-40B4-BE49-F238E27FC236}">
                  <a16:creationId xmlns:a16="http://schemas.microsoft.com/office/drawing/2014/main" id="{F353D183-831F-7234-5207-6722B56A0642}"/>
                </a:ext>
              </a:extLst>
            </p:cNvPr>
            <p:cNvGrpSpPr/>
            <p:nvPr/>
          </p:nvGrpSpPr>
          <p:grpSpPr>
            <a:xfrm>
              <a:off x="5714277" y="5417941"/>
              <a:ext cx="2626146" cy="295685"/>
              <a:chOff x="2543031" y="5888011"/>
              <a:chExt cx="2626146" cy="295685"/>
            </a:xfrm>
            <a:solidFill>
              <a:schemeClr val="accent4"/>
            </a:solidFill>
            <a:effectLst/>
          </p:grpSpPr>
          <p:sp>
            <p:nvSpPr>
              <p:cNvPr id="397" name="テキスト ボックス 1686">
                <a:extLst>
                  <a:ext uri="{FF2B5EF4-FFF2-40B4-BE49-F238E27FC236}">
                    <a16:creationId xmlns:a16="http://schemas.microsoft.com/office/drawing/2014/main" id="{35056A32-CC8B-3E4A-AE48-2D12FDABD947}"/>
                  </a:ext>
                </a:extLst>
              </p:cNvPr>
              <p:cNvSpPr txBox="1"/>
              <p:nvPr/>
            </p:nvSpPr>
            <p:spPr>
              <a:xfrm>
                <a:off x="2543031" y="5888011"/>
                <a:ext cx="1260000" cy="288000"/>
              </a:xfrm>
              <a:prstGeom prst="roundRect">
                <a:avLst>
                  <a:gd name="adj" fmla="val 50000"/>
                </a:avLst>
              </a:prstGeom>
              <a:grpFill/>
              <a:ln w="38100">
                <a:noFill/>
              </a:ln>
            </p:spPr>
            <p:txBody>
              <a:bodyPr wrap="none" lIns="0" tIns="0" rIns="0" bIns="0" rtlCol="0" anchor="ctr">
                <a:noAutofit/>
              </a:bodyPr>
              <a:lstStyle/>
              <a:p>
                <a:pPr algn="ctr">
                  <a:defRPr/>
                </a:pPr>
                <a:r>
                  <a:rPr kumimoji="1" lang="ja-JP" altLang="en-US" sz="1400" b="1" u="none" strike="noStrike" kern="1200" cap="none" spc="0" normalizeH="0" baseline="0" noProof="0">
                    <a:ln>
                      <a:noFill/>
                    </a:ln>
                    <a:solidFill>
                      <a:schemeClr val="bg1"/>
                    </a:solidFill>
                    <a:effectLst/>
                    <a:uLnTx/>
                    <a:uFillTx/>
                    <a:latin typeface="Arial Nova Cond Light" panose="020B0306020202020204" pitchFamily="34" charset="0"/>
                    <a:ea typeface="游ゴシック" panose="020B0400000000000000" pitchFamily="50" charset="-128"/>
                  </a:rPr>
                  <a:t>オンライン</a:t>
                </a:r>
                <a:endParaRPr kumimoji="1" lang="ja-JP" altLang="en-US" sz="14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398" name="テキスト ボックス 1686">
                <a:extLst>
                  <a:ext uri="{FF2B5EF4-FFF2-40B4-BE49-F238E27FC236}">
                    <a16:creationId xmlns:a16="http://schemas.microsoft.com/office/drawing/2014/main" id="{7C00630B-36FD-344A-5EC9-7D7AC899D4EC}"/>
                  </a:ext>
                </a:extLst>
              </p:cNvPr>
              <p:cNvSpPr txBox="1"/>
              <p:nvPr/>
            </p:nvSpPr>
            <p:spPr>
              <a:xfrm>
                <a:off x="3909177" y="5895696"/>
                <a:ext cx="1260000" cy="288000"/>
              </a:xfrm>
              <a:prstGeom prst="roundRect">
                <a:avLst>
                  <a:gd name="adj" fmla="val 50000"/>
                </a:avLst>
              </a:prstGeom>
              <a:grpFill/>
              <a:ln w="38100">
                <a:noFill/>
              </a:ln>
            </p:spPr>
            <p:txBody>
              <a:bodyPr wrap="none" lIns="0" tIns="0" rIns="0" bIns="0" rtlCol="0" anchor="ctr">
                <a:noAutofit/>
              </a:bodyPr>
              <a:lstStyle/>
              <a:p>
                <a:pPr algn="ctr">
                  <a:defRPr/>
                </a:pPr>
                <a:r>
                  <a:rPr kumimoji="1" lang="ja-JP" altLang="en-US" sz="1400" b="1" u="none" strike="noStrike" kern="1200" cap="none" spc="0" normalizeH="0" baseline="0" noProof="0">
                    <a:ln>
                      <a:noFill/>
                    </a:ln>
                    <a:solidFill>
                      <a:schemeClr val="bg1"/>
                    </a:solidFill>
                    <a:effectLst/>
                    <a:uLnTx/>
                    <a:uFillTx/>
                    <a:latin typeface="Arial Nova Cond Light" panose="020B0306020202020204" pitchFamily="34" charset="0"/>
                    <a:ea typeface="游ゴシック" panose="020B0400000000000000" pitchFamily="50" charset="-128"/>
                  </a:rPr>
                  <a:t>請求書</a:t>
                </a:r>
                <a:endParaRPr kumimoji="1" lang="ja-JP" altLang="en-US" sz="14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grpSp>
      </p:grpSp>
      <p:grpSp>
        <p:nvGrpSpPr>
          <p:cNvPr id="412" name="Group 411">
            <a:extLst>
              <a:ext uri="{FF2B5EF4-FFF2-40B4-BE49-F238E27FC236}">
                <a16:creationId xmlns:a16="http://schemas.microsoft.com/office/drawing/2014/main" id="{B01D9B76-BC8F-A0F4-7CD2-D2DFEE043054}"/>
              </a:ext>
            </a:extLst>
          </p:cNvPr>
          <p:cNvGrpSpPr/>
          <p:nvPr/>
        </p:nvGrpSpPr>
        <p:grpSpPr>
          <a:xfrm>
            <a:off x="3800181" y="3151399"/>
            <a:ext cx="7833896" cy="408998"/>
            <a:chOff x="3800181" y="3482515"/>
            <a:chExt cx="7833896" cy="408998"/>
          </a:xfrm>
        </p:grpSpPr>
        <p:sp>
          <p:nvSpPr>
            <p:cNvPr id="413" name="テキスト ボックス 1684">
              <a:extLst>
                <a:ext uri="{FF2B5EF4-FFF2-40B4-BE49-F238E27FC236}">
                  <a16:creationId xmlns:a16="http://schemas.microsoft.com/office/drawing/2014/main" id="{FCC2AAF8-B140-EC8E-603F-C0393658B65B}"/>
                </a:ext>
              </a:extLst>
            </p:cNvPr>
            <p:cNvSpPr txBox="1"/>
            <p:nvPr/>
          </p:nvSpPr>
          <p:spPr>
            <a:xfrm>
              <a:off x="5587350" y="3482515"/>
              <a:ext cx="2880000" cy="408998"/>
            </a:xfrm>
            <a:prstGeom prst="roundRect">
              <a:avLst>
                <a:gd name="adj" fmla="val 2321"/>
              </a:avLst>
            </a:prstGeom>
            <a:solidFill>
              <a:schemeClr val="bg1">
                <a:lumMod val="95000"/>
              </a:schemeClr>
            </a:solidFill>
            <a:ln w="38100">
              <a:noFill/>
            </a:ln>
            <a:effectLst/>
          </p:spPr>
          <p:txBody>
            <a:bodyPr wrap="none" lIns="0" tIns="0" rIns="28800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schemeClr val="accent4"/>
                </a:solidFill>
                <a:effectLst/>
                <a:uLnTx/>
                <a:uFillTx/>
                <a:latin typeface="游ゴシック" panose="020F0502020204030204"/>
                <a:ea typeface="游ゴシック" panose="020B0400000000000000" pitchFamily="50" charset="-128"/>
                <a:cs typeface="+mn-cs"/>
              </a:endParaRPr>
            </a:p>
          </p:txBody>
        </p:sp>
        <p:sp>
          <p:nvSpPr>
            <p:cNvPr id="414" name="テキスト ボックス 1684">
              <a:extLst>
                <a:ext uri="{FF2B5EF4-FFF2-40B4-BE49-F238E27FC236}">
                  <a16:creationId xmlns:a16="http://schemas.microsoft.com/office/drawing/2014/main" id="{E68D7C69-1130-50E3-7776-00B15C027D22}"/>
                </a:ext>
              </a:extLst>
            </p:cNvPr>
            <p:cNvSpPr txBox="1"/>
            <p:nvPr/>
          </p:nvSpPr>
          <p:spPr>
            <a:xfrm>
              <a:off x="8754077" y="3482515"/>
              <a:ext cx="2880000" cy="408998"/>
            </a:xfrm>
            <a:prstGeom prst="roundRect">
              <a:avLst>
                <a:gd name="adj" fmla="val 2321"/>
              </a:avLst>
            </a:prstGeom>
            <a:solidFill>
              <a:schemeClr val="bg1">
                <a:lumMod val="95000"/>
              </a:schemeClr>
            </a:solidFill>
            <a:ln w="38100">
              <a:noFill/>
            </a:ln>
            <a:effectLst/>
          </p:spPr>
          <p:txBody>
            <a:bodyPr wrap="none" lIns="0" tIns="0" rIns="28800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schemeClr val="accent3"/>
                </a:solidFill>
                <a:effectLst/>
                <a:uLnTx/>
                <a:uFillTx/>
                <a:latin typeface="游ゴシック" panose="020F0502020204030204"/>
                <a:ea typeface="游ゴシック" panose="020B0400000000000000" pitchFamily="50" charset="-128"/>
                <a:cs typeface="+mn-cs"/>
              </a:endParaRPr>
            </a:p>
          </p:txBody>
        </p:sp>
        <p:sp>
          <p:nvSpPr>
            <p:cNvPr id="416" name="テキスト ボックス 1684">
              <a:extLst>
                <a:ext uri="{FF2B5EF4-FFF2-40B4-BE49-F238E27FC236}">
                  <a16:creationId xmlns:a16="http://schemas.microsoft.com/office/drawing/2014/main" id="{8F2678C5-724F-80AE-4FB5-58D10B19A02E}"/>
                </a:ext>
              </a:extLst>
            </p:cNvPr>
            <p:cNvSpPr txBox="1"/>
            <p:nvPr/>
          </p:nvSpPr>
          <p:spPr>
            <a:xfrm>
              <a:off x="3800181" y="3482515"/>
              <a:ext cx="1620000" cy="408998"/>
            </a:xfrm>
            <a:prstGeom prst="roundRect">
              <a:avLst>
                <a:gd name="adj" fmla="val 2321"/>
              </a:avLst>
            </a:prstGeom>
            <a:solidFill>
              <a:srgbClr val="F8F8F8"/>
            </a:solidFill>
            <a:ln w="38100">
              <a:noFill/>
            </a:ln>
          </p:spPr>
          <p:txBody>
            <a:bodyPr wrap="none" lIns="108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a:solidFill>
                    <a:schemeClr val="tx2">
                      <a:lumMod val="75000"/>
                    </a:schemeClr>
                  </a:solidFill>
                  <a:latin typeface="游ゴシック" panose="020F0502020204030204"/>
                  <a:ea typeface="游ゴシック" panose="020B0400000000000000" pitchFamily="50" charset="-128"/>
                </a:rPr>
                <a:t>複数人の会話</a:t>
              </a:r>
              <a:endParaRPr kumimoji="1" lang="ja-JP" altLang="en-US" sz="1400" i="0" u="none" strike="noStrike" kern="1200" cap="none" spc="0" normalizeH="0" baseline="0" noProof="0" dirty="0">
                <a:ln>
                  <a:noFill/>
                </a:ln>
                <a:solidFill>
                  <a:schemeClr val="tx2">
                    <a:lumMod val="75000"/>
                  </a:schemeClr>
                </a:solidFill>
                <a:effectLst/>
                <a:uLnTx/>
                <a:uFillTx/>
                <a:latin typeface="游ゴシック" panose="020F0502020204030204"/>
                <a:ea typeface="游ゴシック" panose="020B0400000000000000" pitchFamily="50" charset="-128"/>
                <a:cs typeface="+mn-cs"/>
              </a:endParaRPr>
            </a:p>
          </p:txBody>
        </p:sp>
      </p:grpSp>
      <p:grpSp>
        <p:nvGrpSpPr>
          <p:cNvPr id="431" name="Group 430">
            <a:extLst>
              <a:ext uri="{FF2B5EF4-FFF2-40B4-BE49-F238E27FC236}">
                <a16:creationId xmlns:a16="http://schemas.microsoft.com/office/drawing/2014/main" id="{5B76FE3C-169B-C81C-1155-844BE587DBCB}"/>
              </a:ext>
            </a:extLst>
          </p:cNvPr>
          <p:cNvGrpSpPr/>
          <p:nvPr/>
        </p:nvGrpSpPr>
        <p:grpSpPr>
          <a:xfrm>
            <a:off x="6375706" y="3342620"/>
            <a:ext cx="2592000" cy="288000"/>
            <a:chOff x="8884405" y="3211898"/>
            <a:chExt cx="2592000" cy="288000"/>
          </a:xfrm>
        </p:grpSpPr>
        <p:sp>
          <p:nvSpPr>
            <p:cNvPr id="429" name="テキスト ボックス 1686">
              <a:extLst>
                <a:ext uri="{FF2B5EF4-FFF2-40B4-BE49-F238E27FC236}">
                  <a16:creationId xmlns:a16="http://schemas.microsoft.com/office/drawing/2014/main" id="{9E68C7C1-0733-D5A4-03D2-99A750626185}"/>
                </a:ext>
              </a:extLst>
            </p:cNvPr>
            <p:cNvSpPr txBox="1"/>
            <p:nvPr/>
          </p:nvSpPr>
          <p:spPr>
            <a:xfrm>
              <a:off x="8884405" y="3211898"/>
              <a:ext cx="2592000" cy="288000"/>
            </a:xfrm>
            <a:prstGeom prst="roundRect">
              <a:avLst>
                <a:gd name="adj" fmla="val 50000"/>
              </a:avLst>
            </a:prstGeom>
            <a:solidFill>
              <a:schemeClr val="accent3"/>
            </a:solidFill>
            <a:ln w="38100">
              <a:noFill/>
            </a:ln>
            <a:effectLst/>
          </p:spPr>
          <p:txBody>
            <a:bodyPr wrap="none" lIns="0" tIns="0" rIns="0" bIns="0" rtlCol="0" anchor="ctr">
              <a:noAutofit/>
            </a:bodyPr>
            <a:lstStyle/>
            <a:p>
              <a:pPr algn="ctr">
                <a:defRPr/>
              </a:pPr>
              <a:r>
                <a:rPr lang="en-US" altLang="ja-JP" sz="1400" b="1" dirty="0">
                  <a:solidFill>
                    <a:schemeClr val="bg1"/>
                  </a:solidFill>
                  <a:latin typeface="Arial Nova Cond" panose="020B0506020202020204" pitchFamily="34" charset="0"/>
                  <a:ea typeface="游ゴシック" panose="020B0400000000000000" pitchFamily="50" charset="-128"/>
                </a:rPr>
                <a:t>     </a:t>
              </a:r>
              <a:r>
                <a:rPr lang="ja-JP" altLang="en-US" sz="1400" b="1">
                  <a:solidFill>
                    <a:schemeClr val="bg1"/>
                  </a:solidFill>
                  <a:latin typeface="Arial Nova Cond" panose="020B0506020202020204" pitchFamily="34" charset="0"/>
                  <a:ea typeface="游ゴシック" panose="020B0400000000000000" pitchFamily="50" charset="-128"/>
                </a:rPr>
                <a:t>グループ翻訳</a:t>
              </a:r>
              <a:endParaRPr kumimoji="1" lang="ja-JP" altLang="en-US" sz="14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430" name="Graphic 429" descr="Social network with solid fill">
              <a:extLst>
                <a:ext uri="{FF2B5EF4-FFF2-40B4-BE49-F238E27FC236}">
                  <a16:creationId xmlns:a16="http://schemas.microsoft.com/office/drawing/2014/main" id="{A042848D-2040-DEC6-6C6F-9931C8A8BB1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456628" y="3229898"/>
              <a:ext cx="252000" cy="252000"/>
            </a:xfrm>
            <a:prstGeom prst="rect">
              <a:avLst/>
            </a:prstGeom>
          </p:spPr>
        </p:pic>
      </p:grpSp>
      <p:grpSp>
        <p:nvGrpSpPr>
          <p:cNvPr id="432" name="Group 431">
            <a:extLst>
              <a:ext uri="{FF2B5EF4-FFF2-40B4-BE49-F238E27FC236}">
                <a16:creationId xmlns:a16="http://schemas.microsoft.com/office/drawing/2014/main" id="{DD863DAC-A2B8-E864-A4F0-8775333EAFC2}"/>
              </a:ext>
            </a:extLst>
          </p:cNvPr>
          <p:cNvGrpSpPr/>
          <p:nvPr/>
        </p:nvGrpSpPr>
        <p:grpSpPr>
          <a:xfrm>
            <a:off x="3206580" y="3342620"/>
            <a:ext cx="2592000" cy="288000"/>
            <a:chOff x="8884405" y="3211898"/>
            <a:chExt cx="2592000" cy="288000"/>
          </a:xfrm>
        </p:grpSpPr>
        <p:sp>
          <p:nvSpPr>
            <p:cNvPr id="433" name="テキスト ボックス 1686">
              <a:extLst>
                <a:ext uri="{FF2B5EF4-FFF2-40B4-BE49-F238E27FC236}">
                  <a16:creationId xmlns:a16="http://schemas.microsoft.com/office/drawing/2014/main" id="{1F18E90B-AED3-D51D-3CD9-46927864DD08}"/>
                </a:ext>
              </a:extLst>
            </p:cNvPr>
            <p:cNvSpPr txBox="1"/>
            <p:nvPr/>
          </p:nvSpPr>
          <p:spPr>
            <a:xfrm>
              <a:off x="8884405" y="3211898"/>
              <a:ext cx="2592000" cy="288000"/>
            </a:xfrm>
            <a:prstGeom prst="roundRect">
              <a:avLst>
                <a:gd name="adj" fmla="val 50000"/>
              </a:avLst>
            </a:prstGeom>
            <a:solidFill>
              <a:srgbClr val="D2D9EA"/>
            </a:solidFill>
            <a:ln w="31750" cap="rnd">
              <a:solidFill>
                <a:schemeClr val="accent4">
                  <a:lumMod val="60000"/>
                  <a:lumOff val="40000"/>
                </a:schemeClr>
              </a:solidFill>
              <a:prstDash val="sysDot"/>
            </a:ln>
            <a:effectLst/>
          </p:spPr>
          <p:txBody>
            <a:bodyPr wrap="none" lIns="0" tIns="0" rIns="0" bIns="0" rtlCol="0" anchor="ctr">
              <a:noAutofit/>
            </a:bodyPr>
            <a:lstStyle/>
            <a:p>
              <a:pPr algn="ctr">
                <a:defRPr/>
              </a:pPr>
              <a:r>
                <a:rPr lang="en-US" altLang="ja-JP" sz="1400" b="1" dirty="0">
                  <a:solidFill>
                    <a:schemeClr val="bg1"/>
                  </a:solidFill>
                  <a:latin typeface="Arial Nova Cond" panose="020B0506020202020204" pitchFamily="34" charset="0"/>
                  <a:ea typeface="游ゴシック" panose="020B0400000000000000" pitchFamily="50" charset="-128"/>
                </a:rPr>
                <a:t>     </a:t>
              </a:r>
              <a:r>
                <a:rPr lang="ja-JP" altLang="en-US" sz="1400" b="1" dirty="0">
                  <a:solidFill>
                    <a:schemeClr val="bg1"/>
                  </a:solidFill>
                  <a:latin typeface="Arial Nova Cond" panose="020B0506020202020204" pitchFamily="34" charset="0"/>
                  <a:ea typeface="游ゴシック" panose="020B0400000000000000" pitchFamily="50" charset="-128"/>
                </a:rPr>
                <a:t>グループ翻訳</a:t>
              </a:r>
              <a:endParaRPr kumimoji="1" lang="ja-JP" altLang="en-US" sz="14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pic>
          <p:nvPicPr>
            <p:cNvPr id="434" name="Graphic 433" descr="Social network with solid fill">
              <a:extLst>
                <a:ext uri="{FF2B5EF4-FFF2-40B4-BE49-F238E27FC236}">
                  <a16:creationId xmlns:a16="http://schemas.microsoft.com/office/drawing/2014/main" id="{B0D335AE-7B26-EE87-CD6D-5DA784D1D54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456628" y="3229898"/>
              <a:ext cx="252000" cy="252000"/>
            </a:xfrm>
            <a:prstGeom prst="rect">
              <a:avLst/>
            </a:prstGeom>
          </p:spPr>
        </p:pic>
      </p:grpSp>
      <p:grpSp>
        <p:nvGrpSpPr>
          <p:cNvPr id="531" name="Group 530">
            <a:extLst>
              <a:ext uri="{FF2B5EF4-FFF2-40B4-BE49-F238E27FC236}">
                <a16:creationId xmlns:a16="http://schemas.microsoft.com/office/drawing/2014/main" id="{202E28B7-1196-1ED8-B772-7402C19C4AF5}"/>
              </a:ext>
            </a:extLst>
          </p:cNvPr>
          <p:cNvGrpSpPr/>
          <p:nvPr/>
        </p:nvGrpSpPr>
        <p:grpSpPr>
          <a:xfrm>
            <a:off x="8842754" y="3271722"/>
            <a:ext cx="288000" cy="288000"/>
            <a:chOff x="8131480" y="997774"/>
            <a:chExt cx="288000" cy="288000"/>
          </a:xfrm>
        </p:grpSpPr>
        <p:pic>
          <p:nvPicPr>
            <p:cNvPr id="529" name="Graphic 528" descr="Harvey Balls 100% with solid fill">
              <a:extLst>
                <a:ext uri="{FF2B5EF4-FFF2-40B4-BE49-F238E27FC236}">
                  <a16:creationId xmlns:a16="http://schemas.microsoft.com/office/drawing/2014/main" id="{79EADE1D-FCF5-0D73-EF19-25F36BEBC9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31480" y="997774"/>
              <a:ext cx="288000" cy="288000"/>
            </a:xfrm>
            <a:prstGeom prst="rect">
              <a:avLst/>
            </a:prstGeom>
          </p:spPr>
        </p:pic>
        <p:pic>
          <p:nvPicPr>
            <p:cNvPr id="530" name="Graphic 529" descr="Badge Follow with solid fill">
              <a:extLst>
                <a:ext uri="{FF2B5EF4-FFF2-40B4-BE49-F238E27FC236}">
                  <a16:creationId xmlns:a16="http://schemas.microsoft.com/office/drawing/2014/main" id="{A60D9B88-3A84-175B-5910-4313CD2473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31480" y="997774"/>
              <a:ext cx="288000" cy="288000"/>
            </a:xfrm>
            <a:prstGeom prst="rect">
              <a:avLst/>
            </a:prstGeom>
          </p:spPr>
        </p:pic>
      </p:grpSp>
      <p:sp>
        <p:nvSpPr>
          <p:cNvPr id="516" name="TextBox 515">
            <a:extLst>
              <a:ext uri="{FF2B5EF4-FFF2-40B4-BE49-F238E27FC236}">
                <a16:creationId xmlns:a16="http://schemas.microsoft.com/office/drawing/2014/main" id="{BDF37D94-CDF3-B35E-60C1-630E6AE5F105}"/>
              </a:ext>
            </a:extLst>
          </p:cNvPr>
          <p:cNvSpPr txBox="1"/>
          <p:nvPr/>
        </p:nvSpPr>
        <p:spPr>
          <a:xfrm>
            <a:off x="21561287" y="7010400"/>
            <a:ext cx="184731" cy="369332"/>
          </a:xfrm>
          <a:prstGeom prst="rect">
            <a:avLst/>
          </a:prstGeom>
          <a:noFill/>
        </p:spPr>
        <p:txBody>
          <a:bodyPr wrap="none" rtlCol="0">
            <a:spAutoFit/>
          </a:bodyPr>
          <a:lstStyle/>
          <a:p>
            <a:endParaRPr lang="en-JP" dirty="0"/>
          </a:p>
        </p:txBody>
      </p:sp>
      <p:grpSp>
        <p:nvGrpSpPr>
          <p:cNvPr id="3" name="Group 530">
            <a:extLst>
              <a:ext uri="{FF2B5EF4-FFF2-40B4-BE49-F238E27FC236}">
                <a16:creationId xmlns:a16="http://schemas.microsoft.com/office/drawing/2014/main" id="{5A84CEFB-E96A-DC82-20F3-E706CC654D09}"/>
              </a:ext>
            </a:extLst>
          </p:cNvPr>
          <p:cNvGrpSpPr/>
          <p:nvPr/>
        </p:nvGrpSpPr>
        <p:grpSpPr>
          <a:xfrm>
            <a:off x="5758388" y="3291606"/>
            <a:ext cx="288000" cy="288000"/>
            <a:chOff x="8131480" y="997774"/>
            <a:chExt cx="288000" cy="288000"/>
          </a:xfrm>
        </p:grpSpPr>
        <p:pic>
          <p:nvPicPr>
            <p:cNvPr id="4" name="Graphic 528" descr="Harvey Balls 100% with solid fill">
              <a:extLst>
                <a:ext uri="{FF2B5EF4-FFF2-40B4-BE49-F238E27FC236}">
                  <a16:creationId xmlns:a16="http://schemas.microsoft.com/office/drawing/2014/main" id="{D9C371E1-A480-48BE-ECD7-0766BE1EE6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31480" y="997774"/>
              <a:ext cx="288000" cy="288000"/>
            </a:xfrm>
            <a:prstGeom prst="rect">
              <a:avLst/>
            </a:prstGeom>
          </p:spPr>
        </p:pic>
        <p:pic>
          <p:nvPicPr>
            <p:cNvPr id="17" name="Graphic 529" descr="Badge Follow with solid fill">
              <a:extLst>
                <a:ext uri="{FF2B5EF4-FFF2-40B4-BE49-F238E27FC236}">
                  <a16:creationId xmlns:a16="http://schemas.microsoft.com/office/drawing/2014/main" id="{684E68CC-3E38-69A1-4FDE-25935943D76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31480" y="997774"/>
              <a:ext cx="288000" cy="288000"/>
            </a:xfrm>
            <a:prstGeom prst="rect">
              <a:avLst/>
            </a:prstGeom>
          </p:spPr>
        </p:pic>
      </p:grpSp>
      <p:sp>
        <p:nvSpPr>
          <p:cNvPr id="8" name="正方形/長方形 7">
            <a:extLst>
              <a:ext uri="{FF2B5EF4-FFF2-40B4-BE49-F238E27FC236}">
                <a16:creationId xmlns:a16="http://schemas.microsoft.com/office/drawing/2014/main" id="{519EDC14-33FD-88D9-918E-9AB54EE1867F}"/>
              </a:ext>
            </a:extLst>
          </p:cNvPr>
          <p:cNvSpPr/>
          <p:nvPr/>
        </p:nvSpPr>
        <p:spPr>
          <a:xfrm>
            <a:off x="96750" y="794960"/>
            <a:ext cx="11708694" cy="56147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Group 14">
            <a:extLst>
              <a:ext uri="{FF2B5EF4-FFF2-40B4-BE49-F238E27FC236}">
                <a16:creationId xmlns:a16="http://schemas.microsoft.com/office/drawing/2014/main" id="{9A225522-DB31-C8A1-7C56-BB4918F62D61}"/>
              </a:ext>
            </a:extLst>
          </p:cNvPr>
          <p:cNvGrpSpPr/>
          <p:nvPr/>
        </p:nvGrpSpPr>
        <p:grpSpPr>
          <a:xfrm>
            <a:off x="2811090" y="1325749"/>
            <a:ext cx="3132348" cy="3184158"/>
            <a:chOff x="1458268" y="1495775"/>
            <a:chExt cx="3132348" cy="3184158"/>
          </a:xfrm>
        </p:grpSpPr>
        <p:sp>
          <p:nvSpPr>
            <p:cNvPr id="14" name="テキスト ボックス 36">
              <a:extLst>
                <a:ext uri="{FF2B5EF4-FFF2-40B4-BE49-F238E27FC236}">
                  <a16:creationId xmlns:a16="http://schemas.microsoft.com/office/drawing/2014/main" id="{F86204FC-13D4-58CE-E5B4-C858C1DF5576}"/>
                </a:ext>
              </a:extLst>
            </p:cNvPr>
            <p:cNvSpPr txBox="1"/>
            <p:nvPr/>
          </p:nvSpPr>
          <p:spPr>
            <a:xfrm>
              <a:off x="1458268" y="4064217"/>
              <a:ext cx="3132348"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tx2">
                      <a:lumMod val="75000"/>
                    </a:schemeClr>
                  </a:solidFill>
                  <a:latin typeface="Arial Nova" panose="020B0504020202020204" pitchFamily="34" charset="0"/>
                  <a:ea typeface="游ゴシック" panose="020B0400000000000000" pitchFamily="50" charset="-128"/>
                </a:rPr>
                <a:t>POCKETALK S2</a:t>
              </a:r>
            </a:p>
          </p:txBody>
        </p:sp>
        <p:pic>
          <p:nvPicPr>
            <p:cNvPr id="15" name="図 17">
              <a:extLst>
                <a:ext uri="{FF2B5EF4-FFF2-40B4-BE49-F238E27FC236}">
                  <a16:creationId xmlns:a16="http://schemas.microsoft.com/office/drawing/2014/main" id="{65E8B2FB-D755-1789-D76F-D5864EC46818}"/>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2285100" y="1495775"/>
              <a:ext cx="1501801" cy="2602800"/>
            </a:xfrm>
            <a:prstGeom prst="rect">
              <a:avLst/>
            </a:prstGeom>
            <a:effectLst/>
          </p:spPr>
        </p:pic>
        <p:cxnSp>
          <p:nvCxnSpPr>
            <p:cNvPr id="16" name="直線コネクタ 24">
              <a:extLst>
                <a:ext uri="{FF2B5EF4-FFF2-40B4-BE49-F238E27FC236}">
                  <a16:creationId xmlns:a16="http://schemas.microsoft.com/office/drawing/2014/main" id="{31ADFC15-DD69-067D-E848-F8219C983E25}"/>
                </a:ext>
              </a:extLst>
            </p:cNvPr>
            <p:cNvCxnSpPr>
              <a:cxnSpLocks/>
            </p:cNvCxnSpPr>
            <p:nvPr/>
          </p:nvCxnSpPr>
          <p:spPr>
            <a:xfrm flipH="1">
              <a:off x="1956000" y="4679933"/>
              <a:ext cx="2160000" cy="0"/>
            </a:xfrm>
            <a:prstGeom prst="line">
              <a:avLst/>
            </a:prstGeom>
            <a:ln w="3810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8" name="Group 13">
            <a:extLst>
              <a:ext uri="{FF2B5EF4-FFF2-40B4-BE49-F238E27FC236}">
                <a16:creationId xmlns:a16="http://schemas.microsoft.com/office/drawing/2014/main" id="{C95311B8-6488-7474-F3CA-21CD46561F0D}"/>
              </a:ext>
            </a:extLst>
          </p:cNvPr>
          <p:cNvGrpSpPr/>
          <p:nvPr/>
        </p:nvGrpSpPr>
        <p:grpSpPr>
          <a:xfrm>
            <a:off x="5980182" y="827076"/>
            <a:ext cx="3610880" cy="3682831"/>
            <a:chOff x="7350560" y="997102"/>
            <a:chExt cx="3610880" cy="3682831"/>
          </a:xfrm>
        </p:grpSpPr>
        <p:sp>
          <p:nvSpPr>
            <p:cNvPr id="19" name="テキスト ボックス 37">
              <a:extLst>
                <a:ext uri="{FF2B5EF4-FFF2-40B4-BE49-F238E27FC236}">
                  <a16:creationId xmlns:a16="http://schemas.microsoft.com/office/drawing/2014/main" id="{9E6FC089-C371-15FE-F5FA-5F98F79787F6}"/>
                </a:ext>
              </a:extLst>
            </p:cNvPr>
            <p:cNvSpPr txBox="1"/>
            <p:nvPr/>
          </p:nvSpPr>
          <p:spPr>
            <a:xfrm>
              <a:off x="7350560" y="4069798"/>
              <a:ext cx="3610880"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tx2">
                      <a:lumMod val="75000"/>
                    </a:schemeClr>
                  </a:solidFill>
                  <a:latin typeface="Arial Nova" panose="020B0504020202020204" pitchFamily="34" charset="0"/>
                  <a:ea typeface="游ゴシック" panose="020B0400000000000000" pitchFamily="50" charset="-128"/>
                </a:rPr>
                <a:t>POCKETALK</a:t>
              </a:r>
              <a:r>
                <a:rPr lang="ja-JP" altLang="en-US" sz="2400" b="1" dirty="0">
                  <a:solidFill>
                    <a:schemeClr val="tx2">
                      <a:lumMod val="75000"/>
                    </a:schemeClr>
                  </a:solidFill>
                  <a:latin typeface="Arial Nova" panose="020B0504020202020204" pitchFamily="34" charset="0"/>
                  <a:ea typeface="游ゴシック" panose="020B0400000000000000" pitchFamily="50" charset="-128"/>
                </a:rPr>
                <a:t> </a:t>
              </a:r>
              <a:r>
                <a:rPr lang="en-US" altLang="ja-JP" sz="2400" b="1" dirty="0">
                  <a:solidFill>
                    <a:schemeClr val="tx2">
                      <a:lumMod val="75000"/>
                    </a:schemeClr>
                  </a:solidFill>
                  <a:latin typeface="Arial Nova" panose="020B0504020202020204" pitchFamily="34" charset="0"/>
                  <a:ea typeface="游ゴシック" panose="020B0400000000000000" pitchFamily="50" charset="-128"/>
                </a:rPr>
                <a:t>S2 Plus</a:t>
              </a:r>
            </a:p>
          </p:txBody>
        </p:sp>
        <p:pic>
          <p:nvPicPr>
            <p:cNvPr id="20" name="図 11">
              <a:extLst>
                <a:ext uri="{FF2B5EF4-FFF2-40B4-BE49-F238E27FC236}">
                  <a16:creationId xmlns:a16="http://schemas.microsoft.com/office/drawing/2014/main" id="{13551E0A-49A1-78A2-E354-701580C76E2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8143826" y="997102"/>
              <a:ext cx="2000806" cy="3272746"/>
            </a:xfrm>
            <a:prstGeom prst="rect">
              <a:avLst/>
            </a:prstGeom>
          </p:spPr>
        </p:pic>
        <p:cxnSp>
          <p:nvCxnSpPr>
            <p:cNvPr id="21" name="直線コネクタ 27">
              <a:extLst>
                <a:ext uri="{FF2B5EF4-FFF2-40B4-BE49-F238E27FC236}">
                  <a16:creationId xmlns:a16="http://schemas.microsoft.com/office/drawing/2014/main" id="{401944CA-A00C-E82E-8D69-DBDB4A7CB578}"/>
                </a:ext>
              </a:extLst>
            </p:cNvPr>
            <p:cNvCxnSpPr>
              <a:cxnSpLocks/>
            </p:cNvCxnSpPr>
            <p:nvPr/>
          </p:nvCxnSpPr>
          <p:spPr>
            <a:xfrm flipH="1">
              <a:off x="7716000" y="4679933"/>
              <a:ext cx="2880000" cy="0"/>
            </a:xfrm>
            <a:prstGeom prst="line">
              <a:avLst/>
            </a:prstGeom>
            <a:ln w="3810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grpSp>
      <p:sp>
        <p:nvSpPr>
          <p:cNvPr id="23" name="テキスト ボックス 1686">
            <a:extLst>
              <a:ext uri="{FF2B5EF4-FFF2-40B4-BE49-F238E27FC236}">
                <a16:creationId xmlns:a16="http://schemas.microsoft.com/office/drawing/2014/main" id="{0BDC9A87-145F-D287-FED5-3AE5D900EF0D}"/>
              </a:ext>
            </a:extLst>
          </p:cNvPr>
          <p:cNvSpPr txBox="1"/>
          <p:nvPr/>
        </p:nvSpPr>
        <p:spPr>
          <a:xfrm>
            <a:off x="3855903" y="4691286"/>
            <a:ext cx="1191248" cy="273315"/>
          </a:xfrm>
          <a:prstGeom prst="roundRect">
            <a:avLst>
              <a:gd name="adj" fmla="val 50000"/>
            </a:avLst>
          </a:prstGeom>
          <a:solidFill>
            <a:schemeClr val="accent3"/>
          </a:solidFill>
          <a:ln w="38100">
            <a:noFill/>
          </a:ln>
          <a:effectLst/>
        </p:spPr>
        <p:txBody>
          <a:bodyPr wrap="none" lIns="0" tIns="0" rIns="0" bIns="0" rtlCol="0" anchor="ctr">
            <a:noAutofit/>
          </a:bodyPr>
          <a:lstStyle/>
          <a:p>
            <a:pPr algn="ctr">
              <a:defRPr/>
            </a:pPr>
            <a:r>
              <a:rPr kumimoji="1" lang="en-US" altLang="ja-JP" sz="1600" u="none" strike="noStrike" kern="1200" cap="none" spc="0" normalizeH="0" baseline="0" noProof="0" dirty="0">
                <a:ln>
                  <a:noFill/>
                </a:ln>
                <a:solidFill>
                  <a:schemeClr val="bg1"/>
                </a:solidFill>
                <a:effectLst/>
                <a:uLnTx/>
                <a:uFillTx/>
                <a:latin typeface="Arial Nova Cond Light" panose="020B0306020202020204" pitchFamily="34" charset="0"/>
                <a:ea typeface="游ゴシック" panose="020B0400000000000000" pitchFamily="50" charset="-128"/>
              </a:rPr>
              <a:t>¥ </a:t>
            </a:r>
            <a:r>
              <a:rPr lang="en-US" altLang="ja-JP" sz="1600" b="1" dirty="0">
                <a:solidFill>
                  <a:schemeClr val="bg1"/>
                </a:solidFill>
                <a:latin typeface="Arial Nova Cond" panose="020B0506020202020204" pitchFamily="34" charset="0"/>
                <a:ea typeface="游ゴシック" panose="020B0400000000000000" pitchFamily="50" charset="-128"/>
              </a:rPr>
              <a:t>36,300</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5" name="テキスト ボックス 1686">
            <a:extLst>
              <a:ext uri="{FF2B5EF4-FFF2-40B4-BE49-F238E27FC236}">
                <a16:creationId xmlns:a16="http://schemas.microsoft.com/office/drawing/2014/main" id="{13510B25-CE90-829C-2B9F-8E15BC512773}"/>
              </a:ext>
            </a:extLst>
          </p:cNvPr>
          <p:cNvSpPr txBox="1"/>
          <p:nvPr/>
        </p:nvSpPr>
        <p:spPr>
          <a:xfrm>
            <a:off x="7257905" y="4689490"/>
            <a:ext cx="1191248" cy="273315"/>
          </a:xfrm>
          <a:prstGeom prst="roundRect">
            <a:avLst>
              <a:gd name="adj" fmla="val 50000"/>
            </a:avLst>
          </a:prstGeom>
          <a:solidFill>
            <a:schemeClr val="accent3"/>
          </a:solidFill>
          <a:ln w="38100">
            <a:noFill/>
          </a:ln>
          <a:effectLst/>
        </p:spPr>
        <p:txBody>
          <a:bodyPr wrap="none" lIns="0" tIns="0" rIns="0" bIns="0" rtlCol="0" anchor="ctr">
            <a:noAutofit/>
          </a:bodyPr>
          <a:lstStyle/>
          <a:p>
            <a:pPr algn="ctr">
              <a:defRPr/>
            </a:pPr>
            <a:r>
              <a:rPr kumimoji="1" lang="en-US" altLang="ja-JP" sz="1600" u="none" strike="noStrike" kern="1200" cap="none" spc="0" normalizeH="0" baseline="0" noProof="0" dirty="0">
                <a:ln>
                  <a:noFill/>
                </a:ln>
                <a:solidFill>
                  <a:schemeClr val="bg1"/>
                </a:solidFill>
                <a:effectLst/>
                <a:uLnTx/>
                <a:uFillTx/>
                <a:latin typeface="Arial Nova Cond Light" panose="020B0306020202020204" pitchFamily="34" charset="0"/>
                <a:ea typeface="游ゴシック" panose="020B0400000000000000" pitchFamily="50" charset="-128"/>
              </a:rPr>
              <a:t>¥ </a:t>
            </a:r>
            <a:r>
              <a:rPr lang="en-US" altLang="ja-JP" sz="1600" b="1" dirty="0">
                <a:solidFill>
                  <a:schemeClr val="bg1"/>
                </a:solidFill>
                <a:latin typeface="Arial Nova Cond" panose="020B0506020202020204" pitchFamily="34" charset="0"/>
                <a:ea typeface="游ゴシック" panose="020B0400000000000000" pitchFamily="50" charset="-128"/>
              </a:rPr>
              <a:t>39,930</a:t>
            </a:r>
            <a:endParaRPr kumimoji="1" lang="ja-JP" altLang="en-US" sz="1600" b="1" i="0" u="none" strike="noStrike" kern="1200" cap="none" spc="0" normalizeH="0" baseline="0" noProof="0" dirty="0">
              <a:ln>
                <a:noFill/>
              </a:ln>
              <a:solidFill>
                <a:schemeClr val="bg1"/>
              </a:solidFill>
              <a:effectLst/>
              <a:uLnTx/>
              <a:uFillTx/>
              <a:latin typeface="Arial Nova Cond" panose="020B0506020202020204" pitchFamily="34" charset="0"/>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90B063E4-F8B7-B13C-8CE9-C5EAC356F458}"/>
              </a:ext>
            </a:extLst>
          </p:cNvPr>
          <p:cNvSpPr>
            <a:spLocks noGrp="1"/>
          </p:cNvSpPr>
          <p:nvPr>
            <p:ph type="sldNum" sz="quarter" idx="12"/>
          </p:nvPr>
        </p:nvSpPr>
        <p:spPr/>
        <p:txBody>
          <a:bodyPr/>
          <a:lstStyle/>
          <a:p>
            <a:pPr algn="ctr"/>
            <a:fld id="{6FB8D711-A6AE-4DCD-B09A-C2554588049A}" type="slidenum">
              <a:rPr lang="ja-JP" altLang="en-US" sz="800" smtClean="0"/>
              <a:pPr algn="ctr"/>
              <a:t>34</a:t>
            </a:fld>
            <a:endParaRPr lang="ja-JP" altLang="en-US" sz="800" dirty="0"/>
          </a:p>
        </p:txBody>
      </p:sp>
      <p:sp>
        <p:nvSpPr>
          <p:cNvPr id="5" name="テキスト ボックス 4">
            <a:extLst>
              <a:ext uri="{FF2B5EF4-FFF2-40B4-BE49-F238E27FC236}">
                <a16:creationId xmlns:a16="http://schemas.microsoft.com/office/drawing/2014/main" id="{F3749D73-7986-47B4-C337-B200ADDC5C7D}"/>
              </a:ext>
            </a:extLst>
          </p:cNvPr>
          <p:cNvSpPr txBox="1"/>
          <p:nvPr/>
        </p:nvSpPr>
        <p:spPr>
          <a:xfrm>
            <a:off x="3307596" y="5457957"/>
            <a:ext cx="5918026" cy="830997"/>
          </a:xfrm>
          <a:prstGeom prst="rect">
            <a:avLst/>
          </a:prstGeom>
          <a:noFill/>
        </p:spPr>
        <p:txBody>
          <a:bodyPr wrap="square" rtlCol="0" anchor="ctr">
            <a:spAutoFit/>
          </a:bodyPr>
          <a:lstStyle/>
          <a:p>
            <a:pPr algn="ctr"/>
            <a:r>
              <a:rPr kumimoji="1" lang="en-US" altLang="ja-JP" sz="2800" b="1" dirty="0">
                <a:solidFill>
                  <a:srgbClr val="0070C0"/>
                </a:solidFill>
                <a:latin typeface="Arial Nova" panose="020B0504020202020204" pitchFamily="34" charset="0"/>
              </a:rPr>
              <a:t>2</a:t>
            </a:r>
            <a:r>
              <a:rPr kumimoji="1" lang="ja-JP" altLang="en-US" sz="2800" b="1" dirty="0">
                <a:solidFill>
                  <a:srgbClr val="0070C0"/>
                </a:solidFill>
                <a:latin typeface="Arial Nova" panose="020B0504020202020204" pitchFamily="34" charset="0"/>
              </a:rPr>
              <a:t>年間使い放題</a:t>
            </a:r>
            <a:endParaRPr kumimoji="1" lang="en-US" altLang="ja-JP" sz="2800" b="1" dirty="0">
              <a:solidFill>
                <a:srgbClr val="0070C0"/>
              </a:solidFill>
              <a:latin typeface="Arial Nova" panose="020B0504020202020204" pitchFamily="34" charset="0"/>
            </a:endParaRPr>
          </a:p>
          <a:p>
            <a:pPr algn="ctr"/>
            <a:r>
              <a:rPr lang="en-US" altLang="ja-JP" sz="2000" b="1" dirty="0">
                <a:solidFill>
                  <a:srgbClr val="0070C0"/>
                </a:solidFill>
                <a:latin typeface="Arial Nova" panose="020B0504020202020204" pitchFamily="34" charset="0"/>
              </a:rPr>
              <a:t>3</a:t>
            </a:r>
            <a:r>
              <a:rPr lang="ja-JP" altLang="en-US" sz="2000" b="1" dirty="0">
                <a:solidFill>
                  <a:srgbClr val="0070C0"/>
                </a:solidFill>
                <a:latin typeface="Arial Nova" panose="020B0504020202020204" pitchFamily="34" charset="0"/>
              </a:rPr>
              <a:t>年目以降は</a:t>
            </a:r>
            <a:r>
              <a:rPr lang="en-US" altLang="ja-JP" sz="2000" b="1" dirty="0">
                <a:solidFill>
                  <a:srgbClr val="0070C0"/>
                </a:solidFill>
                <a:latin typeface="Arial Nova" panose="020B0504020202020204" pitchFamily="34" charset="0"/>
              </a:rPr>
              <a:t>Wi-Fi</a:t>
            </a:r>
            <a:r>
              <a:rPr lang="ja-JP" altLang="en-US" sz="2000" b="1" dirty="0">
                <a:solidFill>
                  <a:srgbClr val="0070C0"/>
                </a:solidFill>
                <a:latin typeface="Arial Nova" panose="020B0504020202020204" pitchFamily="34" charset="0"/>
              </a:rPr>
              <a:t>接続、もしくは通信延長</a:t>
            </a:r>
            <a:endParaRPr kumimoji="1" lang="ja-JP" altLang="en-US" sz="2000" b="1" dirty="0">
              <a:solidFill>
                <a:srgbClr val="0070C0"/>
              </a:solidFill>
              <a:latin typeface="Arial Nova" panose="020B0504020202020204" pitchFamily="34" charset="0"/>
            </a:endParaRPr>
          </a:p>
        </p:txBody>
      </p:sp>
    </p:spTree>
    <p:extLst>
      <p:ext uri="{BB962C8B-B14F-4D97-AF65-F5344CB8AC3E}">
        <p14:creationId xmlns:p14="http://schemas.microsoft.com/office/powerpoint/2010/main" val="201799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1513A-1D39-E265-E15B-02D7215B2B7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E9FB6BB-1553-52D5-EC6F-87EA08D6930D}"/>
              </a:ext>
            </a:extLst>
          </p:cNvPr>
          <p:cNvSpPr>
            <a:spLocks noGrp="1"/>
          </p:cNvSpPr>
          <p:nvPr>
            <p:ph type="body" sz="quarter" idx="13"/>
          </p:nvPr>
        </p:nvSpPr>
        <p:spPr/>
        <p:txBody>
          <a:bodyPr/>
          <a:lstStyle/>
          <a:p>
            <a:r>
              <a:rPr lang="ja-JP" altLang="en-US"/>
              <a:t>ここまでできて、このお値段。</a:t>
            </a:r>
          </a:p>
        </p:txBody>
      </p:sp>
      <p:sp>
        <p:nvSpPr>
          <p:cNvPr id="86" name="Rectangle 85">
            <a:extLst>
              <a:ext uri="{FF2B5EF4-FFF2-40B4-BE49-F238E27FC236}">
                <a16:creationId xmlns:a16="http://schemas.microsoft.com/office/drawing/2014/main" id="{DD225A36-BC82-DDFB-F418-B703293288D8}"/>
              </a:ext>
            </a:extLst>
          </p:cNvPr>
          <p:cNvSpPr/>
          <p:nvPr/>
        </p:nvSpPr>
        <p:spPr>
          <a:xfrm>
            <a:off x="9313634" y="3863912"/>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275740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 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クレードル</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ホワイト</a:t>
            </a:r>
            <a:r>
              <a:rPr lang="en-US" altLang="ja-JP" sz="1000" dirty="0">
                <a:solidFill>
                  <a:schemeClr val="tx2">
                    <a:lumMod val="50000"/>
                  </a:schemeClr>
                </a:solidFill>
                <a:latin typeface="Yu Gothic" panose="020B0400000000000000" pitchFamily="34" charset="-128"/>
                <a:ea typeface="Yu Gothic" panose="020B0400000000000000" pitchFamily="34" charset="-128"/>
              </a:rPr>
              <a:t>) [</a:t>
            </a:r>
            <a:r>
              <a:rPr lang="en-US" sz="1000" dirty="0">
                <a:solidFill>
                  <a:schemeClr val="tx2">
                    <a:lumMod val="50000"/>
                  </a:schemeClr>
                </a:solidFill>
                <a:latin typeface="Yu Gothic" panose="020B0400000000000000" pitchFamily="34" charset="-128"/>
                <a:ea typeface="Yu Gothic" panose="020B0400000000000000" pitchFamily="34" charset="-128"/>
              </a:rPr>
              <a:t>PTS-DWH]</a:t>
            </a:r>
          </a:p>
          <a:p>
            <a:r>
              <a:rPr lang="en-US" sz="1000" b="1" dirty="0">
                <a:solidFill>
                  <a:schemeClr val="tx2">
                    <a:lumMod val="50000"/>
                  </a:schemeClr>
                </a:solidFill>
                <a:latin typeface="Yu Gothic" panose="020B0400000000000000" pitchFamily="34" charset="-128"/>
                <a:ea typeface="Yu Gothic" panose="020B0400000000000000" pitchFamily="34" charset="-128"/>
              </a:rPr>
              <a:t>¥3,000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US"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87" name="Rectangle 86">
            <a:extLst>
              <a:ext uri="{FF2B5EF4-FFF2-40B4-BE49-F238E27FC236}">
                <a16:creationId xmlns:a16="http://schemas.microsoft.com/office/drawing/2014/main" id="{DC4C81BC-A9F6-C634-A80C-8093C34369B0}"/>
              </a:ext>
            </a:extLst>
          </p:cNvPr>
          <p:cNvSpPr/>
          <p:nvPr/>
        </p:nvSpPr>
        <p:spPr>
          <a:xfrm>
            <a:off x="6435270" y="3863912"/>
            <a:ext cx="2160000" cy="2160000"/>
          </a:xfrm>
          <a:prstGeom prst="rect">
            <a:avLst/>
          </a:prstGeom>
          <a:solidFill>
            <a:srgbClr val="DFE2E3">
              <a:alpha val="2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0" bIns="108000" rtlCol="0" anchor="b"/>
          <a:lstStyle/>
          <a:p>
            <a:endParaRPr lang="en-JP"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88" name="Rectangle 87">
            <a:extLst>
              <a:ext uri="{FF2B5EF4-FFF2-40B4-BE49-F238E27FC236}">
                <a16:creationId xmlns:a16="http://schemas.microsoft.com/office/drawing/2014/main" id="{655DD804-7866-2220-8B54-B0C83E494A55}"/>
              </a:ext>
            </a:extLst>
          </p:cNvPr>
          <p:cNvSpPr/>
          <p:nvPr/>
        </p:nvSpPr>
        <p:spPr>
          <a:xfrm>
            <a:off x="3556906" y="3863912"/>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279700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 </a:t>
            </a:r>
            <a:r>
              <a:rPr lang="en-US" altLang="ja-JP" sz="1000" b="1" dirty="0">
                <a:solidFill>
                  <a:schemeClr val="tx2">
                    <a:lumMod val="50000"/>
                  </a:schemeClr>
                </a:solidFill>
                <a:latin typeface="Yu Gothic" panose="020B0400000000000000" pitchFamily="34" charset="-128"/>
                <a:ea typeface="Yu Gothic" panose="020B0400000000000000" pitchFamily="34" charset="-128"/>
              </a:rPr>
              <a:t>S/S2</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手帳型ケース</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a:solidFill>
                  <a:schemeClr val="tx2">
                    <a:lumMod val="50000"/>
                  </a:schemeClr>
                </a:solidFill>
                <a:latin typeface="Yu Gothic" panose="020B0400000000000000" pitchFamily="34" charset="-128"/>
                <a:ea typeface="Yu Gothic" panose="020B0400000000000000" pitchFamily="34" charset="-128"/>
              </a:rPr>
              <a:t> </a:t>
            </a:r>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ブラウン</a:t>
            </a:r>
            <a:r>
              <a:rPr lang="en-US" altLang="ja-JP" sz="1000" dirty="0">
                <a:solidFill>
                  <a:schemeClr val="tx2">
                    <a:lumMod val="50000"/>
                  </a:schemeClr>
                </a:solidFill>
                <a:latin typeface="Yu Gothic" panose="020B0400000000000000" pitchFamily="34" charset="-128"/>
                <a:ea typeface="Yu Gothic" panose="020B0400000000000000" pitchFamily="34" charset="-128"/>
              </a:rPr>
              <a:t>) [PTS-NBR]</a:t>
            </a:r>
          </a:p>
          <a:p>
            <a:r>
              <a:rPr lang="en-US" sz="1000" b="1" dirty="0">
                <a:solidFill>
                  <a:schemeClr val="tx2">
                    <a:lumMod val="50000"/>
                  </a:schemeClr>
                </a:solidFill>
                <a:latin typeface="Yu Gothic" panose="020B0400000000000000" pitchFamily="34" charset="-128"/>
                <a:ea typeface="Yu Gothic" panose="020B0400000000000000" pitchFamily="34" charset="-128"/>
              </a:rPr>
              <a:t>¥2,000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US"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89" name="Rectangle 88">
            <a:extLst>
              <a:ext uri="{FF2B5EF4-FFF2-40B4-BE49-F238E27FC236}">
                <a16:creationId xmlns:a16="http://schemas.microsoft.com/office/drawing/2014/main" id="{91C92078-4B8B-9A02-788D-F8866F48153D}"/>
              </a:ext>
            </a:extLst>
          </p:cNvPr>
          <p:cNvSpPr/>
          <p:nvPr/>
        </p:nvSpPr>
        <p:spPr>
          <a:xfrm>
            <a:off x="678542" y="3863912"/>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36000" rIns="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283730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 </a:t>
            </a:r>
            <a:r>
              <a:rPr lang="en-US" altLang="ja-JP" sz="1000" b="1" dirty="0">
                <a:solidFill>
                  <a:schemeClr val="tx2">
                    <a:lumMod val="50000"/>
                  </a:schemeClr>
                </a:solidFill>
                <a:latin typeface="Yu Gothic" panose="020B0400000000000000" pitchFamily="34" charset="-128"/>
                <a:ea typeface="Yu Gothic" panose="020B0400000000000000" pitchFamily="34" charset="-128"/>
              </a:rPr>
              <a:t>S/S2</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手帳型ケース</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a:solidFill>
                  <a:schemeClr val="tx2">
                    <a:lumMod val="50000"/>
                  </a:schemeClr>
                </a:solidFill>
                <a:latin typeface="Yu Gothic" panose="020B0400000000000000" pitchFamily="34" charset="-128"/>
                <a:ea typeface="Yu Gothic" panose="020B0400000000000000" pitchFamily="34" charset="-128"/>
              </a:rPr>
              <a:t> </a:t>
            </a:r>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ブラック</a:t>
            </a:r>
            <a:r>
              <a:rPr lang="en-US" altLang="ja-JP" sz="1000" dirty="0">
                <a:solidFill>
                  <a:schemeClr val="tx2">
                    <a:lumMod val="50000"/>
                  </a:schemeClr>
                </a:solidFill>
                <a:latin typeface="Yu Gothic" panose="020B0400000000000000" pitchFamily="34" charset="-128"/>
                <a:ea typeface="Yu Gothic" panose="020B0400000000000000" pitchFamily="34" charset="-128"/>
              </a:rPr>
              <a:t>) [</a:t>
            </a:r>
            <a:r>
              <a:rPr lang="en-US" sz="1000" dirty="0">
                <a:solidFill>
                  <a:schemeClr val="tx2">
                    <a:lumMod val="50000"/>
                  </a:schemeClr>
                </a:solidFill>
                <a:latin typeface="Yu Gothic" panose="020B0400000000000000" pitchFamily="34" charset="-128"/>
                <a:ea typeface="Yu Gothic" panose="020B0400000000000000" pitchFamily="34" charset="-128"/>
              </a:rPr>
              <a:t>PTS-NBK]</a:t>
            </a:r>
          </a:p>
          <a:p>
            <a:r>
              <a:rPr lang="en-US" sz="1000" b="1" dirty="0">
                <a:solidFill>
                  <a:schemeClr val="tx2">
                    <a:lumMod val="50000"/>
                  </a:schemeClr>
                </a:solidFill>
                <a:latin typeface="Yu Gothic" panose="020B0400000000000000" pitchFamily="34" charset="-128"/>
                <a:ea typeface="Yu Gothic" panose="020B0400000000000000" pitchFamily="34" charset="-128"/>
              </a:rPr>
              <a:t>¥2,000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US"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90" name="Rectangle 89">
            <a:extLst>
              <a:ext uri="{FF2B5EF4-FFF2-40B4-BE49-F238E27FC236}">
                <a16:creationId xmlns:a16="http://schemas.microsoft.com/office/drawing/2014/main" id="{F337D896-D8CF-C140-B229-22406E7865FF}"/>
              </a:ext>
            </a:extLst>
          </p:cNvPr>
          <p:cNvSpPr/>
          <p:nvPr/>
        </p:nvSpPr>
        <p:spPr>
          <a:xfrm>
            <a:off x="9313634"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275710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ネックストラップ</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ブラック</a:t>
            </a:r>
            <a:r>
              <a:rPr lang="en-US" altLang="ja-JP" sz="1000" dirty="0">
                <a:solidFill>
                  <a:schemeClr val="tx2">
                    <a:lumMod val="50000"/>
                  </a:schemeClr>
                </a:solidFill>
                <a:latin typeface="Yu Gothic" panose="020B0400000000000000" pitchFamily="34" charset="-128"/>
                <a:ea typeface="Yu Gothic" panose="020B0400000000000000" pitchFamily="34" charset="-128"/>
              </a:rPr>
              <a:t>) [</a:t>
            </a:r>
            <a:r>
              <a:rPr lang="en-US" sz="1000" dirty="0">
                <a:solidFill>
                  <a:schemeClr val="tx2">
                    <a:lumMod val="50000"/>
                  </a:schemeClr>
                </a:solidFill>
                <a:latin typeface="Yu Gothic" panose="020B0400000000000000" pitchFamily="34" charset="-128"/>
                <a:ea typeface="Yu Gothic" panose="020B0400000000000000" pitchFamily="34" charset="-128"/>
              </a:rPr>
              <a:t>PT-SBK]</a:t>
            </a:r>
          </a:p>
          <a:p>
            <a:r>
              <a:rPr lang="en-US" sz="1000" b="1" dirty="0">
                <a:solidFill>
                  <a:schemeClr val="tx2">
                    <a:lumMod val="50000"/>
                  </a:schemeClr>
                </a:solidFill>
                <a:latin typeface="Yu Gothic" panose="020B0400000000000000" pitchFamily="34" charset="-128"/>
                <a:ea typeface="Yu Gothic" panose="020B0400000000000000" pitchFamily="34" charset="-128"/>
              </a:rPr>
              <a:t>¥1,500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US"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91" name="Rectangle 90">
            <a:extLst>
              <a:ext uri="{FF2B5EF4-FFF2-40B4-BE49-F238E27FC236}">
                <a16:creationId xmlns:a16="http://schemas.microsoft.com/office/drawing/2014/main" id="{D69F811F-2E08-365F-F030-5F94904E479D}"/>
              </a:ext>
            </a:extLst>
          </p:cNvPr>
          <p:cNvSpPr/>
          <p:nvPr/>
        </p:nvSpPr>
        <p:spPr>
          <a:xfrm>
            <a:off x="6435270"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275750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 </a:t>
            </a:r>
            <a:r>
              <a:rPr lang="en-US" altLang="ja-JP" sz="1000" b="1" dirty="0">
                <a:solidFill>
                  <a:schemeClr val="tx2">
                    <a:lumMod val="50000"/>
                  </a:schemeClr>
                </a:solidFill>
                <a:latin typeface="Yu Gothic" panose="020B0400000000000000" pitchFamily="34" charset="-128"/>
                <a:ea typeface="Yu Gothic" panose="020B0400000000000000" pitchFamily="34" charset="-128"/>
              </a:rPr>
              <a:t>S/S2</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ポーチ</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ブラック</a:t>
            </a:r>
            <a:r>
              <a:rPr lang="en-US" altLang="ja-JP" sz="1000" dirty="0">
                <a:solidFill>
                  <a:schemeClr val="tx2">
                    <a:lumMod val="50000"/>
                  </a:schemeClr>
                </a:solidFill>
                <a:latin typeface="Yu Gothic" panose="020B0400000000000000" pitchFamily="34" charset="-128"/>
                <a:ea typeface="Yu Gothic" panose="020B0400000000000000" pitchFamily="34" charset="-128"/>
              </a:rPr>
              <a:t>) [</a:t>
            </a:r>
            <a:r>
              <a:rPr lang="en-US" sz="1000" dirty="0">
                <a:solidFill>
                  <a:schemeClr val="tx2">
                    <a:lumMod val="50000"/>
                  </a:schemeClr>
                </a:solidFill>
                <a:latin typeface="Yu Gothic" panose="020B0400000000000000" pitchFamily="34" charset="-128"/>
                <a:ea typeface="Yu Gothic" panose="020B0400000000000000" pitchFamily="34" charset="-128"/>
              </a:rPr>
              <a:t>PT-PBK]</a:t>
            </a:r>
          </a:p>
          <a:p>
            <a:r>
              <a:rPr lang="en-US" sz="1000" b="1" dirty="0">
                <a:solidFill>
                  <a:schemeClr val="tx2">
                    <a:lumMod val="50000"/>
                  </a:schemeClr>
                </a:solidFill>
                <a:latin typeface="Yu Gothic" panose="020B0400000000000000" pitchFamily="34" charset="-128"/>
                <a:ea typeface="Yu Gothic" panose="020B0400000000000000" pitchFamily="34" charset="-128"/>
              </a:rPr>
              <a:t>¥1,900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US"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92" name="Rectangle 91">
            <a:extLst>
              <a:ext uri="{FF2B5EF4-FFF2-40B4-BE49-F238E27FC236}">
                <a16:creationId xmlns:a16="http://schemas.microsoft.com/office/drawing/2014/main" id="{9DFA08A7-9612-C5ED-DD27-3D35F5CF1B7C}"/>
              </a:ext>
            </a:extLst>
          </p:cNvPr>
          <p:cNvSpPr/>
          <p:nvPr/>
        </p:nvSpPr>
        <p:spPr>
          <a:xfrm>
            <a:off x="3556906"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275670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 </a:t>
            </a:r>
            <a:r>
              <a:rPr lang="en-US" altLang="ja-JP" sz="1000" b="1" dirty="0">
                <a:solidFill>
                  <a:schemeClr val="tx2">
                    <a:lumMod val="50000"/>
                  </a:schemeClr>
                </a:solidFill>
                <a:latin typeface="Yu Gothic" panose="020B0400000000000000" pitchFamily="34" charset="-128"/>
                <a:ea typeface="Yu Gothic" panose="020B0400000000000000" pitchFamily="34" charset="-128"/>
              </a:rPr>
              <a:t>S/S2</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クリアケース</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en-US" sz="1000" dirty="0">
                <a:solidFill>
                  <a:schemeClr val="tx2">
                    <a:lumMod val="50000"/>
                  </a:schemeClr>
                </a:solidFill>
                <a:latin typeface="Yu Gothic" panose="020B0400000000000000" pitchFamily="34" charset="-128"/>
                <a:ea typeface="Yu Gothic" panose="020B0400000000000000" pitchFamily="34" charset="-128"/>
              </a:rPr>
              <a:t>PTS-CCL]</a:t>
            </a:r>
          </a:p>
          <a:p>
            <a:r>
              <a:rPr lang="en-JP" sz="1000" b="1" dirty="0">
                <a:solidFill>
                  <a:schemeClr val="tx2">
                    <a:lumMod val="50000"/>
                  </a:schemeClr>
                </a:solidFill>
                <a:latin typeface="Yu Gothic" panose="020B0400000000000000" pitchFamily="34" charset="-128"/>
                <a:ea typeface="Yu Gothic" panose="020B0400000000000000" pitchFamily="34" charset="-128"/>
              </a:rPr>
              <a:t>¥1,500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JP"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93" name="Rectangle 92">
            <a:extLst>
              <a:ext uri="{FF2B5EF4-FFF2-40B4-BE49-F238E27FC236}">
                <a16:creationId xmlns:a16="http://schemas.microsoft.com/office/drawing/2014/main" id="{2E0562C6-C8E4-67DB-EF23-39085E761D1C}"/>
              </a:ext>
            </a:extLst>
          </p:cNvPr>
          <p:cNvSpPr/>
          <p:nvPr/>
        </p:nvSpPr>
        <p:spPr>
          <a:xfrm>
            <a:off x="678542"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330820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 </a:t>
            </a:r>
            <a:r>
              <a:rPr lang="en-US" altLang="ja-JP" sz="1000" b="1" dirty="0">
                <a:solidFill>
                  <a:schemeClr val="tx2">
                    <a:lumMod val="50000"/>
                  </a:schemeClr>
                </a:solidFill>
                <a:latin typeface="Yu Gothic" panose="020B0400000000000000" pitchFamily="34" charset="-128"/>
                <a:ea typeface="Yu Gothic" panose="020B0400000000000000" pitchFamily="34" charset="-128"/>
              </a:rPr>
              <a:t>S/S2</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画面保護シール</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[PTS-FCL2]</a:t>
            </a:r>
          </a:p>
          <a:p>
            <a:r>
              <a:rPr lang="en-US" altLang="ja-JP" sz="1000" b="1" dirty="0">
                <a:solidFill>
                  <a:schemeClr val="tx2">
                    <a:lumMod val="50000"/>
                  </a:schemeClr>
                </a:solidFill>
                <a:latin typeface="Yu Gothic" panose="020B0400000000000000" pitchFamily="34" charset="-128"/>
                <a:ea typeface="Yu Gothic" panose="020B0400000000000000" pitchFamily="34" charset="-128"/>
              </a:rPr>
              <a:t>¥1,000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p>
        </p:txBody>
      </p:sp>
      <p:pic>
        <p:nvPicPr>
          <p:cNvPr id="30722" name="Picture 2" descr="専用画面保護シールver.2">
            <a:extLst>
              <a:ext uri="{FF2B5EF4-FFF2-40B4-BE49-F238E27FC236}">
                <a16:creationId xmlns:a16="http://schemas.microsoft.com/office/drawing/2014/main" id="{3E985A5E-78B6-6B73-1DAC-CCE6AC4AE5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20" t="-11320" r="-11320" b="-11320"/>
          <a:stretch/>
        </p:blipFill>
        <p:spPr bwMode="auto">
          <a:xfrm>
            <a:off x="1038542"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24" name="Picture 4" descr="ポケトーク 専用ケース（クリア） ">
            <a:extLst>
              <a:ext uri="{FF2B5EF4-FFF2-40B4-BE49-F238E27FC236}">
                <a16:creationId xmlns:a16="http://schemas.microsoft.com/office/drawing/2014/main" id="{45EDBA3E-0A57-F3FA-A542-29FA3369B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906"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26" name="Picture 6" descr="専用手帳型ケース（ブラック） PTS-NBK">
            <a:extLst>
              <a:ext uri="{FF2B5EF4-FFF2-40B4-BE49-F238E27FC236}">
                <a16:creationId xmlns:a16="http://schemas.microsoft.com/office/drawing/2014/main" id="{24383D4F-B258-5B65-EF90-03C4ECDF2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542" y="3863912"/>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28" name="Picture 8" descr="専用手帳型ケース（ブラウン） PTS-NBR">
            <a:extLst>
              <a:ext uri="{FF2B5EF4-FFF2-40B4-BE49-F238E27FC236}">
                <a16:creationId xmlns:a16="http://schemas.microsoft.com/office/drawing/2014/main" id="{D4A32DA1-691C-9D31-5993-E7297025C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906" y="3863912"/>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30" name="Picture 10" descr="専用ポーチ（ブラック） PT-PBK">
            <a:extLst>
              <a:ext uri="{FF2B5EF4-FFF2-40B4-BE49-F238E27FC236}">
                <a16:creationId xmlns:a16="http://schemas.microsoft.com/office/drawing/2014/main" id="{601D5898-B1BF-449E-B049-B9C582FEC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5270"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32" name="Picture 12" descr="ポケトーク専用ネックストラップ（ブラック） PT-SBK">
            <a:extLst>
              <a:ext uri="{FF2B5EF4-FFF2-40B4-BE49-F238E27FC236}">
                <a16:creationId xmlns:a16="http://schemas.microsoft.com/office/drawing/2014/main" id="{2872BC04-C2C8-C077-68AD-3AE0AB69BB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3634"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34" name="Picture 14" descr="クレードル（ホワイト） PTS-DWH">
            <a:extLst>
              <a:ext uri="{FF2B5EF4-FFF2-40B4-BE49-F238E27FC236}">
                <a16:creationId xmlns:a16="http://schemas.microsoft.com/office/drawing/2014/main" id="{EAEB9235-FEB2-7529-C928-225AFEC4C8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3634" y="3863912"/>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フローチャート: 結合子 21">
            <a:extLst>
              <a:ext uri="{FF2B5EF4-FFF2-40B4-BE49-F238E27FC236}">
                <a16:creationId xmlns:a16="http://schemas.microsoft.com/office/drawing/2014/main" id="{BC191F54-256E-437D-C3CA-451971DFB245}"/>
              </a:ext>
            </a:extLst>
          </p:cNvPr>
          <p:cNvSpPr/>
          <p:nvPr/>
        </p:nvSpPr>
        <p:spPr>
          <a:xfrm>
            <a:off x="11062244" y="1125058"/>
            <a:ext cx="540000" cy="540000"/>
          </a:xfrm>
          <a:prstGeom prst="flowChartConnector">
            <a:avLst/>
          </a:prstGeom>
          <a:gradFill>
            <a:gsLst>
              <a:gs pos="0">
                <a:schemeClr val="accent5">
                  <a:lumMod val="40000"/>
                  <a:lumOff val="60000"/>
                </a:schemeClr>
              </a:gs>
              <a:gs pos="44052">
                <a:schemeClr val="accent5"/>
              </a:gs>
              <a:gs pos="8000">
                <a:schemeClr val="accent5"/>
              </a:gs>
              <a:gs pos="72000">
                <a:schemeClr val="accent5">
                  <a:lumMod val="75000"/>
                </a:schemeClr>
              </a:gs>
              <a:gs pos="100000">
                <a:schemeClr val="accent5">
                  <a:lumMod val="50000"/>
                </a:schemeClr>
              </a:gs>
            </a:gsLst>
            <a:lin ang="5400000" scaled="1"/>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spcBef>
                <a:spcPts val="0"/>
              </a:spcBef>
              <a:spcAft>
                <a:spcPts val="900"/>
              </a:spcAft>
              <a:buClrTx/>
              <a:buSzTx/>
              <a:buFontTx/>
              <a:buNone/>
              <a:tabLst/>
              <a:defRPr/>
            </a:pPr>
            <a:r>
              <a:rPr kumimoji="1" lang="ja-JP" altLang="en-US" sz="1200" b="1" i="0" u="none" strike="noStrike" kern="1200" cap="none" spc="0" normalizeH="0" baseline="0" noProof="0">
                <a:ln>
                  <a:noFill/>
                </a:ln>
                <a:solidFill>
                  <a:srgbClr val="FFFFFF"/>
                </a:solidFill>
                <a:effectLst/>
                <a:uLnTx/>
                <a:uFillTx/>
                <a:latin typeface="Arial Nova Cond" panose="020B0506020202020204" pitchFamily="34" charset="0"/>
                <a:ea typeface="游ゴシック" panose="020B0400000000000000" pitchFamily="50" charset="-128"/>
              </a:rPr>
              <a:t>必須</a:t>
            </a:r>
            <a:endParaRPr kumimoji="1" lang="ja-JP" altLang="en-US" sz="600" b="1" i="0" u="none" strike="noStrike" kern="1200" cap="none" spc="0" normalizeH="0" baseline="0" noProof="0" dirty="0">
              <a:ln>
                <a:noFill/>
              </a:ln>
              <a:solidFill>
                <a:srgbClr val="FFFFFF"/>
              </a:solidFill>
              <a:effectLst/>
              <a:uLnTx/>
              <a:uFillTx/>
              <a:latin typeface="Arial Nova Cond" panose="020B0506020202020204" pitchFamily="34" charset="0"/>
              <a:ea typeface="游ゴシック" panose="020B0400000000000000" pitchFamily="50" charset="-128"/>
            </a:endParaRPr>
          </a:p>
        </p:txBody>
      </p:sp>
      <p:sp>
        <p:nvSpPr>
          <p:cNvPr id="9" name="フローチャート: 結合子 21">
            <a:extLst>
              <a:ext uri="{FF2B5EF4-FFF2-40B4-BE49-F238E27FC236}">
                <a16:creationId xmlns:a16="http://schemas.microsoft.com/office/drawing/2014/main" id="{EAB0C193-B433-07A2-BA3A-827B4036A43B}"/>
              </a:ext>
            </a:extLst>
          </p:cNvPr>
          <p:cNvSpPr/>
          <p:nvPr/>
        </p:nvSpPr>
        <p:spPr>
          <a:xfrm>
            <a:off x="11062244" y="3735302"/>
            <a:ext cx="540000" cy="540000"/>
          </a:xfrm>
          <a:prstGeom prst="flowChartConnector">
            <a:avLst/>
          </a:prstGeom>
          <a:gradFill>
            <a:gsLst>
              <a:gs pos="0">
                <a:schemeClr val="accent5">
                  <a:lumMod val="40000"/>
                  <a:lumOff val="60000"/>
                </a:schemeClr>
              </a:gs>
              <a:gs pos="44052">
                <a:schemeClr val="accent5"/>
              </a:gs>
              <a:gs pos="8000">
                <a:schemeClr val="accent5"/>
              </a:gs>
              <a:gs pos="72000">
                <a:schemeClr val="accent5">
                  <a:lumMod val="75000"/>
                </a:schemeClr>
              </a:gs>
              <a:gs pos="100000">
                <a:schemeClr val="accent5">
                  <a:lumMod val="50000"/>
                </a:schemeClr>
              </a:gs>
            </a:gsLst>
            <a:lin ang="5400000" scaled="1"/>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spcBef>
                <a:spcPts val="0"/>
              </a:spcBef>
              <a:spcAft>
                <a:spcPts val="900"/>
              </a:spcAft>
              <a:buClrTx/>
              <a:buSzTx/>
              <a:buFontTx/>
              <a:buNone/>
              <a:tabLst/>
              <a:defRPr/>
            </a:pPr>
            <a:r>
              <a:rPr kumimoji="1" lang="ja-JP" altLang="en-US" sz="1200" b="1" i="0" u="none" strike="noStrike" kern="1200" cap="none" spc="0" normalizeH="0" baseline="0" noProof="0">
                <a:ln>
                  <a:noFill/>
                </a:ln>
                <a:solidFill>
                  <a:srgbClr val="FFFFFF"/>
                </a:solidFill>
                <a:effectLst/>
                <a:uLnTx/>
                <a:uFillTx/>
                <a:latin typeface="Arial Nova Cond" panose="020B0506020202020204" pitchFamily="34" charset="0"/>
                <a:ea typeface="游ゴシック" panose="020B0400000000000000" pitchFamily="50" charset="-128"/>
              </a:rPr>
              <a:t>人気</a:t>
            </a:r>
            <a:endParaRPr kumimoji="1" lang="ja-JP" altLang="en-US" sz="600" b="1" i="0" u="none" strike="noStrike" kern="1200" cap="none" spc="0" normalizeH="0" baseline="0" noProof="0" dirty="0">
              <a:ln>
                <a:noFill/>
              </a:ln>
              <a:solidFill>
                <a:srgbClr val="FFFFFF"/>
              </a:solidFill>
              <a:effectLst/>
              <a:uLnTx/>
              <a:uFillTx/>
              <a:latin typeface="Arial Nova Cond" panose="020B0506020202020204" pitchFamily="34" charset="0"/>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7FBE281C-5647-C581-77CA-DA8173B9F421}"/>
              </a:ext>
            </a:extLst>
          </p:cNvPr>
          <p:cNvSpPr>
            <a:spLocks noGrp="1"/>
          </p:cNvSpPr>
          <p:nvPr>
            <p:ph type="sldNum" sz="quarter" idx="12"/>
          </p:nvPr>
        </p:nvSpPr>
        <p:spPr/>
        <p:txBody>
          <a:bodyPr/>
          <a:lstStyle/>
          <a:p>
            <a:pPr algn="ctr"/>
            <a:fld id="{6FB8D711-A6AE-4DCD-B09A-C2554588049A}" type="slidenum">
              <a:rPr lang="ja-JP" altLang="en-US" sz="800" smtClean="0"/>
              <a:pPr algn="ctr"/>
              <a:t>35</a:t>
            </a:fld>
            <a:endParaRPr lang="ja-JP" altLang="en-US" sz="800" dirty="0"/>
          </a:p>
        </p:txBody>
      </p:sp>
    </p:spTree>
    <p:extLst>
      <p:ext uri="{BB962C8B-B14F-4D97-AF65-F5344CB8AC3E}">
        <p14:creationId xmlns:p14="http://schemas.microsoft.com/office/powerpoint/2010/main" val="1347973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9827-71C4-3CDC-CE72-C9A0FDB3464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676D422-EA26-3C20-ED58-62B24EE01D01}"/>
              </a:ext>
            </a:extLst>
          </p:cNvPr>
          <p:cNvSpPr/>
          <p:nvPr/>
        </p:nvSpPr>
        <p:spPr>
          <a:xfrm>
            <a:off x="6435270" y="3863912"/>
            <a:ext cx="2160000" cy="2160000"/>
          </a:xfrm>
          <a:prstGeom prst="rect">
            <a:avLst/>
          </a:prstGeom>
          <a:solidFill>
            <a:srgbClr val="DFE2E3">
              <a:alpha val="2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pPr algn="ctr"/>
            <a:endParaRPr lang="en-JP"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7" name="Rectangle 6">
            <a:extLst>
              <a:ext uri="{FF2B5EF4-FFF2-40B4-BE49-F238E27FC236}">
                <a16:creationId xmlns:a16="http://schemas.microsoft.com/office/drawing/2014/main" id="{3B98B2C8-8CC0-37C2-017C-A4A90578AFAC}"/>
              </a:ext>
            </a:extLst>
          </p:cNvPr>
          <p:cNvSpPr/>
          <p:nvPr/>
        </p:nvSpPr>
        <p:spPr>
          <a:xfrm>
            <a:off x="3556906" y="3863912"/>
            <a:ext cx="2160000" cy="2160000"/>
          </a:xfrm>
          <a:prstGeom prst="rect">
            <a:avLst/>
          </a:prstGeom>
          <a:solidFill>
            <a:srgbClr val="DFE2E3">
              <a:alpha val="2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pPr algn="ctr"/>
            <a:endParaRPr lang="en-JP"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8" name="Rectangle 7">
            <a:extLst>
              <a:ext uri="{FF2B5EF4-FFF2-40B4-BE49-F238E27FC236}">
                <a16:creationId xmlns:a16="http://schemas.microsoft.com/office/drawing/2014/main" id="{9B615580-175F-54FD-98B0-A5D167DC29F6}"/>
              </a:ext>
            </a:extLst>
          </p:cNvPr>
          <p:cNvSpPr/>
          <p:nvPr/>
        </p:nvSpPr>
        <p:spPr>
          <a:xfrm>
            <a:off x="678542" y="3863912"/>
            <a:ext cx="2160000" cy="2160000"/>
          </a:xfrm>
          <a:prstGeom prst="rect">
            <a:avLst/>
          </a:prstGeom>
          <a:solidFill>
            <a:srgbClr val="DFE2E3">
              <a:alpha val="2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pPr algn="ctr"/>
            <a:endParaRPr lang="en-JP"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10" name="Rectangle 9">
            <a:extLst>
              <a:ext uri="{FF2B5EF4-FFF2-40B4-BE49-F238E27FC236}">
                <a16:creationId xmlns:a16="http://schemas.microsoft.com/office/drawing/2014/main" id="{0871B225-0DE8-81C7-1262-6C60C12F38D1}"/>
              </a:ext>
            </a:extLst>
          </p:cNvPr>
          <p:cNvSpPr/>
          <p:nvPr/>
        </p:nvSpPr>
        <p:spPr>
          <a:xfrm>
            <a:off x="6435270"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282860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a:t>
            </a:r>
            <a:r>
              <a:rPr lang="en-US" altLang="ja-JP" sz="1000" b="1" dirty="0">
                <a:solidFill>
                  <a:schemeClr val="tx2">
                    <a:lumMod val="50000"/>
                  </a:schemeClr>
                </a:solidFill>
                <a:latin typeface="Yu Gothic" panose="020B0400000000000000" pitchFamily="34" charset="-128"/>
                <a:ea typeface="Yu Gothic" panose="020B0400000000000000" pitchFamily="34" charset="-128"/>
              </a:rPr>
              <a:t>S Plus/S2 Plus</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ポーチ</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ブラック</a:t>
            </a:r>
            <a:r>
              <a:rPr lang="en-US" altLang="ja-JP" sz="1000" dirty="0">
                <a:solidFill>
                  <a:schemeClr val="tx2">
                    <a:lumMod val="50000"/>
                  </a:schemeClr>
                </a:solidFill>
                <a:latin typeface="Yu Gothic" panose="020B0400000000000000" pitchFamily="34" charset="-128"/>
                <a:ea typeface="Yu Gothic" panose="020B0400000000000000" pitchFamily="34" charset="-128"/>
              </a:rPr>
              <a:t>) [PTSP-PBK]</a:t>
            </a:r>
          </a:p>
          <a:p>
            <a:r>
              <a:rPr lang="en-JP" sz="1000" b="1" dirty="0">
                <a:solidFill>
                  <a:schemeClr val="tx2">
                    <a:lumMod val="50000"/>
                  </a:schemeClr>
                </a:solidFill>
                <a:latin typeface="Yu Gothic" panose="020B0400000000000000" pitchFamily="34" charset="-128"/>
                <a:ea typeface="Yu Gothic" panose="020B0400000000000000" pitchFamily="34" charset="-128"/>
              </a:rPr>
              <a:t>¥1,900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JP"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11" name="Rectangle 10">
            <a:extLst>
              <a:ext uri="{FF2B5EF4-FFF2-40B4-BE49-F238E27FC236}">
                <a16:creationId xmlns:a16="http://schemas.microsoft.com/office/drawing/2014/main" id="{DB7F9095-D071-EE50-7CA6-47129B2D0917}"/>
              </a:ext>
            </a:extLst>
          </p:cNvPr>
          <p:cNvSpPr/>
          <p:nvPr/>
        </p:nvSpPr>
        <p:spPr>
          <a:xfrm>
            <a:off x="3556906"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282830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a:t>
            </a:r>
            <a:r>
              <a:rPr lang="en-US" altLang="ja-JP" sz="1000" b="1" dirty="0">
                <a:solidFill>
                  <a:schemeClr val="tx2">
                    <a:lumMod val="50000"/>
                  </a:schemeClr>
                </a:solidFill>
                <a:latin typeface="Yu Gothic" panose="020B0400000000000000" pitchFamily="34" charset="-128"/>
                <a:ea typeface="Yu Gothic" panose="020B0400000000000000" pitchFamily="34" charset="-128"/>
              </a:rPr>
              <a:t>S Plus/S2 Plus</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クリアケース</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[PTSP-CCL]</a:t>
            </a:r>
          </a:p>
          <a:p>
            <a:r>
              <a:rPr lang="en-US" altLang="ja-JP" sz="1000" b="1" dirty="0">
                <a:solidFill>
                  <a:schemeClr val="tx2">
                    <a:lumMod val="50000"/>
                  </a:schemeClr>
                </a:solidFill>
                <a:latin typeface="Yu Gothic" panose="020B0400000000000000" pitchFamily="34" charset="-128"/>
                <a:ea typeface="Yu Gothic" panose="020B0400000000000000" pitchFamily="34" charset="-128"/>
              </a:rPr>
              <a:t>¥1,500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p>
        </p:txBody>
      </p:sp>
      <p:sp>
        <p:nvSpPr>
          <p:cNvPr id="12" name="Rectangle 11">
            <a:extLst>
              <a:ext uri="{FF2B5EF4-FFF2-40B4-BE49-F238E27FC236}">
                <a16:creationId xmlns:a16="http://schemas.microsoft.com/office/drawing/2014/main" id="{4B9CCF35-411C-2AA5-1078-DF38B4579C8D}"/>
              </a:ext>
            </a:extLst>
          </p:cNvPr>
          <p:cNvSpPr/>
          <p:nvPr/>
        </p:nvSpPr>
        <p:spPr>
          <a:xfrm>
            <a:off x="678542"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282840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a:t>
            </a:r>
            <a:r>
              <a:rPr lang="en-US" altLang="ja-JP" sz="1000" b="1" dirty="0">
                <a:solidFill>
                  <a:schemeClr val="tx2">
                    <a:lumMod val="50000"/>
                  </a:schemeClr>
                </a:solidFill>
                <a:latin typeface="Yu Gothic" panose="020B0400000000000000" pitchFamily="34" charset="-128"/>
                <a:ea typeface="Yu Gothic" panose="020B0400000000000000" pitchFamily="34" charset="-128"/>
              </a:rPr>
              <a:t>S Plus/S2 Plus</a:t>
            </a:r>
            <a:r>
              <a:rPr lang="ja-JP" altLang="en-US" sz="1000" b="1">
                <a:solidFill>
                  <a:schemeClr val="tx2">
                    <a:lumMod val="50000"/>
                  </a:schemeClr>
                </a:solidFill>
                <a:latin typeface="Yu Gothic" panose="020B0400000000000000" pitchFamily="34" charset="-128"/>
                <a:ea typeface="Yu Gothic" panose="020B0400000000000000" pitchFamily="34" charset="-128"/>
              </a:rPr>
              <a:t>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画面保護シール</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[PTSP-FCL]</a:t>
            </a:r>
          </a:p>
          <a:p>
            <a:r>
              <a:rPr lang="en-US" altLang="ja-JP" sz="1000" b="1" dirty="0">
                <a:solidFill>
                  <a:schemeClr val="tx2">
                    <a:lumMod val="50000"/>
                  </a:schemeClr>
                </a:solidFill>
                <a:latin typeface="Yu Gothic" panose="020B0400000000000000" pitchFamily="34" charset="-128"/>
                <a:ea typeface="Yu Gothic" panose="020B0400000000000000" pitchFamily="34" charset="-128"/>
              </a:rPr>
              <a:t>¥1,000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p>
        </p:txBody>
      </p:sp>
      <p:sp>
        <p:nvSpPr>
          <p:cNvPr id="5" name="Text Placeholder 4">
            <a:extLst>
              <a:ext uri="{FF2B5EF4-FFF2-40B4-BE49-F238E27FC236}">
                <a16:creationId xmlns:a16="http://schemas.microsoft.com/office/drawing/2014/main" id="{7406F1B1-94C5-2B30-8231-51A34680745B}"/>
              </a:ext>
            </a:extLst>
          </p:cNvPr>
          <p:cNvSpPr>
            <a:spLocks noGrp="1"/>
          </p:cNvSpPr>
          <p:nvPr>
            <p:ph type="body" sz="quarter" idx="13"/>
          </p:nvPr>
        </p:nvSpPr>
        <p:spPr/>
        <p:txBody>
          <a:bodyPr/>
          <a:lstStyle/>
          <a:p>
            <a:r>
              <a:rPr lang="ja-JP" altLang="en-US"/>
              <a:t>ここまでできて、このお値段。</a:t>
            </a:r>
          </a:p>
        </p:txBody>
      </p:sp>
      <p:pic>
        <p:nvPicPr>
          <p:cNvPr id="31746" name="Picture 2" descr="専用画面保護シール PTSP-FCL">
            <a:extLst>
              <a:ext uri="{FF2B5EF4-FFF2-40B4-BE49-F238E27FC236}">
                <a16:creationId xmlns:a16="http://schemas.microsoft.com/office/drawing/2014/main" id="{371EDB30-E53E-2FEC-D646-EB71AE1F3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42"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1748" name="Picture 4" descr="専用ケース（クリア） PTSP-CCL">
            <a:extLst>
              <a:ext uri="{FF2B5EF4-FFF2-40B4-BE49-F238E27FC236}">
                <a16:creationId xmlns:a16="http://schemas.microsoft.com/office/drawing/2014/main" id="{D02AB823-965F-761E-7B52-2DD7D6612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906"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1750" name="Picture 6" descr="専用ポーチ（ブラック） PTSP-PBK">
            <a:extLst>
              <a:ext uri="{FF2B5EF4-FFF2-40B4-BE49-F238E27FC236}">
                <a16:creationId xmlns:a16="http://schemas.microsoft.com/office/drawing/2014/main" id="{8363045A-7C6A-DFAC-4106-7AD2D7BD2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270"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545253-6305-1982-17E9-D473E3ECAA6C}"/>
              </a:ext>
            </a:extLst>
          </p:cNvPr>
          <p:cNvSpPr/>
          <p:nvPr/>
        </p:nvSpPr>
        <p:spPr>
          <a:xfrm>
            <a:off x="9313634" y="3863912"/>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275740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 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クレードル</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ホワイト</a:t>
            </a:r>
            <a:r>
              <a:rPr lang="en-US" altLang="ja-JP" sz="1000" dirty="0">
                <a:solidFill>
                  <a:schemeClr val="tx2">
                    <a:lumMod val="50000"/>
                  </a:schemeClr>
                </a:solidFill>
                <a:latin typeface="Yu Gothic" panose="020B0400000000000000" pitchFamily="34" charset="-128"/>
                <a:ea typeface="Yu Gothic" panose="020B0400000000000000" pitchFamily="34" charset="-128"/>
              </a:rPr>
              <a:t>) [</a:t>
            </a:r>
            <a:r>
              <a:rPr lang="en-US" sz="1000" dirty="0">
                <a:solidFill>
                  <a:schemeClr val="tx2">
                    <a:lumMod val="50000"/>
                  </a:schemeClr>
                </a:solidFill>
                <a:latin typeface="Yu Gothic" panose="020B0400000000000000" pitchFamily="34" charset="-128"/>
                <a:ea typeface="Yu Gothic" panose="020B0400000000000000" pitchFamily="34" charset="-128"/>
              </a:rPr>
              <a:t>PTS-DWH]</a:t>
            </a:r>
          </a:p>
          <a:p>
            <a:r>
              <a:rPr lang="en-US" sz="1000" b="1" dirty="0">
                <a:solidFill>
                  <a:schemeClr val="tx2">
                    <a:lumMod val="50000"/>
                  </a:schemeClr>
                </a:solidFill>
                <a:latin typeface="Yu Gothic" panose="020B0400000000000000" pitchFamily="34" charset="-128"/>
                <a:ea typeface="Yu Gothic" panose="020B0400000000000000" pitchFamily="34" charset="-128"/>
              </a:rPr>
              <a:t>¥3,000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US" sz="1000" b="1" dirty="0">
              <a:solidFill>
                <a:schemeClr val="tx2">
                  <a:lumMod val="50000"/>
                </a:schemeClr>
              </a:solidFill>
              <a:latin typeface="Yu Gothic" panose="020B0400000000000000" pitchFamily="34" charset="-128"/>
              <a:ea typeface="Yu Gothic" panose="020B0400000000000000" pitchFamily="34" charset="-128"/>
            </a:endParaRPr>
          </a:p>
        </p:txBody>
      </p:sp>
      <p:sp>
        <p:nvSpPr>
          <p:cNvPr id="4" name="Rectangle 3">
            <a:extLst>
              <a:ext uri="{FF2B5EF4-FFF2-40B4-BE49-F238E27FC236}">
                <a16:creationId xmlns:a16="http://schemas.microsoft.com/office/drawing/2014/main" id="{06A09E32-DE68-2F1C-128A-A9C59DDE79B7}"/>
              </a:ext>
            </a:extLst>
          </p:cNvPr>
          <p:cNvSpPr/>
          <p:nvPr/>
        </p:nvSpPr>
        <p:spPr>
          <a:xfrm>
            <a:off x="9313634" y="1253668"/>
            <a:ext cx="2160000" cy="2160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36000" rIns="36000" bIns="108000" rtlCol="0" anchor="b"/>
          <a:lstStyle/>
          <a:p>
            <a:r>
              <a:rPr lang="en-US" altLang="ja-JP" sz="1000" dirty="0">
                <a:solidFill>
                  <a:schemeClr val="tx2">
                    <a:lumMod val="50000"/>
                  </a:schemeClr>
                </a:solidFill>
                <a:latin typeface="Yu Gothic" panose="020B0400000000000000" pitchFamily="34" charset="-128"/>
                <a:ea typeface="Yu Gothic" panose="020B0400000000000000" pitchFamily="34" charset="-128"/>
              </a:rPr>
              <a:t>275710</a:t>
            </a:r>
          </a:p>
          <a:p>
            <a:r>
              <a:rPr lang="ja-JP" altLang="en-US" sz="1000" b="1">
                <a:solidFill>
                  <a:schemeClr val="tx2">
                    <a:lumMod val="50000"/>
                  </a:schemeClr>
                </a:solidFill>
                <a:latin typeface="Yu Gothic" panose="020B0400000000000000" pitchFamily="34" charset="-128"/>
                <a:ea typeface="Yu Gothic" panose="020B0400000000000000" pitchFamily="34" charset="-128"/>
              </a:rPr>
              <a:t>ポケトーク専用</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ja-JP" altLang="en-US" sz="1000" b="1">
                <a:solidFill>
                  <a:schemeClr val="tx2">
                    <a:lumMod val="50000"/>
                  </a:schemeClr>
                </a:solidFill>
                <a:latin typeface="Yu Gothic" panose="020B0400000000000000" pitchFamily="34" charset="-128"/>
                <a:ea typeface="Yu Gothic" panose="020B0400000000000000" pitchFamily="34" charset="-128"/>
              </a:rPr>
              <a:t>ネックストラップ</a:t>
            </a:r>
            <a:endParaRPr lang="en-US" altLang="ja-JP" sz="1000" b="1" dirty="0">
              <a:solidFill>
                <a:schemeClr val="tx2">
                  <a:lumMod val="50000"/>
                </a:schemeClr>
              </a:solidFill>
              <a:latin typeface="Yu Gothic" panose="020B0400000000000000" pitchFamily="34" charset="-128"/>
              <a:ea typeface="Yu Gothic" panose="020B0400000000000000" pitchFamily="34" charset="-128"/>
            </a:endParaRPr>
          </a:p>
          <a:p>
            <a:r>
              <a:rPr lang="en-US" altLang="ja-JP" sz="1000" dirty="0">
                <a:solidFill>
                  <a:schemeClr val="tx2">
                    <a:lumMod val="50000"/>
                  </a:schemeClr>
                </a:solidFill>
                <a:latin typeface="Yu Gothic" panose="020B0400000000000000" pitchFamily="34" charset="-128"/>
                <a:ea typeface="Yu Gothic" panose="020B0400000000000000" pitchFamily="34" charset="-128"/>
              </a:rPr>
              <a:t>(</a:t>
            </a:r>
            <a:r>
              <a:rPr lang="ja-JP" altLang="en-US" sz="1000">
                <a:solidFill>
                  <a:schemeClr val="tx2">
                    <a:lumMod val="50000"/>
                  </a:schemeClr>
                </a:solidFill>
                <a:latin typeface="Yu Gothic" panose="020B0400000000000000" pitchFamily="34" charset="-128"/>
                <a:ea typeface="Yu Gothic" panose="020B0400000000000000" pitchFamily="34" charset="-128"/>
              </a:rPr>
              <a:t>ブラック</a:t>
            </a:r>
            <a:r>
              <a:rPr lang="en-US" altLang="ja-JP" sz="1000" dirty="0">
                <a:solidFill>
                  <a:schemeClr val="tx2">
                    <a:lumMod val="50000"/>
                  </a:schemeClr>
                </a:solidFill>
                <a:latin typeface="Yu Gothic" panose="020B0400000000000000" pitchFamily="34" charset="-128"/>
                <a:ea typeface="Yu Gothic" panose="020B0400000000000000" pitchFamily="34" charset="-128"/>
              </a:rPr>
              <a:t>) [</a:t>
            </a:r>
            <a:r>
              <a:rPr lang="en-US" sz="1000" dirty="0">
                <a:solidFill>
                  <a:schemeClr val="tx2">
                    <a:lumMod val="50000"/>
                  </a:schemeClr>
                </a:solidFill>
                <a:latin typeface="Yu Gothic" panose="020B0400000000000000" pitchFamily="34" charset="-128"/>
                <a:ea typeface="Yu Gothic" panose="020B0400000000000000" pitchFamily="34" charset="-128"/>
              </a:rPr>
              <a:t>PT-SBK]</a:t>
            </a:r>
          </a:p>
          <a:p>
            <a:r>
              <a:rPr lang="en-US" sz="1000" b="1" dirty="0">
                <a:solidFill>
                  <a:schemeClr val="tx2">
                    <a:lumMod val="50000"/>
                  </a:schemeClr>
                </a:solidFill>
                <a:latin typeface="Yu Gothic" panose="020B0400000000000000" pitchFamily="34" charset="-128"/>
                <a:ea typeface="Yu Gothic" panose="020B0400000000000000" pitchFamily="34" charset="-128"/>
              </a:rPr>
              <a:t>¥1,500</a:t>
            </a:r>
            <a:r>
              <a:rPr lang="en-US" altLang="ja-JP" sz="1000" b="1" dirty="0">
                <a:solidFill>
                  <a:schemeClr val="tx2">
                    <a:lumMod val="50000"/>
                  </a:schemeClr>
                </a:solidFill>
                <a:latin typeface="Yu Gothic" panose="020B0400000000000000" pitchFamily="34" charset="-128"/>
                <a:ea typeface="Yu Gothic" panose="020B0400000000000000" pitchFamily="34" charset="-128"/>
              </a:rPr>
              <a:t> (</a:t>
            </a:r>
            <a:r>
              <a:rPr lang="ja-JP" altLang="en-US" sz="1000" b="1">
                <a:solidFill>
                  <a:schemeClr val="tx2">
                    <a:lumMod val="50000"/>
                  </a:schemeClr>
                </a:solidFill>
                <a:latin typeface="Yu Gothic" panose="020B0400000000000000" pitchFamily="34" charset="-128"/>
                <a:ea typeface="Yu Gothic" panose="020B0400000000000000" pitchFamily="34" charset="-128"/>
              </a:rPr>
              <a:t>税抜</a:t>
            </a:r>
            <a:r>
              <a:rPr lang="en-US" altLang="ja-JP" sz="1000" b="1" dirty="0">
                <a:solidFill>
                  <a:schemeClr val="tx2">
                    <a:lumMod val="50000"/>
                  </a:schemeClr>
                </a:solidFill>
                <a:latin typeface="Yu Gothic" panose="020B0400000000000000" pitchFamily="34" charset="-128"/>
                <a:ea typeface="Yu Gothic" panose="020B0400000000000000" pitchFamily="34" charset="-128"/>
              </a:rPr>
              <a:t>)</a:t>
            </a:r>
            <a:endParaRPr lang="en-US" sz="1000" b="1" dirty="0">
              <a:solidFill>
                <a:schemeClr val="tx2">
                  <a:lumMod val="50000"/>
                </a:schemeClr>
              </a:solidFill>
              <a:latin typeface="Yu Gothic" panose="020B0400000000000000" pitchFamily="34" charset="-128"/>
              <a:ea typeface="Yu Gothic" panose="020B0400000000000000" pitchFamily="34" charset="-128"/>
            </a:endParaRPr>
          </a:p>
        </p:txBody>
      </p:sp>
      <p:pic>
        <p:nvPicPr>
          <p:cNvPr id="9" name="Picture 12" descr="ポケトーク専用ネックストラップ（ブラック） PT-SBK">
            <a:extLst>
              <a:ext uri="{FF2B5EF4-FFF2-40B4-BE49-F238E27FC236}">
                <a16:creationId xmlns:a16="http://schemas.microsoft.com/office/drawing/2014/main" id="{698D2318-1CA2-D5F2-60BF-BD9F872B1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3634" y="1253668"/>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4" descr="クレードル（ホワイト） PTS-DWH">
            <a:extLst>
              <a:ext uri="{FF2B5EF4-FFF2-40B4-BE49-F238E27FC236}">
                <a16:creationId xmlns:a16="http://schemas.microsoft.com/office/drawing/2014/main" id="{FE4149DE-518D-B7EA-5944-2C25F6FF0A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3634" y="3863912"/>
            <a:ext cx="1440000" cy="1440000"/>
          </a:xfrm>
          <a:prstGeom prst="rect">
            <a:avLst/>
          </a:prstGeom>
          <a:noFill/>
          <a:effectLst>
            <a:outerShdw blurRad="279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0" name="フローチャート: 結合子 21">
            <a:extLst>
              <a:ext uri="{FF2B5EF4-FFF2-40B4-BE49-F238E27FC236}">
                <a16:creationId xmlns:a16="http://schemas.microsoft.com/office/drawing/2014/main" id="{DE81A3A6-8AC3-7B1E-F74A-6ED631FCE2DD}"/>
              </a:ext>
            </a:extLst>
          </p:cNvPr>
          <p:cNvSpPr/>
          <p:nvPr/>
        </p:nvSpPr>
        <p:spPr>
          <a:xfrm>
            <a:off x="11062244" y="1125058"/>
            <a:ext cx="540000" cy="540000"/>
          </a:xfrm>
          <a:prstGeom prst="flowChartConnector">
            <a:avLst/>
          </a:prstGeom>
          <a:gradFill>
            <a:gsLst>
              <a:gs pos="0">
                <a:schemeClr val="accent5">
                  <a:lumMod val="40000"/>
                  <a:lumOff val="60000"/>
                </a:schemeClr>
              </a:gs>
              <a:gs pos="44052">
                <a:schemeClr val="accent5"/>
              </a:gs>
              <a:gs pos="8000">
                <a:schemeClr val="accent5"/>
              </a:gs>
              <a:gs pos="72000">
                <a:schemeClr val="accent5">
                  <a:lumMod val="75000"/>
                </a:schemeClr>
              </a:gs>
              <a:gs pos="100000">
                <a:schemeClr val="accent5">
                  <a:lumMod val="50000"/>
                </a:schemeClr>
              </a:gs>
            </a:gsLst>
            <a:lin ang="5400000" scaled="1"/>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spcBef>
                <a:spcPts val="0"/>
              </a:spcBef>
              <a:spcAft>
                <a:spcPts val="900"/>
              </a:spcAft>
              <a:buClrTx/>
              <a:buSzTx/>
              <a:buFontTx/>
              <a:buNone/>
              <a:tabLst/>
              <a:defRPr/>
            </a:pPr>
            <a:r>
              <a:rPr kumimoji="1" lang="ja-JP" altLang="en-US" sz="1200" b="1" i="0" u="none" strike="noStrike" kern="1200" cap="none" spc="0" normalizeH="0" baseline="0" noProof="0">
                <a:ln>
                  <a:noFill/>
                </a:ln>
                <a:solidFill>
                  <a:srgbClr val="FFFFFF"/>
                </a:solidFill>
                <a:effectLst/>
                <a:uLnTx/>
                <a:uFillTx/>
                <a:latin typeface="Arial Nova Cond" panose="020B0506020202020204" pitchFamily="34" charset="0"/>
                <a:ea typeface="游ゴシック" panose="020B0400000000000000" pitchFamily="50" charset="-128"/>
              </a:rPr>
              <a:t>必須</a:t>
            </a:r>
            <a:endParaRPr kumimoji="1" lang="ja-JP" altLang="en-US" sz="600" b="1" i="0" u="none" strike="noStrike" kern="1200" cap="none" spc="0" normalizeH="0" baseline="0" noProof="0" dirty="0">
              <a:ln>
                <a:noFill/>
              </a:ln>
              <a:solidFill>
                <a:srgbClr val="FFFFFF"/>
              </a:solidFill>
              <a:effectLst/>
              <a:uLnTx/>
              <a:uFillTx/>
              <a:latin typeface="Arial Nova Cond" panose="020B0506020202020204" pitchFamily="34" charset="0"/>
              <a:ea typeface="游ゴシック" panose="020B0400000000000000" pitchFamily="50" charset="-128"/>
            </a:endParaRPr>
          </a:p>
        </p:txBody>
      </p:sp>
      <p:sp>
        <p:nvSpPr>
          <p:cNvPr id="21" name="フローチャート: 結合子 21">
            <a:extLst>
              <a:ext uri="{FF2B5EF4-FFF2-40B4-BE49-F238E27FC236}">
                <a16:creationId xmlns:a16="http://schemas.microsoft.com/office/drawing/2014/main" id="{D90CD583-5439-FD95-26B4-DFDEA8BFABFB}"/>
              </a:ext>
            </a:extLst>
          </p:cNvPr>
          <p:cNvSpPr/>
          <p:nvPr/>
        </p:nvSpPr>
        <p:spPr>
          <a:xfrm>
            <a:off x="11062244" y="3735302"/>
            <a:ext cx="540000" cy="540000"/>
          </a:xfrm>
          <a:prstGeom prst="flowChartConnector">
            <a:avLst/>
          </a:prstGeom>
          <a:gradFill>
            <a:gsLst>
              <a:gs pos="0">
                <a:schemeClr val="accent5">
                  <a:lumMod val="40000"/>
                  <a:lumOff val="60000"/>
                </a:schemeClr>
              </a:gs>
              <a:gs pos="44052">
                <a:schemeClr val="accent5"/>
              </a:gs>
              <a:gs pos="8000">
                <a:schemeClr val="accent5"/>
              </a:gs>
              <a:gs pos="72000">
                <a:schemeClr val="accent5">
                  <a:lumMod val="75000"/>
                </a:schemeClr>
              </a:gs>
              <a:gs pos="100000">
                <a:schemeClr val="accent5">
                  <a:lumMod val="50000"/>
                </a:schemeClr>
              </a:gs>
            </a:gsLst>
            <a:lin ang="5400000" scaled="1"/>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spcBef>
                <a:spcPts val="0"/>
              </a:spcBef>
              <a:spcAft>
                <a:spcPts val="900"/>
              </a:spcAft>
              <a:buClrTx/>
              <a:buSzTx/>
              <a:buFontTx/>
              <a:buNone/>
              <a:tabLst/>
              <a:defRPr/>
            </a:pPr>
            <a:r>
              <a:rPr kumimoji="1" lang="ja-JP" altLang="en-US" sz="1200" b="1" i="0" u="none" strike="noStrike" kern="1200" cap="none" spc="0" normalizeH="0" baseline="0" noProof="0">
                <a:ln>
                  <a:noFill/>
                </a:ln>
                <a:solidFill>
                  <a:srgbClr val="FFFFFF"/>
                </a:solidFill>
                <a:effectLst/>
                <a:uLnTx/>
                <a:uFillTx/>
                <a:latin typeface="Arial Nova Cond" panose="020B0506020202020204" pitchFamily="34" charset="0"/>
                <a:ea typeface="游ゴシック" panose="020B0400000000000000" pitchFamily="50" charset="-128"/>
              </a:rPr>
              <a:t>人気</a:t>
            </a:r>
            <a:endParaRPr kumimoji="1" lang="ja-JP" altLang="en-US" sz="600" b="1" i="0" u="none" strike="noStrike" kern="1200" cap="none" spc="0" normalizeH="0" baseline="0" noProof="0" dirty="0">
              <a:ln>
                <a:noFill/>
              </a:ln>
              <a:solidFill>
                <a:srgbClr val="FFFFFF"/>
              </a:solidFill>
              <a:effectLst/>
              <a:uLnTx/>
              <a:uFillTx/>
              <a:latin typeface="Arial Nova Cond" panose="020B0506020202020204" pitchFamily="34" charset="0"/>
              <a:ea typeface="游ゴシック" panose="020B0400000000000000" pitchFamily="50" charset="-128"/>
            </a:endParaRPr>
          </a:p>
        </p:txBody>
      </p:sp>
      <p:sp>
        <p:nvSpPr>
          <p:cNvPr id="13" name="スライド番号プレースホルダー 12">
            <a:extLst>
              <a:ext uri="{FF2B5EF4-FFF2-40B4-BE49-F238E27FC236}">
                <a16:creationId xmlns:a16="http://schemas.microsoft.com/office/drawing/2014/main" id="{FD88FD02-67F2-0814-D601-8D56328D5518}"/>
              </a:ext>
            </a:extLst>
          </p:cNvPr>
          <p:cNvSpPr>
            <a:spLocks noGrp="1"/>
          </p:cNvSpPr>
          <p:nvPr>
            <p:ph type="sldNum" sz="quarter" idx="12"/>
          </p:nvPr>
        </p:nvSpPr>
        <p:spPr/>
        <p:txBody>
          <a:bodyPr/>
          <a:lstStyle/>
          <a:p>
            <a:pPr algn="ctr"/>
            <a:fld id="{6FB8D711-A6AE-4DCD-B09A-C2554588049A}" type="slidenum">
              <a:rPr lang="ja-JP" altLang="en-US" sz="800" smtClean="0"/>
              <a:pPr algn="ctr"/>
              <a:t>36</a:t>
            </a:fld>
            <a:endParaRPr lang="ja-JP" altLang="en-US" sz="800" dirty="0"/>
          </a:p>
        </p:txBody>
      </p:sp>
    </p:spTree>
    <p:extLst>
      <p:ext uri="{BB962C8B-B14F-4D97-AF65-F5344CB8AC3E}">
        <p14:creationId xmlns:p14="http://schemas.microsoft.com/office/powerpoint/2010/main" val="2182949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D9D00AF-3939-525E-E7CA-6654FB8BB829}"/>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F0502020204030204"/>
              <a:ea typeface="游ゴシック" panose="020B0400000000000000" pitchFamily="50" charset="-128"/>
              <a:cs typeface="+mn-cs"/>
            </a:endParaRPr>
          </a:p>
        </p:txBody>
      </p:sp>
      <p:pic>
        <p:nvPicPr>
          <p:cNvPr id="3" name="Graphic 2" descr="Home with solid fill">
            <a:hlinkClick r:id="" action="ppaction://noaction"/>
            <a:extLst>
              <a:ext uri="{FF2B5EF4-FFF2-40B4-BE49-F238E27FC236}">
                <a16:creationId xmlns:a16="http://schemas.microsoft.com/office/drawing/2014/main" id="{2F935865-6E81-131D-4D3E-0ADF75E205E9}"/>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918" t="-5918" r="-5918" b="-5918"/>
          <a:stretch/>
        </p:blipFill>
        <p:spPr>
          <a:xfrm>
            <a:off x="11472000" y="0"/>
            <a:ext cx="720000" cy="720000"/>
          </a:xfrm>
          <a:prstGeom prst="rect">
            <a:avLst/>
          </a:prstGeom>
        </p:spPr>
      </p:pic>
      <p:sp>
        <p:nvSpPr>
          <p:cNvPr id="2" name="Shape 239">
            <a:extLst>
              <a:ext uri="{FF2B5EF4-FFF2-40B4-BE49-F238E27FC236}">
                <a16:creationId xmlns:a16="http://schemas.microsoft.com/office/drawing/2014/main" id="{36DDC646-C394-4F3D-4AE4-D1F0990EADB6}"/>
              </a:ext>
            </a:extLst>
          </p:cNvPr>
          <p:cNvSpPr txBox="1"/>
          <p:nvPr/>
        </p:nvSpPr>
        <p:spPr>
          <a:xfrm>
            <a:off x="-863600" y="-608755"/>
            <a:ext cx="13944600" cy="272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8600">
                <a:solidFill>
                  <a:srgbClr val="FFFFFF"/>
                </a:solidFill>
                <a:latin typeface="游ゴシック体 ボールド"/>
                <a:ea typeface="游ゴシック体 ボールド"/>
                <a:cs typeface="游ゴシック体 ボールド"/>
                <a:sym typeface="游ゴシック体 ボールド"/>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7700" b="1" i="0" u="none" strike="noStrike" kern="1200" cap="none" spc="-700" normalizeH="0" baseline="0" noProof="0" dirty="0">
                <a:ln>
                  <a:noFill/>
                </a:ln>
                <a:solidFill>
                  <a:schemeClr val="accent5">
                    <a:lumMod val="50000"/>
                    <a:alpha val="59000"/>
                  </a:schemeClr>
                </a:solidFill>
                <a:effectLst/>
                <a:uLnTx/>
                <a:uFillTx/>
                <a:latin typeface="Arial Nova Cond" panose="020B0506020202020204" pitchFamily="34" charset="0"/>
                <a:ea typeface="+mj-ea"/>
                <a:sym typeface="游ゴシック体 ボールド"/>
              </a:rPr>
              <a:t>THE LATEST AI</a:t>
            </a:r>
          </a:p>
        </p:txBody>
      </p:sp>
      <p:sp>
        <p:nvSpPr>
          <p:cNvPr id="8" name="Shape 239">
            <a:extLst>
              <a:ext uri="{FF2B5EF4-FFF2-40B4-BE49-F238E27FC236}">
                <a16:creationId xmlns:a16="http://schemas.microsoft.com/office/drawing/2014/main" id="{913D59E0-21A2-0DB9-8064-2E73782B9CC4}"/>
              </a:ext>
            </a:extLst>
          </p:cNvPr>
          <p:cNvSpPr txBox="1"/>
          <p:nvPr/>
        </p:nvSpPr>
        <p:spPr>
          <a:xfrm>
            <a:off x="-927100" y="1842516"/>
            <a:ext cx="13944600" cy="243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8600">
                <a:solidFill>
                  <a:srgbClr val="FFFFFF"/>
                </a:solidFill>
                <a:latin typeface="游ゴシック体 ボールド"/>
                <a:ea typeface="游ゴシック体 ボールド"/>
                <a:cs typeface="游ゴシック体 ボールド"/>
                <a:sym typeface="游ゴシック体 ボールド"/>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5800" b="1" i="0" u="none" strike="noStrike" kern="1200" cap="none" spc="-1000" normalizeH="0" baseline="0" noProof="0" dirty="0">
                <a:ln>
                  <a:noFill/>
                </a:ln>
                <a:solidFill>
                  <a:schemeClr val="accent5">
                    <a:lumMod val="50000"/>
                    <a:alpha val="59000"/>
                  </a:schemeClr>
                </a:solidFill>
                <a:effectLst/>
                <a:uLnTx/>
                <a:uFillTx/>
                <a:latin typeface="Arial Nova Cond" panose="020B0506020202020204" pitchFamily="34" charset="0"/>
                <a:ea typeface="+mj-ea"/>
                <a:sym typeface="游ゴシック体 ボールド"/>
              </a:rPr>
              <a:t>INTERPRETATION</a:t>
            </a:r>
          </a:p>
        </p:txBody>
      </p:sp>
      <p:sp>
        <p:nvSpPr>
          <p:cNvPr id="10" name="Shape 239">
            <a:extLst>
              <a:ext uri="{FF2B5EF4-FFF2-40B4-BE49-F238E27FC236}">
                <a16:creationId xmlns:a16="http://schemas.microsoft.com/office/drawing/2014/main" id="{C620556C-46C0-1378-EAA6-915FF073A7A7}"/>
              </a:ext>
            </a:extLst>
          </p:cNvPr>
          <p:cNvSpPr txBox="1"/>
          <p:nvPr/>
        </p:nvSpPr>
        <p:spPr>
          <a:xfrm>
            <a:off x="-901700" y="3744904"/>
            <a:ext cx="13944600" cy="3908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8600">
                <a:solidFill>
                  <a:srgbClr val="FFFFFF"/>
                </a:solidFill>
                <a:latin typeface="游ゴシック体 ボールド"/>
                <a:ea typeface="游ゴシック体 ボールド"/>
                <a:cs typeface="游ゴシック体 ボールド"/>
                <a:sym typeface="游ゴシック体 ボールド"/>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5400" b="1" i="0" u="none" strike="noStrike" kern="1200" cap="none" spc="-1300" normalizeH="0" baseline="0" noProof="0" dirty="0">
                <a:ln>
                  <a:noFill/>
                </a:ln>
                <a:solidFill>
                  <a:schemeClr val="accent5">
                    <a:lumMod val="50000"/>
                    <a:alpha val="59000"/>
                  </a:schemeClr>
                </a:solidFill>
                <a:effectLst/>
                <a:uLnTx/>
                <a:uFillTx/>
                <a:latin typeface="Arial Nova Cond" panose="020B0506020202020204" pitchFamily="34" charset="0"/>
                <a:ea typeface="+mj-ea"/>
                <a:sym typeface="游ゴシック体 ボールド"/>
              </a:rPr>
              <a:t>SOLUTION</a:t>
            </a:r>
          </a:p>
        </p:txBody>
      </p:sp>
      <p:sp>
        <p:nvSpPr>
          <p:cNvPr id="11" name="テキスト ボックス 6">
            <a:extLst>
              <a:ext uri="{FF2B5EF4-FFF2-40B4-BE49-F238E27FC236}">
                <a16:creationId xmlns:a16="http://schemas.microsoft.com/office/drawing/2014/main" id="{7FD636FF-C2BD-A2DD-E2C8-A938B37060C1}"/>
              </a:ext>
            </a:extLst>
          </p:cNvPr>
          <p:cNvSpPr txBox="1"/>
          <p:nvPr/>
        </p:nvSpPr>
        <p:spPr>
          <a:xfrm>
            <a:off x="3629" y="1851649"/>
            <a:ext cx="12133942" cy="3154710"/>
          </a:xfrm>
          <a:prstGeom prst="rect">
            <a:avLst/>
          </a:prstGeom>
          <a:noFill/>
        </p:spPr>
        <p:txBody>
          <a:bodyPr wrap="square" anchor="ctr">
            <a:spAutoFit/>
          </a:bodyPr>
          <a:lstStyle/>
          <a:p>
            <a:pPr lvl="0" algn="ctr">
              <a:spcBef>
                <a:spcPts val="0"/>
              </a:spcBef>
              <a:defRPr/>
            </a:pPr>
            <a:r>
              <a:rPr lang="en-US" altLang="ja-JP" sz="19900" b="1" dirty="0">
                <a:solidFill>
                  <a:schemeClr val="accent5">
                    <a:lumMod val="40000"/>
                    <a:lumOff val="60000"/>
                  </a:schemeClr>
                </a:solidFill>
                <a:latin typeface="Arial Nova Cond" panose="020B0506020202020204" pitchFamily="34" charset="0"/>
              </a:rPr>
              <a:t>APPENDIX</a:t>
            </a:r>
            <a:endParaRPr lang="ja-JP" altLang="en-US" sz="19900" b="1" dirty="0">
              <a:solidFill>
                <a:schemeClr val="accent5">
                  <a:lumMod val="40000"/>
                  <a:lumOff val="60000"/>
                </a:schemeClr>
              </a:solidFill>
              <a:latin typeface="Arial Nova Cond" panose="020B0506020202020204" pitchFamily="34" charset="0"/>
            </a:endParaRPr>
          </a:p>
        </p:txBody>
      </p:sp>
    </p:spTree>
    <p:extLst>
      <p:ext uri="{BB962C8B-B14F-4D97-AF65-F5344CB8AC3E}">
        <p14:creationId xmlns:p14="http://schemas.microsoft.com/office/powerpoint/2010/main" val="161330253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9A2DBDAB-2764-54C4-9FA0-532F176F2E70}"/>
              </a:ext>
            </a:extLst>
          </p:cNvPr>
          <p:cNvSpPr>
            <a:spLocks noGrp="1"/>
          </p:cNvSpPr>
          <p:nvPr>
            <p:ph type="body" sz="quarter" idx="13"/>
          </p:nvPr>
        </p:nvSpPr>
        <p:spPr/>
        <p:txBody>
          <a:bodyPr/>
          <a:lstStyle/>
          <a:p>
            <a:r>
              <a:rPr lang="ja-JP" altLang="en-US"/>
              <a:t>ひと目でわかる仕様一覧。</a:t>
            </a:r>
          </a:p>
        </p:txBody>
      </p:sp>
      <p:pic>
        <p:nvPicPr>
          <p:cNvPr id="3" name="Picture 2">
            <a:extLst>
              <a:ext uri="{FF2B5EF4-FFF2-40B4-BE49-F238E27FC236}">
                <a16:creationId xmlns:a16="http://schemas.microsoft.com/office/drawing/2014/main" id="{0588B6F5-753C-F9F7-3E3F-EAF1EA86B163}"/>
              </a:ext>
            </a:extLst>
          </p:cNvPr>
          <p:cNvPicPr>
            <a:picLocks noChangeAspect="1"/>
          </p:cNvPicPr>
          <p:nvPr/>
        </p:nvPicPr>
        <p:blipFill>
          <a:blip r:embed="rId2"/>
          <a:stretch>
            <a:fillRect/>
          </a:stretch>
        </p:blipFill>
        <p:spPr>
          <a:xfrm>
            <a:off x="15558738" y="-2284225"/>
            <a:ext cx="5333317" cy="8718810"/>
          </a:xfrm>
          <a:prstGeom prst="rect">
            <a:avLst/>
          </a:prstGeom>
        </p:spPr>
      </p:pic>
      <p:pic>
        <p:nvPicPr>
          <p:cNvPr id="4" name="Picture 3">
            <a:extLst>
              <a:ext uri="{FF2B5EF4-FFF2-40B4-BE49-F238E27FC236}">
                <a16:creationId xmlns:a16="http://schemas.microsoft.com/office/drawing/2014/main" id="{D100587F-F2E3-94CD-C8A8-F1B8196DBEF7}"/>
              </a:ext>
            </a:extLst>
          </p:cNvPr>
          <p:cNvPicPr>
            <a:picLocks noChangeAspect="1"/>
          </p:cNvPicPr>
          <p:nvPr/>
        </p:nvPicPr>
        <p:blipFill rotWithShape="1">
          <a:blip r:embed="rId3"/>
          <a:srcRect l="6902" t="791" r="8207"/>
          <a:stretch/>
        </p:blipFill>
        <p:spPr>
          <a:xfrm>
            <a:off x="14686354" y="-397870"/>
            <a:ext cx="3936978" cy="6832455"/>
          </a:xfrm>
          <a:prstGeom prst="rect">
            <a:avLst/>
          </a:prstGeom>
        </p:spPr>
      </p:pic>
      <p:grpSp>
        <p:nvGrpSpPr>
          <p:cNvPr id="15" name="Group 14">
            <a:extLst>
              <a:ext uri="{FF2B5EF4-FFF2-40B4-BE49-F238E27FC236}">
                <a16:creationId xmlns:a16="http://schemas.microsoft.com/office/drawing/2014/main" id="{5AA5B914-762D-2832-78F9-5B7513198979}"/>
              </a:ext>
            </a:extLst>
          </p:cNvPr>
          <p:cNvGrpSpPr/>
          <p:nvPr/>
        </p:nvGrpSpPr>
        <p:grpSpPr>
          <a:xfrm>
            <a:off x="1469826" y="1637443"/>
            <a:ext cx="3132348" cy="4047169"/>
            <a:chOff x="1469826" y="1495775"/>
            <a:chExt cx="3132348" cy="4047169"/>
          </a:xfrm>
        </p:grpSpPr>
        <p:sp>
          <p:nvSpPr>
            <p:cNvPr id="5" name="テキスト ボックス 36">
              <a:extLst>
                <a:ext uri="{FF2B5EF4-FFF2-40B4-BE49-F238E27FC236}">
                  <a16:creationId xmlns:a16="http://schemas.microsoft.com/office/drawing/2014/main" id="{606FB0E3-AFEC-EB7C-09A6-9F8AD730F8F4}"/>
                </a:ext>
              </a:extLst>
            </p:cNvPr>
            <p:cNvSpPr txBox="1"/>
            <p:nvPr/>
          </p:nvSpPr>
          <p:spPr>
            <a:xfrm>
              <a:off x="1469826" y="5081279"/>
              <a:ext cx="3132348"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tx2">
                      <a:lumMod val="75000"/>
                    </a:schemeClr>
                  </a:solidFill>
                  <a:latin typeface="Arial Nova" panose="020B0504020202020204" pitchFamily="34" charset="0"/>
                  <a:ea typeface="游ゴシック" panose="020B0400000000000000" pitchFamily="50" charset="-128"/>
                </a:rPr>
                <a:t>POCKETALK S2</a:t>
              </a:r>
            </a:p>
          </p:txBody>
        </p:sp>
        <p:pic>
          <p:nvPicPr>
            <p:cNvPr id="9" name="図 17">
              <a:extLst>
                <a:ext uri="{FF2B5EF4-FFF2-40B4-BE49-F238E27FC236}">
                  <a16:creationId xmlns:a16="http://schemas.microsoft.com/office/drawing/2014/main" id="{F734956A-C4EA-91C7-C5AA-62062B8F77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85100" y="1495775"/>
              <a:ext cx="1501801" cy="2602800"/>
            </a:xfrm>
            <a:prstGeom prst="rect">
              <a:avLst/>
            </a:prstGeom>
            <a:effectLst/>
          </p:spPr>
        </p:pic>
        <p:cxnSp>
          <p:nvCxnSpPr>
            <p:cNvPr id="10" name="直線コネクタ 24">
              <a:extLst>
                <a:ext uri="{FF2B5EF4-FFF2-40B4-BE49-F238E27FC236}">
                  <a16:creationId xmlns:a16="http://schemas.microsoft.com/office/drawing/2014/main" id="{E03EF2E4-FA8B-CE3B-EDF5-9BBD1E4432C8}"/>
                </a:ext>
              </a:extLst>
            </p:cNvPr>
            <p:cNvCxnSpPr>
              <a:cxnSpLocks/>
            </p:cNvCxnSpPr>
            <p:nvPr/>
          </p:nvCxnSpPr>
          <p:spPr>
            <a:xfrm flipH="1">
              <a:off x="1956000" y="4679933"/>
              <a:ext cx="2160000" cy="0"/>
            </a:xfrm>
            <a:prstGeom prst="line">
              <a:avLst/>
            </a:prstGeom>
            <a:ln w="3810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92B4595-84DA-92E1-397C-18AF870F9364}"/>
              </a:ext>
            </a:extLst>
          </p:cNvPr>
          <p:cNvGrpSpPr/>
          <p:nvPr/>
        </p:nvGrpSpPr>
        <p:grpSpPr>
          <a:xfrm>
            <a:off x="7350560" y="1302470"/>
            <a:ext cx="3610880" cy="4382142"/>
            <a:chOff x="7350560" y="1160802"/>
            <a:chExt cx="3610880" cy="4382142"/>
          </a:xfrm>
        </p:grpSpPr>
        <p:sp>
          <p:nvSpPr>
            <p:cNvPr id="7" name="テキスト ボックス 37">
              <a:extLst>
                <a:ext uri="{FF2B5EF4-FFF2-40B4-BE49-F238E27FC236}">
                  <a16:creationId xmlns:a16="http://schemas.microsoft.com/office/drawing/2014/main" id="{85EF95CB-D9B4-BB16-0876-6255D87BDC6E}"/>
                </a:ext>
              </a:extLst>
            </p:cNvPr>
            <p:cNvSpPr txBox="1"/>
            <p:nvPr/>
          </p:nvSpPr>
          <p:spPr>
            <a:xfrm>
              <a:off x="7350560" y="5081279"/>
              <a:ext cx="3610880"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tx2">
                      <a:lumMod val="75000"/>
                    </a:schemeClr>
                  </a:solidFill>
                  <a:latin typeface="Arial Nova" panose="020B0504020202020204" pitchFamily="34" charset="0"/>
                  <a:ea typeface="游ゴシック" panose="020B0400000000000000" pitchFamily="50" charset="-128"/>
                </a:rPr>
                <a:t>POCKETALK</a:t>
              </a:r>
              <a:r>
                <a:rPr lang="ja-JP" altLang="en-US" sz="2400" b="1" dirty="0">
                  <a:solidFill>
                    <a:schemeClr val="tx2">
                      <a:lumMod val="75000"/>
                    </a:schemeClr>
                  </a:solidFill>
                  <a:latin typeface="Arial Nova" panose="020B0504020202020204" pitchFamily="34" charset="0"/>
                  <a:ea typeface="游ゴシック" panose="020B0400000000000000" pitchFamily="50" charset="-128"/>
                </a:rPr>
                <a:t> </a:t>
              </a:r>
              <a:r>
                <a:rPr lang="en-US" altLang="ja-JP" sz="2400" b="1" dirty="0">
                  <a:solidFill>
                    <a:schemeClr val="tx2">
                      <a:lumMod val="75000"/>
                    </a:schemeClr>
                  </a:solidFill>
                  <a:latin typeface="Arial Nova" panose="020B0504020202020204" pitchFamily="34" charset="0"/>
                  <a:ea typeface="游ゴシック" panose="020B0400000000000000" pitchFamily="50" charset="-128"/>
                </a:rPr>
                <a:t>S2 Plus</a:t>
              </a:r>
            </a:p>
          </p:txBody>
        </p:sp>
        <p:pic>
          <p:nvPicPr>
            <p:cNvPr id="8" name="図 11">
              <a:extLst>
                <a:ext uri="{FF2B5EF4-FFF2-40B4-BE49-F238E27FC236}">
                  <a16:creationId xmlns:a16="http://schemas.microsoft.com/office/drawing/2014/main" id="{26BFA1B0-E858-6E40-AC21-A2B0B9C668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55597" y="1160802"/>
              <a:ext cx="2000806" cy="3272746"/>
            </a:xfrm>
            <a:prstGeom prst="rect">
              <a:avLst/>
            </a:prstGeom>
          </p:spPr>
        </p:pic>
        <p:cxnSp>
          <p:nvCxnSpPr>
            <p:cNvPr id="11" name="直線コネクタ 27">
              <a:extLst>
                <a:ext uri="{FF2B5EF4-FFF2-40B4-BE49-F238E27FC236}">
                  <a16:creationId xmlns:a16="http://schemas.microsoft.com/office/drawing/2014/main" id="{1D2D32EE-CA26-40EF-E02E-74E3DE85E0A8}"/>
                </a:ext>
              </a:extLst>
            </p:cNvPr>
            <p:cNvCxnSpPr>
              <a:cxnSpLocks/>
            </p:cNvCxnSpPr>
            <p:nvPr/>
          </p:nvCxnSpPr>
          <p:spPr>
            <a:xfrm flipH="1">
              <a:off x="7716000" y="4679933"/>
              <a:ext cx="2880000" cy="0"/>
            </a:xfrm>
            <a:prstGeom prst="line">
              <a:avLst/>
            </a:prstGeom>
            <a:ln w="38100" cap="rnd">
              <a:solidFill>
                <a:schemeClr val="tx2">
                  <a:lumMod val="20000"/>
                  <a:lumOff val="80000"/>
                </a:schemeClr>
              </a:solidFill>
              <a:round/>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1">
            <a:extLst>
              <a:ext uri="{FF2B5EF4-FFF2-40B4-BE49-F238E27FC236}">
                <a16:creationId xmlns:a16="http://schemas.microsoft.com/office/drawing/2014/main" id="{DE9D2FFC-5BC1-475D-7F1A-3B10AE2F8455}"/>
              </a:ext>
            </a:extLst>
          </p:cNvPr>
          <p:cNvSpPr>
            <a:spLocks noGrp="1"/>
          </p:cNvSpPr>
          <p:nvPr>
            <p:ph type="sldNum" sz="quarter" idx="12"/>
          </p:nvPr>
        </p:nvSpPr>
        <p:spPr/>
        <p:txBody>
          <a:bodyPr/>
          <a:lstStyle/>
          <a:p>
            <a:pPr algn="ctr"/>
            <a:fld id="{6FB8D711-A6AE-4DCD-B09A-C2554588049A}" type="slidenum">
              <a:rPr lang="ja-JP" altLang="en-US" sz="800" smtClean="0"/>
              <a:pPr algn="ctr"/>
              <a:t>38</a:t>
            </a:fld>
            <a:endParaRPr lang="ja-JP" altLang="en-US" sz="800" dirty="0"/>
          </a:p>
        </p:txBody>
      </p:sp>
    </p:spTree>
    <p:extLst>
      <p:ext uri="{BB962C8B-B14F-4D97-AF65-F5344CB8AC3E}">
        <p14:creationId xmlns:p14="http://schemas.microsoft.com/office/powerpoint/2010/main" val="4017569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4636-9600-D60B-1EE7-91443E70B1CF}"/>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00F148C4-4B78-DCD1-046D-3BD1B180F09C}"/>
              </a:ext>
            </a:extLst>
          </p:cNvPr>
          <p:cNvGrpSpPr/>
          <p:nvPr/>
        </p:nvGrpSpPr>
        <p:grpSpPr>
          <a:xfrm>
            <a:off x="1469826" y="1637443"/>
            <a:ext cx="3132348" cy="4047169"/>
            <a:chOff x="1469826" y="1495775"/>
            <a:chExt cx="3132348" cy="4047169"/>
          </a:xfrm>
        </p:grpSpPr>
        <p:sp>
          <p:nvSpPr>
            <p:cNvPr id="33" name="テキスト ボックス 36">
              <a:extLst>
                <a:ext uri="{FF2B5EF4-FFF2-40B4-BE49-F238E27FC236}">
                  <a16:creationId xmlns:a16="http://schemas.microsoft.com/office/drawing/2014/main" id="{DD164453-8674-8AB5-4507-DAE53BB64B20}"/>
                </a:ext>
              </a:extLst>
            </p:cNvPr>
            <p:cNvSpPr txBox="1"/>
            <p:nvPr/>
          </p:nvSpPr>
          <p:spPr>
            <a:xfrm>
              <a:off x="1469826" y="5081279"/>
              <a:ext cx="3132348"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bg1">
                      <a:lumMod val="95000"/>
                    </a:schemeClr>
                  </a:solidFill>
                  <a:latin typeface="Arial Nova" panose="020B0504020202020204" pitchFamily="34" charset="0"/>
                  <a:ea typeface="游ゴシック" panose="020B0400000000000000" pitchFamily="50" charset="-128"/>
                </a:rPr>
                <a:t>POCKETALK S2</a:t>
              </a:r>
            </a:p>
          </p:txBody>
        </p:sp>
        <p:pic>
          <p:nvPicPr>
            <p:cNvPr id="34" name="図 17">
              <a:extLst>
                <a:ext uri="{FF2B5EF4-FFF2-40B4-BE49-F238E27FC236}">
                  <a16:creationId xmlns:a16="http://schemas.microsoft.com/office/drawing/2014/main" id="{7736E31D-A671-738B-04EB-EDB5604FFE1E}"/>
                </a:ext>
              </a:extLst>
            </p:cNvPr>
            <p:cNvPicPr>
              <a:picLocks noChangeAspect="1"/>
            </p:cNvPicPr>
            <p:nvPr/>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p:blipFill>
          <p:spPr>
            <a:xfrm>
              <a:off x="2285100" y="1495775"/>
              <a:ext cx="1501801" cy="2602800"/>
            </a:xfrm>
            <a:prstGeom prst="rect">
              <a:avLst/>
            </a:prstGeom>
            <a:effectLst/>
          </p:spPr>
        </p:pic>
        <p:cxnSp>
          <p:nvCxnSpPr>
            <p:cNvPr id="35" name="直線コネクタ 24">
              <a:extLst>
                <a:ext uri="{FF2B5EF4-FFF2-40B4-BE49-F238E27FC236}">
                  <a16:creationId xmlns:a16="http://schemas.microsoft.com/office/drawing/2014/main" id="{A2580F81-F3CB-F4EB-74BA-D73178AF0B74}"/>
                </a:ext>
              </a:extLst>
            </p:cNvPr>
            <p:cNvCxnSpPr>
              <a:cxnSpLocks/>
            </p:cNvCxnSpPr>
            <p:nvPr/>
          </p:nvCxnSpPr>
          <p:spPr>
            <a:xfrm flipH="1">
              <a:off x="1956000" y="4679933"/>
              <a:ext cx="2160000" cy="0"/>
            </a:xfrm>
            <a:prstGeom prst="line">
              <a:avLst/>
            </a:prstGeom>
            <a:ln w="381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24BADC18-5554-4C7C-7AE4-62F648A78C83}"/>
              </a:ext>
            </a:extLst>
          </p:cNvPr>
          <p:cNvGrpSpPr/>
          <p:nvPr/>
        </p:nvGrpSpPr>
        <p:grpSpPr>
          <a:xfrm>
            <a:off x="7350560" y="1302470"/>
            <a:ext cx="3610880" cy="4382142"/>
            <a:chOff x="7350560" y="1160802"/>
            <a:chExt cx="3610880" cy="4382142"/>
          </a:xfrm>
        </p:grpSpPr>
        <p:sp>
          <p:nvSpPr>
            <p:cNvPr id="39" name="テキスト ボックス 37">
              <a:extLst>
                <a:ext uri="{FF2B5EF4-FFF2-40B4-BE49-F238E27FC236}">
                  <a16:creationId xmlns:a16="http://schemas.microsoft.com/office/drawing/2014/main" id="{171553B4-0035-F08B-D7A7-311DEEA135F3}"/>
                </a:ext>
              </a:extLst>
            </p:cNvPr>
            <p:cNvSpPr txBox="1"/>
            <p:nvPr/>
          </p:nvSpPr>
          <p:spPr>
            <a:xfrm>
              <a:off x="7350560" y="5081279"/>
              <a:ext cx="3610880"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bg1">
                      <a:lumMod val="95000"/>
                    </a:schemeClr>
                  </a:solidFill>
                  <a:latin typeface="Arial Nova" panose="020B0504020202020204" pitchFamily="34" charset="0"/>
                  <a:ea typeface="游ゴシック" panose="020B0400000000000000" pitchFamily="50" charset="-128"/>
                </a:rPr>
                <a:t>POCKETALK</a:t>
              </a:r>
              <a:r>
                <a:rPr lang="ja-JP" altLang="en-US" sz="2400" b="1" dirty="0">
                  <a:solidFill>
                    <a:schemeClr val="bg1">
                      <a:lumMod val="95000"/>
                    </a:schemeClr>
                  </a:solidFill>
                  <a:latin typeface="Arial Nova" panose="020B0504020202020204" pitchFamily="34" charset="0"/>
                  <a:ea typeface="游ゴシック" panose="020B0400000000000000" pitchFamily="50" charset="-128"/>
                </a:rPr>
                <a:t> </a:t>
              </a:r>
              <a:r>
                <a:rPr lang="en-US" altLang="ja-JP" sz="2400" b="1" dirty="0">
                  <a:solidFill>
                    <a:schemeClr val="bg1">
                      <a:lumMod val="95000"/>
                    </a:schemeClr>
                  </a:solidFill>
                  <a:latin typeface="Arial Nova" panose="020B0504020202020204" pitchFamily="34" charset="0"/>
                  <a:ea typeface="游ゴシック" panose="020B0400000000000000" pitchFamily="50" charset="-128"/>
                </a:rPr>
                <a:t>S2 Plus</a:t>
              </a:r>
            </a:p>
          </p:txBody>
        </p:sp>
        <p:pic>
          <p:nvPicPr>
            <p:cNvPr id="40" name="図 11">
              <a:extLst>
                <a:ext uri="{FF2B5EF4-FFF2-40B4-BE49-F238E27FC236}">
                  <a16:creationId xmlns:a16="http://schemas.microsoft.com/office/drawing/2014/main" id="{07F7C443-08FA-23C5-9606-19D352ED02A4}"/>
                </a:ext>
              </a:extLst>
            </p:cNvPr>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8155597" y="1160802"/>
              <a:ext cx="2000806" cy="3272746"/>
            </a:xfrm>
            <a:prstGeom prst="rect">
              <a:avLst/>
            </a:prstGeom>
          </p:spPr>
        </p:pic>
        <p:cxnSp>
          <p:nvCxnSpPr>
            <p:cNvPr id="41" name="直線コネクタ 27">
              <a:extLst>
                <a:ext uri="{FF2B5EF4-FFF2-40B4-BE49-F238E27FC236}">
                  <a16:creationId xmlns:a16="http://schemas.microsoft.com/office/drawing/2014/main" id="{269C8791-79FF-902E-AF84-0AB39DE2D7DF}"/>
                </a:ext>
              </a:extLst>
            </p:cNvPr>
            <p:cNvCxnSpPr>
              <a:cxnSpLocks/>
            </p:cNvCxnSpPr>
            <p:nvPr/>
          </p:nvCxnSpPr>
          <p:spPr>
            <a:xfrm flipH="1">
              <a:off x="7716000" y="4679933"/>
              <a:ext cx="2880000" cy="0"/>
            </a:xfrm>
            <a:prstGeom prst="line">
              <a:avLst/>
            </a:prstGeom>
            <a:ln w="381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6" name="テキスト プレースホルダー 5">
            <a:extLst>
              <a:ext uri="{FF2B5EF4-FFF2-40B4-BE49-F238E27FC236}">
                <a16:creationId xmlns:a16="http://schemas.microsoft.com/office/drawing/2014/main" id="{F8E59770-26B8-E56C-F697-6144C2CEB083}"/>
              </a:ext>
            </a:extLst>
          </p:cNvPr>
          <p:cNvSpPr>
            <a:spLocks noGrp="1"/>
          </p:cNvSpPr>
          <p:nvPr>
            <p:ph type="body" sz="quarter" idx="13"/>
          </p:nvPr>
        </p:nvSpPr>
        <p:spPr/>
        <p:txBody>
          <a:bodyPr/>
          <a:lstStyle/>
          <a:p>
            <a:r>
              <a:rPr lang="ja-JP" altLang="en-US"/>
              <a:t>ひと目でわかる仕様一覧。</a:t>
            </a:r>
          </a:p>
        </p:txBody>
      </p:sp>
      <p:cxnSp>
        <p:nvCxnSpPr>
          <p:cNvPr id="4" name="直線矢印コネクタ 3">
            <a:extLst>
              <a:ext uri="{FF2B5EF4-FFF2-40B4-BE49-F238E27FC236}">
                <a16:creationId xmlns:a16="http://schemas.microsoft.com/office/drawing/2014/main" id="{ACF3ABAC-7079-1687-F29A-B540E3199DFC}"/>
              </a:ext>
            </a:extLst>
          </p:cNvPr>
          <p:cNvCxnSpPr>
            <a:cxnSpLocks/>
          </p:cNvCxnSpPr>
          <p:nvPr/>
        </p:nvCxnSpPr>
        <p:spPr>
          <a:xfrm>
            <a:off x="2406000" y="4200393"/>
            <a:ext cx="1260000" cy="0"/>
          </a:xfrm>
          <a:prstGeom prst="straightConnector1">
            <a:avLst/>
          </a:prstGeom>
          <a:ln w="88900" cap="rnd">
            <a:solidFill>
              <a:schemeClr val="bg1">
                <a:lumMod val="75000"/>
              </a:schemeClr>
            </a:solidFill>
            <a:round/>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43A35800-2318-9461-2B68-DB969FA3055F}"/>
              </a:ext>
            </a:extLst>
          </p:cNvPr>
          <p:cNvCxnSpPr>
            <a:cxnSpLocks/>
          </p:cNvCxnSpPr>
          <p:nvPr/>
        </p:nvCxnSpPr>
        <p:spPr>
          <a:xfrm>
            <a:off x="8400000" y="4533768"/>
            <a:ext cx="1512000" cy="0"/>
          </a:xfrm>
          <a:prstGeom prst="straightConnector1">
            <a:avLst/>
          </a:prstGeom>
          <a:ln w="88900" cap="rnd">
            <a:solidFill>
              <a:schemeClr val="bg1">
                <a:lumMod val="75000"/>
              </a:schemeClr>
            </a:solidFill>
            <a:round/>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DDBF069-23BC-0C1B-19D9-77DBE5480B9A}"/>
              </a:ext>
            </a:extLst>
          </p:cNvPr>
          <p:cNvCxnSpPr>
            <a:cxnSpLocks/>
          </p:cNvCxnSpPr>
          <p:nvPr/>
        </p:nvCxnSpPr>
        <p:spPr>
          <a:xfrm flipV="1">
            <a:off x="1959932" y="1960929"/>
            <a:ext cx="0" cy="1914796"/>
          </a:xfrm>
          <a:prstGeom prst="straightConnector1">
            <a:avLst/>
          </a:prstGeom>
          <a:ln w="88900" cap="rnd">
            <a:solidFill>
              <a:schemeClr val="bg1">
                <a:lumMod val="75000"/>
              </a:schemeClr>
            </a:solidFill>
            <a:round/>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C70EC9E2-49EA-6151-9946-75D0B1CC0BED}"/>
              </a:ext>
            </a:extLst>
          </p:cNvPr>
          <p:cNvCxnSpPr>
            <a:cxnSpLocks/>
          </p:cNvCxnSpPr>
          <p:nvPr/>
        </p:nvCxnSpPr>
        <p:spPr>
          <a:xfrm flipV="1">
            <a:off x="7940041" y="1637443"/>
            <a:ext cx="0" cy="2702737"/>
          </a:xfrm>
          <a:prstGeom prst="straightConnector1">
            <a:avLst/>
          </a:prstGeom>
          <a:ln w="88900" cap="rnd">
            <a:solidFill>
              <a:schemeClr val="bg1">
                <a:lumMod val="75000"/>
              </a:schemeClr>
            </a:solidFill>
            <a:round/>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2630B5F3-E4D3-FD25-22E1-51836EC0DB3F}"/>
              </a:ext>
            </a:extLst>
          </p:cNvPr>
          <p:cNvSpPr txBox="1"/>
          <p:nvPr/>
        </p:nvSpPr>
        <p:spPr>
          <a:xfrm>
            <a:off x="733421" y="2595162"/>
            <a:ext cx="1219934" cy="646331"/>
          </a:xfrm>
          <a:prstGeom prst="rect">
            <a:avLst/>
          </a:prstGeom>
          <a:noFill/>
        </p:spPr>
        <p:txBody>
          <a:bodyPr wrap="square" rtlCol="0" anchor="ctr">
            <a:spAutoFit/>
          </a:bodyPr>
          <a:lstStyle/>
          <a:p>
            <a:pPr algn="r" fontAlgn="base">
              <a:spcBef>
                <a:spcPct val="0"/>
              </a:spcBef>
              <a:spcAft>
                <a:spcPct val="0"/>
              </a:spcAft>
            </a:pPr>
            <a:r>
              <a:rPr lang="en-US" altLang="ja-JP" sz="3600" b="1" dirty="0">
                <a:solidFill>
                  <a:schemeClr val="bg1">
                    <a:lumMod val="65000"/>
                  </a:schemeClr>
                </a:solidFill>
                <a:latin typeface="Arial Nova" panose="020B0504020202020204" pitchFamily="34" charset="0"/>
                <a:ea typeface="游ゴシック" panose="020B0400000000000000" pitchFamily="50" charset="-128"/>
              </a:rPr>
              <a:t>9.2</a:t>
            </a:r>
            <a:r>
              <a:rPr lang="en-US" altLang="ja-JP" dirty="0">
                <a:solidFill>
                  <a:schemeClr val="bg1">
                    <a:lumMod val="65000"/>
                  </a:schemeClr>
                </a:solidFill>
                <a:latin typeface="Arial Nova Light" panose="020B0304020202020204" pitchFamily="34" charset="0"/>
                <a:ea typeface="游ゴシック" panose="020B0400000000000000" pitchFamily="50" charset="-128"/>
              </a:rPr>
              <a:t>cm</a:t>
            </a:r>
            <a:endParaRPr lang="ja-JP" altLang="en-US" sz="3600" dirty="0">
              <a:solidFill>
                <a:schemeClr val="bg1">
                  <a:lumMod val="65000"/>
                </a:schemeClr>
              </a:solidFill>
              <a:latin typeface="Arial Nova Light" panose="020B0304020202020204" pitchFamily="34" charset="0"/>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F35A21AA-5B68-F034-5C28-425C056CBB05}"/>
              </a:ext>
            </a:extLst>
          </p:cNvPr>
          <p:cNvSpPr txBox="1"/>
          <p:nvPr/>
        </p:nvSpPr>
        <p:spPr>
          <a:xfrm>
            <a:off x="6449667" y="2665646"/>
            <a:ext cx="1490374" cy="646331"/>
          </a:xfrm>
          <a:prstGeom prst="rect">
            <a:avLst/>
          </a:prstGeom>
          <a:noFill/>
        </p:spPr>
        <p:txBody>
          <a:bodyPr wrap="square" rtlCol="0" anchor="ctr">
            <a:spAutoFit/>
          </a:bodyPr>
          <a:lstStyle/>
          <a:p>
            <a:pPr algn="r" fontAlgn="base">
              <a:spcBef>
                <a:spcPct val="0"/>
              </a:spcBef>
              <a:spcAft>
                <a:spcPct val="0"/>
              </a:spcAft>
            </a:pPr>
            <a:r>
              <a:rPr lang="en-US" altLang="ja-JP" sz="3600" b="1" dirty="0">
                <a:solidFill>
                  <a:schemeClr val="bg1">
                    <a:lumMod val="65000"/>
                  </a:schemeClr>
                </a:solidFill>
                <a:latin typeface="Arial Nova" panose="020B0504020202020204" pitchFamily="34" charset="0"/>
                <a:ea typeface="游ゴシック" panose="020B0400000000000000" pitchFamily="50" charset="-128"/>
              </a:rPr>
              <a:t>12.3</a:t>
            </a:r>
            <a:r>
              <a:rPr lang="en-US" altLang="ja-JP" dirty="0">
                <a:solidFill>
                  <a:schemeClr val="bg1">
                    <a:lumMod val="65000"/>
                  </a:schemeClr>
                </a:solidFill>
                <a:latin typeface="Arial Nova Light" panose="020B0304020202020204" pitchFamily="34" charset="0"/>
                <a:ea typeface="游ゴシック" panose="020B0400000000000000" pitchFamily="50" charset="-128"/>
              </a:rPr>
              <a:t>cm</a:t>
            </a:r>
            <a:endParaRPr lang="ja-JP" altLang="en-US" sz="3600" dirty="0">
              <a:solidFill>
                <a:schemeClr val="bg1">
                  <a:lumMod val="65000"/>
                </a:schemeClr>
              </a:solidFill>
              <a:latin typeface="Arial Nova Light" panose="020B0304020202020204" pitchFamily="34" charset="0"/>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0FD88B96-AEB7-8EDF-80FB-3C36C2192BAA}"/>
              </a:ext>
            </a:extLst>
          </p:cNvPr>
          <p:cNvSpPr txBox="1"/>
          <p:nvPr/>
        </p:nvSpPr>
        <p:spPr>
          <a:xfrm>
            <a:off x="3646085" y="3875725"/>
            <a:ext cx="1219934" cy="646331"/>
          </a:xfrm>
          <a:prstGeom prst="rect">
            <a:avLst/>
          </a:prstGeom>
          <a:noFill/>
        </p:spPr>
        <p:txBody>
          <a:bodyPr wrap="square" rtlCol="0" anchor="ctr">
            <a:spAutoFit/>
          </a:bodyPr>
          <a:lstStyle/>
          <a:p>
            <a:pPr algn="ctr" fontAlgn="base">
              <a:spcBef>
                <a:spcPct val="0"/>
              </a:spcBef>
              <a:spcAft>
                <a:spcPct val="0"/>
              </a:spcAft>
            </a:pPr>
            <a:r>
              <a:rPr lang="en-US" altLang="ja-JP" sz="3600" b="1" dirty="0">
                <a:solidFill>
                  <a:schemeClr val="bg1">
                    <a:lumMod val="65000"/>
                  </a:schemeClr>
                </a:solidFill>
                <a:latin typeface="Arial Nova" panose="020B0504020202020204" pitchFamily="34" charset="0"/>
                <a:ea typeface="游ゴシック" panose="020B0400000000000000" pitchFamily="50" charset="-128"/>
              </a:rPr>
              <a:t>5.4</a:t>
            </a:r>
            <a:r>
              <a:rPr lang="en-US" altLang="ja-JP" dirty="0">
                <a:solidFill>
                  <a:schemeClr val="bg1">
                    <a:lumMod val="65000"/>
                  </a:schemeClr>
                </a:solidFill>
                <a:latin typeface="Arial Nova Light" panose="020B0304020202020204" pitchFamily="34" charset="0"/>
                <a:ea typeface="游ゴシック" panose="020B0400000000000000" pitchFamily="50" charset="-128"/>
              </a:rPr>
              <a:t>cm</a:t>
            </a:r>
            <a:endParaRPr lang="ja-JP" altLang="en-US" sz="3600" dirty="0">
              <a:solidFill>
                <a:schemeClr val="bg1">
                  <a:lumMod val="65000"/>
                </a:schemeClr>
              </a:solidFill>
              <a:latin typeface="Arial Nova Light" panose="020B0304020202020204" pitchFamily="34" charset="0"/>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52A90E73-F3C9-7934-65CE-58D1B07904D7}"/>
              </a:ext>
            </a:extLst>
          </p:cNvPr>
          <p:cNvSpPr txBox="1"/>
          <p:nvPr/>
        </p:nvSpPr>
        <p:spPr>
          <a:xfrm>
            <a:off x="9845541" y="4208549"/>
            <a:ext cx="1219934" cy="646331"/>
          </a:xfrm>
          <a:prstGeom prst="rect">
            <a:avLst/>
          </a:prstGeom>
          <a:noFill/>
        </p:spPr>
        <p:txBody>
          <a:bodyPr wrap="square" rtlCol="0" anchor="ctr">
            <a:spAutoFit/>
          </a:bodyPr>
          <a:lstStyle/>
          <a:p>
            <a:pPr algn="ctr" fontAlgn="base">
              <a:spcBef>
                <a:spcPct val="0"/>
              </a:spcBef>
              <a:spcAft>
                <a:spcPct val="0"/>
              </a:spcAft>
            </a:pPr>
            <a:r>
              <a:rPr lang="en-US" altLang="ja-JP" sz="3600" b="1" dirty="0">
                <a:solidFill>
                  <a:schemeClr val="bg1">
                    <a:lumMod val="65000"/>
                  </a:schemeClr>
                </a:solidFill>
                <a:latin typeface="Arial Nova" panose="020B0504020202020204" pitchFamily="34" charset="0"/>
                <a:ea typeface="游ゴシック" panose="020B0400000000000000" pitchFamily="50" charset="-128"/>
              </a:rPr>
              <a:t>6.5</a:t>
            </a:r>
            <a:r>
              <a:rPr lang="en-US" altLang="ja-JP" dirty="0">
                <a:solidFill>
                  <a:schemeClr val="bg1">
                    <a:lumMod val="65000"/>
                  </a:schemeClr>
                </a:solidFill>
                <a:latin typeface="Arial Nova Light" panose="020B0304020202020204" pitchFamily="34" charset="0"/>
                <a:ea typeface="游ゴシック" panose="020B0400000000000000" pitchFamily="50" charset="-128"/>
              </a:rPr>
              <a:t>cm</a:t>
            </a:r>
            <a:endParaRPr lang="ja-JP" altLang="en-US" sz="3600" dirty="0">
              <a:solidFill>
                <a:schemeClr val="bg1">
                  <a:lumMod val="65000"/>
                </a:schemeClr>
              </a:solidFill>
              <a:latin typeface="Arial Nova Light" panose="020B0304020202020204" pitchFamily="34" charset="0"/>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D1610689-C535-FA8C-7E4D-86382B18A218}"/>
              </a:ext>
            </a:extLst>
          </p:cNvPr>
          <p:cNvSpPr txBox="1"/>
          <p:nvPr/>
        </p:nvSpPr>
        <p:spPr>
          <a:xfrm rot="18013917">
            <a:off x="8033341" y="2265380"/>
            <a:ext cx="1792336" cy="707886"/>
          </a:xfrm>
          <a:prstGeom prst="rect">
            <a:avLst/>
          </a:prstGeom>
          <a:noFill/>
        </p:spPr>
        <p:txBody>
          <a:bodyPr wrap="square" rtlCol="0" anchor="ctr">
            <a:spAutoFit/>
          </a:bodyPr>
          <a:lstStyle/>
          <a:p>
            <a:pPr algn="ctr" fontAlgn="base">
              <a:spcBef>
                <a:spcPct val="0"/>
              </a:spcBef>
              <a:spcAft>
                <a:spcPct val="0"/>
              </a:spcAft>
            </a:pPr>
            <a:r>
              <a:rPr lang="en-US" altLang="ja-JP" sz="4000" b="1" spc="-300" dirty="0">
                <a:solidFill>
                  <a:schemeClr val="accent1"/>
                </a:solidFill>
                <a:effectLst>
                  <a:outerShdw blurRad="38100" dist="38100" dir="2700000" algn="tl">
                    <a:srgbClr val="000000">
                      <a:alpha val="43137"/>
                    </a:srgbClr>
                  </a:outerShdw>
                </a:effectLst>
                <a:latin typeface="Arial Nova" panose="020B0504020202020204" pitchFamily="34" charset="0"/>
                <a:ea typeface="游ゴシック" panose="020B0400000000000000" pitchFamily="50" charset="-128"/>
              </a:rPr>
              <a:t>3.9</a:t>
            </a:r>
            <a:r>
              <a:rPr lang="en-US" altLang="ja-JP" sz="4000" b="1" dirty="0">
                <a:solidFill>
                  <a:schemeClr val="accent1"/>
                </a:solidFill>
                <a:effectLst>
                  <a:outerShdw blurRad="38100" dist="38100" dir="2700000" algn="tl">
                    <a:srgbClr val="000000">
                      <a:alpha val="43137"/>
                    </a:srgbClr>
                  </a:outerShdw>
                </a:effectLst>
                <a:latin typeface="Arial Nova" panose="020B0504020202020204" pitchFamily="34" charset="0"/>
                <a:ea typeface="游ゴシック" panose="020B0400000000000000" pitchFamily="50" charset="-128"/>
              </a:rPr>
              <a:t>7</a:t>
            </a:r>
            <a:r>
              <a:rPr lang="en-US" altLang="ja-JP" dirty="0">
                <a:solidFill>
                  <a:schemeClr val="accent1"/>
                </a:solidFill>
                <a:effectLst>
                  <a:outerShdw blurRad="38100" dist="38100" dir="2700000" algn="tl">
                    <a:srgbClr val="000000">
                      <a:alpha val="43137"/>
                    </a:srgbClr>
                  </a:outerShdw>
                </a:effectLst>
                <a:latin typeface="Arial Nova Light" panose="020B0304020202020204" pitchFamily="34" charset="0"/>
                <a:ea typeface="游ゴシック" panose="020B0400000000000000" pitchFamily="50" charset="-128"/>
              </a:rPr>
              <a:t>inch</a:t>
            </a:r>
            <a:endParaRPr lang="ja-JP" altLang="en-US" sz="3600" dirty="0">
              <a:solidFill>
                <a:schemeClr val="accent1"/>
              </a:solidFill>
              <a:effectLst>
                <a:outerShdw blurRad="38100" dist="38100" dir="2700000" algn="tl">
                  <a:srgbClr val="000000">
                    <a:alpha val="43137"/>
                  </a:srgbClr>
                </a:outerShdw>
              </a:effectLst>
              <a:latin typeface="Arial Nova Light" panose="020B0304020202020204" pitchFamily="34" charset="0"/>
              <a:ea typeface="游ゴシック" panose="020B0400000000000000" pitchFamily="50" charset="-128"/>
            </a:endParaRPr>
          </a:p>
        </p:txBody>
      </p:sp>
      <p:cxnSp>
        <p:nvCxnSpPr>
          <p:cNvPr id="23" name="直線矢印コネクタ 22">
            <a:extLst>
              <a:ext uri="{FF2B5EF4-FFF2-40B4-BE49-F238E27FC236}">
                <a16:creationId xmlns:a16="http://schemas.microsoft.com/office/drawing/2014/main" id="{D5E65EE5-F997-80D6-9217-20C9A169D013}"/>
              </a:ext>
            </a:extLst>
          </p:cNvPr>
          <p:cNvCxnSpPr>
            <a:cxnSpLocks/>
          </p:cNvCxnSpPr>
          <p:nvPr/>
        </p:nvCxnSpPr>
        <p:spPr>
          <a:xfrm flipV="1">
            <a:off x="8483254" y="1688009"/>
            <a:ext cx="1254918" cy="2156565"/>
          </a:xfrm>
          <a:prstGeom prst="straightConnector1">
            <a:avLst/>
          </a:prstGeom>
          <a:ln w="88900" cap="rnd">
            <a:solidFill>
              <a:schemeClr val="accent1"/>
            </a:solidFill>
            <a:round/>
            <a:headEnd type="arrow"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1AF25E-5F94-A23E-C6F9-FA811C709A65}"/>
              </a:ext>
            </a:extLst>
          </p:cNvPr>
          <p:cNvSpPr txBox="1"/>
          <p:nvPr/>
        </p:nvSpPr>
        <p:spPr>
          <a:xfrm rot="18389854">
            <a:off x="2134817" y="2252592"/>
            <a:ext cx="1393276" cy="707886"/>
          </a:xfrm>
          <a:prstGeom prst="rect">
            <a:avLst/>
          </a:prstGeom>
          <a:noFill/>
        </p:spPr>
        <p:txBody>
          <a:bodyPr wrap="square" rtlCol="0" anchor="ctr">
            <a:spAutoFit/>
          </a:bodyPr>
          <a:lstStyle/>
          <a:p>
            <a:pPr algn="ctr" fontAlgn="base">
              <a:spcBef>
                <a:spcPct val="0"/>
              </a:spcBef>
              <a:spcAft>
                <a:spcPct val="0"/>
              </a:spcAft>
            </a:pPr>
            <a:r>
              <a:rPr lang="en-US" altLang="ja-JP" sz="4000" b="1" spc="-300" dirty="0">
                <a:solidFill>
                  <a:schemeClr val="accent1"/>
                </a:solidFill>
                <a:effectLst>
                  <a:outerShdw blurRad="38100" dist="38100" dir="2700000" algn="tl">
                    <a:srgbClr val="000000">
                      <a:alpha val="43137"/>
                    </a:srgbClr>
                  </a:outerShdw>
                </a:effectLst>
                <a:latin typeface="Arial Nova" panose="020B0504020202020204" pitchFamily="34" charset="0"/>
                <a:ea typeface="游ゴシック" panose="020B0400000000000000" pitchFamily="50" charset="-128"/>
              </a:rPr>
              <a:t>2.</a:t>
            </a:r>
            <a:r>
              <a:rPr lang="en-US" altLang="ja-JP" sz="4000" b="1" dirty="0">
                <a:solidFill>
                  <a:schemeClr val="accent1"/>
                </a:solidFill>
                <a:effectLst>
                  <a:outerShdw blurRad="38100" dist="38100" dir="2700000" algn="tl">
                    <a:srgbClr val="000000">
                      <a:alpha val="43137"/>
                    </a:srgbClr>
                  </a:outerShdw>
                </a:effectLst>
                <a:latin typeface="Arial Nova" panose="020B0504020202020204" pitchFamily="34" charset="0"/>
                <a:ea typeface="游ゴシック" panose="020B0400000000000000" pitchFamily="50" charset="-128"/>
              </a:rPr>
              <a:t>8</a:t>
            </a:r>
            <a:r>
              <a:rPr lang="en-US" altLang="ja-JP" dirty="0">
                <a:solidFill>
                  <a:schemeClr val="accent1"/>
                </a:solidFill>
                <a:effectLst>
                  <a:outerShdw blurRad="38100" dist="38100" dir="2700000" algn="tl">
                    <a:srgbClr val="000000">
                      <a:alpha val="43137"/>
                    </a:srgbClr>
                  </a:outerShdw>
                </a:effectLst>
                <a:latin typeface="Arial Nova Light" panose="020B0304020202020204" pitchFamily="34" charset="0"/>
                <a:ea typeface="游ゴシック" panose="020B0400000000000000" pitchFamily="50" charset="-128"/>
              </a:rPr>
              <a:t>inch</a:t>
            </a:r>
            <a:endParaRPr lang="ja-JP" altLang="en-US" sz="3600" dirty="0">
              <a:solidFill>
                <a:schemeClr val="accent1"/>
              </a:solidFill>
              <a:effectLst>
                <a:outerShdw blurRad="38100" dist="38100" dir="2700000" algn="tl">
                  <a:srgbClr val="000000">
                    <a:alpha val="43137"/>
                  </a:srgbClr>
                </a:outerShdw>
              </a:effectLst>
              <a:latin typeface="Arial Nova Light" panose="020B0304020202020204" pitchFamily="34" charset="0"/>
              <a:ea typeface="游ゴシック" panose="020B0400000000000000" pitchFamily="50" charset="-128"/>
            </a:endParaRPr>
          </a:p>
        </p:txBody>
      </p:sp>
      <p:cxnSp>
        <p:nvCxnSpPr>
          <p:cNvPr id="22" name="直線矢印コネクタ 21">
            <a:extLst>
              <a:ext uri="{FF2B5EF4-FFF2-40B4-BE49-F238E27FC236}">
                <a16:creationId xmlns:a16="http://schemas.microsoft.com/office/drawing/2014/main" id="{2F282986-0F0F-FB4A-A41D-57EE56561482}"/>
              </a:ext>
            </a:extLst>
          </p:cNvPr>
          <p:cNvCxnSpPr>
            <a:cxnSpLocks/>
          </p:cNvCxnSpPr>
          <p:nvPr/>
        </p:nvCxnSpPr>
        <p:spPr>
          <a:xfrm flipV="1">
            <a:off x="2483486" y="2007262"/>
            <a:ext cx="1066954" cy="1462087"/>
          </a:xfrm>
          <a:prstGeom prst="straightConnector1">
            <a:avLst/>
          </a:prstGeom>
          <a:ln w="88900" cap="rnd">
            <a:solidFill>
              <a:schemeClr val="accent1"/>
            </a:solidFill>
            <a:round/>
            <a:headEnd type="arrow" w="lg" len="med"/>
            <a:tailEnd type="arrow"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D0C4206-AA26-2DAF-0AE3-48E6907B162C}"/>
              </a:ext>
            </a:extLst>
          </p:cNvPr>
          <p:cNvSpPr>
            <a:spLocks noGrp="1"/>
          </p:cNvSpPr>
          <p:nvPr>
            <p:ph type="sldNum" sz="quarter" idx="12"/>
          </p:nvPr>
        </p:nvSpPr>
        <p:spPr/>
        <p:txBody>
          <a:bodyPr/>
          <a:lstStyle/>
          <a:p>
            <a:pPr algn="ctr"/>
            <a:fld id="{6FB8D711-A6AE-4DCD-B09A-C2554588049A}" type="slidenum">
              <a:rPr lang="ja-JP" altLang="en-US" sz="800" smtClean="0"/>
              <a:pPr algn="ctr"/>
              <a:t>39</a:t>
            </a:fld>
            <a:endParaRPr lang="ja-JP" altLang="en-US" sz="800" dirty="0"/>
          </a:p>
        </p:txBody>
      </p:sp>
    </p:spTree>
    <p:extLst>
      <p:ext uri="{BB962C8B-B14F-4D97-AF65-F5344CB8AC3E}">
        <p14:creationId xmlns:p14="http://schemas.microsoft.com/office/powerpoint/2010/main" val="581708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30CB776-7968-A32F-EB34-CC79DA9E9AFA}"/>
              </a:ext>
            </a:extLst>
          </p:cNvPr>
          <p:cNvSpPr>
            <a:spLocks noGrp="1"/>
          </p:cNvSpPr>
          <p:nvPr>
            <p:ph type="title"/>
          </p:nvPr>
        </p:nvSpPr>
        <p:spPr/>
        <p:txBody>
          <a:bodyPr/>
          <a:lstStyle/>
          <a:p>
            <a:r>
              <a:rPr lang="ja-JP" altLang="en-US" dirty="0"/>
              <a:t>家電量販店「翻訳機」販売金額シェア、</a:t>
            </a:r>
            <a:r>
              <a:rPr lang="en-US" altLang="ja-JP" dirty="0"/>
              <a:t>No.1</a:t>
            </a:r>
            <a:r>
              <a:rPr lang="ja-JP" altLang="en-US" dirty="0"/>
              <a:t>。</a:t>
            </a:r>
          </a:p>
        </p:txBody>
      </p:sp>
      <p:sp>
        <p:nvSpPr>
          <p:cNvPr id="7" name="テキスト プレースホルダー 6">
            <a:extLst>
              <a:ext uri="{FF2B5EF4-FFF2-40B4-BE49-F238E27FC236}">
                <a16:creationId xmlns:a16="http://schemas.microsoft.com/office/drawing/2014/main" id="{F26F42A5-1579-1E7A-0A0D-C2EBBB42247A}"/>
              </a:ext>
            </a:extLst>
          </p:cNvPr>
          <p:cNvSpPr>
            <a:spLocks noGrp="1"/>
          </p:cNvSpPr>
          <p:nvPr>
            <p:ph type="body" sz="quarter" idx="14"/>
          </p:nvPr>
        </p:nvSpPr>
        <p:spPr/>
        <p:txBody>
          <a:bodyPr/>
          <a:lstStyle/>
          <a:p>
            <a:r>
              <a:rPr lang="ja-JP" altLang="en-US" dirty="0"/>
              <a:t>翻訳機といえば、ポケトーク。</a:t>
            </a:r>
          </a:p>
        </p:txBody>
      </p:sp>
      <p:sp>
        <p:nvSpPr>
          <p:cNvPr id="6" name="テキスト プレースホルダー 5">
            <a:extLst>
              <a:ext uri="{FF2B5EF4-FFF2-40B4-BE49-F238E27FC236}">
                <a16:creationId xmlns:a16="http://schemas.microsoft.com/office/drawing/2014/main" id="{9A2DBDAB-2764-54C4-9FA0-532F176F2E70}"/>
              </a:ext>
            </a:extLst>
          </p:cNvPr>
          <p:cNvSpPr>
            <a:spLocks noGrp="1"/>
          </p:cNvSpPr>
          <p:nvPr>
            <p:ph type="body" sz="quarter" idx="13"/>
          </p:nvPr>
        </p:nvSpPr>
        <p:spPr/>
        <p:txBody>
          <a:bodyPr/>
          <a:lstStyle/>
          <a:p>
            <a:r>
              <a:rPr lang="ja-JP" altLang="en-US" dirty="0"/>
              <a:t>ポケトークとは？</a:t>
            </a:r>
          </a:p>
        </p:txBody>
      </p:sp>
      <p:graphicFrame>
        <p:nvGraphicFramePr>
          <p:cNvPr id="8" name="グラフ 3">
            <a:extLst>
              <a:ext uri="{FF2B5EF4-FFF2-40B4-BE49-F238E27FC236}">
                <a16:creationId xmlns:a16="http://schemas.microsoft.com/office/drawing/2014/main" id="{5169BA99-C530-765B-FDEA-C5F33012D30E}"/>
              </a:ext>
            </a:extLst>
          </p:cNvPr>
          <p:cNvGraphicFramePr>
            <a:graphicFrameLocks/>
          </p:cNvGraphicFramePr>
          <p:nvPr>
            <p:extLst>
              <p:ext uri="{D42A27DB-BD31-4B8C-83A1-F6EECF244321}">
                <p14:modId xmlns:p14="http://schemas.microsoft.com/office/powerpoint/2010/main" val="861314290"/>
              </p:ext>
            </p:extLst>
          </p:nvPr>
        </p:nvGraphicFramePr>
        <p:xfrm>
          <a:off x="2913078" y="2409175"/>
          <a:ext cx="6365845" cy="4227820"/>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9">
            <a:extLst>
              <a:ext uri="{FF2B5EF4-FFF2-40B4-BE49-F238E27FC236}">
                <a16:creationId xmlns:a16="http://schemas.microsoft.com/office/drawing/2014/main" id="{F9B43C8B-C361-FB83-7E7B-7B8AA38576DF}"/>
              </a:ext>
            </a:extLst>
          </p:cNvPr>
          <p:cNvSpPr txBox="1"/>
          <p:nvPr/>
        </p:nvSpPr>
        <p:spPr>
          <a:xfrm>
            <a:off x="0" y="2546442"/>
            <a:ext cx="12192000" cy="3539430"/>
          </a:xfrm>
          <a:prstGeom prst="rect">
            <a:avLst/>
          </a:prstGeom>
          <a:noFill/>
        </p:spPr>
        <p:txBody>
          <a:bodyPr wrap="square" rtlCol="0" anchor="ctr">
            <a:spAutoFit/>
          </a:bodyPr>
          <a:lstStyle/>
          <a:p>
            <a:pPr algn="ctr"/>
            <a:r>
              <a:rPr kumimoji="1" lang="en-US" altLang="ja-JP" sz="22400" b="1" spc="-300" dirty="0">
                <a:solidFill>
                  <a:schemeClr val="accent4"/>
                </a:solidFill>
                <a:latin typeface="Arial Nova" panose="020B0504020202020204" pitchFamily="34" charset="0"/>
                <a:ea typeface="Meiryo UI" panose="020B0604030504040204" pitchFamily="50" charset="-128"/>
              </a:rPr>
              <a:t>99.2</a:t>
            </a:r>
            <a:r>
              <a:rPr kumimoji="1" lang="en-US" altLang="ja-JP" sz="6000" dirty="0">
                <a:solidFill>
                  <a:schemeClr val="accent4"/>
                </a:solidFill>
                <a:latin typeface="Arial Nova Light" panose="020B0304020202020204" pitchFamily="34" charset="0"/>
                <a:ea typeface="Meiryo UI" panose="020B0604030504040204" pitchFamily="50" charset="-128"/>
              </a:rPr>
              <a:t>%</a:t>
            </a:r>
          </a:p>
        </p:txBody>
      </p:sp>
      <p:sp>
        <p:nvSpPr>
          <p:cNvPr id="14" name="テキスト ボックス 2">
            <a:extLst>
              <a:ext uri="{FF2B5EF4-FFF2-40B4-BE49-F238E27FC236}">
                <a16:creationId xmlns:a16="http://schemas.microsoft.com/office/drawing/2014/main" id="{017C1DE3-3CD3-D27E-D762-6DAE01D3DC95}"/>
              </a:ext>
            </a:extLst>
          </p:cNvPr>
          <p:cNvSpPr txBox="1"/>
          <p:nvPr/>
        </p:nvSpPr>
        <p:spPr>
          <a:xfrm>
            <a:off x="0" y="5542900"/>
            <a:ext cx="12192000" cy="461665"/>
          </a:xfrm>
          <a:prstGeom prst="rect">
            <a:avLst/>
          </a:prstGeom>
          <a:noFill/>
        </p:spPr>
        <p:txBody>
          <a:bodyPr wrap="square" rtlCol="0" anchor="ctr">
            <a:spAutoFit/>
          </a:bodyPr>
          <a:lstStyle/>
          <a:p>
            <a:pPr algn="ctr"/>
            <a:r>
              <a:rPr lang="ja-JP" altLang="en-US" sz="2400" b="1" dirty="0">
                <a:solidFill>
                  <a:schemeClr val="accent4"/>
                </a:solidFill>
                <a:latin typeface="游ゴシック" panose="020B0400000000000000" pitchFamily="50" charset="-128"/>
                <a:ea typeface="游ゴシック" panose="020B0400000000000000" pitchFamily="50" charset="-128"/>
              </a:rPr>
              <a:t>音声翻訳機</a:t>
            </a:r>
            <a:r>
              <a:rPr lang="en-US" altLang="ja-JP" sz="2400" b="1" dirty="0">
                <a:solidFill>
                  <a:schemeClr val="accent4"/>
                </a:solidFill>
                <a:latin typeface="游ゴシック" panose="020B0400000000000000" pitchFamily="50" charset="-128"/>
                <a:ea typeface="游ゴシック" panose="020B0400000000000000" pitchFamily="50" charset="-128"/>
              </a:rPr>
              <a:t>2023</a:t>
            </a:r>
            <a:r>
              <a:rPr lang="ja-JP" altLang="en-US" sz="2400" b="1" dirty="0">
                <a:solidFill>
                  <a:schemeClr val="accent4"/>
                </a:solidFill>
                <a:latin typeface="游ゴシック" panose="020B0400000000000000" pitchFamily="50" charset="-128"/>
                <a:ea typeface="游ゴシック" panose="020B0400000000000000" pitchFamily="50" charset="-128"/>
              </a:rPr>
              <a:t>年ベンダー別販売金額シェア</a:t>
            </a:r>
            <a:endParaRPr kumimoji="1" lang="ja-JP" altLang="en-US" sz="2400" b="1" dirty="0">
              <a:solidFill>
                <a:schemeClr val="accent4"/>
              </a:solidFill>
              <a:latin typeface="游ゴシック" panose="020B0400000000000000" pitchFamily="50" charset="-128"/>
              <a:ea typeface="游ゴシック" panose="020B0400000000000000" pitchFamily="50" charset="-128"/>
            </a:endParaRPr>
          </a:p>
        </p:txBody>
      </p:sp>
      <p:pic>
        <p:nvPicPr>
          <p:cNvPr id="15" name="図 13">
            <a:extLst>
              <a:ext uri="{FF2B5EF4-FFF2-40B4-BE49-F238E27FC236}">
                <a16:creationId xmlns:a16="http://schemas.microsoft.com/office/drawing/2014/main" id="{A28CF1C6-961D-3C46-5B95-F81285B9C322}"/>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p:blipFill>
        <p:spPr>
          <a:xfrm>
            <a:off x="6311772" y="4628243"/>
            <a:ext cx="516280" cy="894774"/>
          </a:xfrm>
          <a:prstGeom prst="rect">
            <a:avLst/>
          </a:prstGeom>
        </p:spPr>
      </p:pic>
      <p:sp>
        <p:nvSpPr>
          <p:cNvPr id="2" name="スライド番号プレースホルダー 1">
            <a:extLst>
              <a:ext uri="{FF2B5EF4-FFF2-40B4-BE49-F238E27FC236}">
                <a16:creationId xmlns:a16="http://schemas.microsoft.com/office/drawing/2014/main" id="{ABAF6124-9ADC-5B8B-DE57-07F8E0E8EA69}"/>
              </a:ext>
            </a:extLst>
          </p:cNvPr>
          <p:cNvSpPr>
            <a:spLocks noGrp="1"/>
          </p:cNvSpPr>
          <p:nvPr>
            <p:ph type="sldNum" sz="quarter" idx="12"/>
          </p:nvPr>
        </p:nvSpPr>
        <p:spPr/>
        <p:txBody>
          <a:bodyPr/>
          <a:lstStyle/>
          <a:p>
            <a:pPr algn="ctr"/>
            <a:fld id="{6FB8D711-A6AE-4DCD-B09A-C2554588049A}" type="slidenum">
              <a:rPr lang="ja-JP" altLang="en-US" sz="800" smtClean="0"/>
              <a:pPr algn="ctr"/>
              <a:t>4</a:t>
            </a:fld>
            <a:endParaRPr lang="ja-JP" altLang="en-US" sz="800" dirty="0"/>
          </a:p>
        </p:txBody>
      </p:sp>
    </p:spTree>
    <p:extLst>
      <p:ext uri="{BB962C8B-B14F-4D97-AF65-F5344CB8AC3E}">
        <p14:creationId xmlns:p14="http://schemas.microsoft.com/office/powerpoint/2010/main" val="1490064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A5BA5-6F6F-9B7B-35B0-9380C6BD1D12}"/>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4FF12500-FD26-473B-F8E1-86E5FE6AE1F4}"/>
              </a:ext>
            </a:extLst>
          </p:cNvPr>
          <p:cNvGrpSpPr/>
          <p:nvPr/>
        </p:nvGrpSpPr>
        <p:grpSpPr>
          <a:xfrm>
            <a:off x="1469826" y="1637443"/>
            <a:ext cx="3132348" cy="4047169"/>
            <a:chOff x="1469826" y="1495775"/>
            <a:chExt cx="3132348" cy="4047169"/>
          </a:xfrm>
        </p:grpSpPr>
        <p:sp>
          <p:nvSpPr>
            <p:cNvPr id="42" name="テキスト ボックス 36">
              <a:extLst>
                <a:ext uri="{FF2B5EF4-FFF2-40B4-BE49-F238E27FC236}">
                  <a16:creationId xmlns:a16="http://schemas.microsoft.com/office/drawing/2014/main" id="{F285444B-1B26-8C80-61D1-C36E9F42EAD5}"/>
                </a:ext>
              </a:extLst>
            </p:cNvPr>
            <p:cNvSpPr txBox="1"/>
            <p:nvPr/>
          </p:nvSpPr>
          <p:spPr>
            <a:xfrm>
              <a:off x="1469826" y="5081279"/>
              <a:ext cx="3132348"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bg1">
                      <a:lumMod val="95000"/>
                    </a:schemeClr>
                  </a:solidFill>
                  <a:latin typeface="Arial Nova" panose="020B0504020202020204" pitchFamily="34" charset="0"/>
                  <a:ea typeface="游ゴシック" panose="020B0400000000000000" pitchFamily="50" charset="-128"/>
                </a:rPr>
                <a:t>POCKETALK S</a:t>
              </a:r>
            </a:p>
          </p:txBody>
        </p:sp>
        <p:pic>
          <p:nvPicPr>
            <p:cNvPr id="43" name="図 17">
              <a:extLst>
                <a:ext uri="{FF2B5EF4-FFF2-40B4-BE49-F238E27FC236}">
                  <a16:creationId xmlns:a16="http://schemas.microsoft.com/office/drawing/2014/main" id="{B2B3A886-235F-A84D-EC4B-E3B7C54A3725}"/>
                </a:ext>
              </a:extLst>
            </p:cNvPr>
            <p:cNvPicPr>
              <a:picLocks noChangeAspect="1"/>
            </p:cNvPicPr>
            <p:nvPr/>
          </p:nvPicPr>
          <p:blipFill>
            <a:blip r:embed="rId2" cstate="email">
              <a:duotone>
                <a:schemeClr val="bg2">
                  <a:shade val="45000"/>
                  <a:satMod val="135000"/>
                </a:schemeClr>
                <a:prstClr val="white"/>
              </a:duotone>
              <a:alphaModFix amt="7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p:blipFill>
          <p:spPr>
            <a:xfrm>
              <a:off x="2285100" y="1495775"/>
              <a:ext cx="1501801" cy="2602800"/>
            </a:xfrm>
            <a:prstGeom prst="rect">
              <a:avLst/>
            </a:prstGeom>
            <a:effectLst/>
          </p:spPr>
        </p:pic>
        <p:cxnSp>
          <p:nvCxnSpPr>
            <p:cNvPr id="44" name="直線コネクタ 24">
              <a:extLst>
                <a:ext uri="{FF2B5EF4-FFF2-40B4-BE49-F238E27FC236}">
                  <a16:creationId xmlns:a16="http://schemas.microsoft.com/office/drawing/2014/main" id="{1871AE11-9C07-DA49-5D6E-E8C4F39ED246}"/>
                </a:ext>
              </a:extLst>
            </p:cNvPr>
            <p:cNvCxnSpPr>
              <a:cxnSpLocks/>
            </p:cNvCxnSpPr>
            <p:nvPr/>
          </p:nvCxnSpPr>
          <p:spPr>
            <a:xfrm flipH="1">
              <a:off x="1956000" y="4679933"/>
              <a:ext cx="2160000" cy="0"/>
            </a:xfrm>
            <a:prstGeom prst="line">
              <a:avLst/>
            </a:prstGeom>
            <a:ln w="381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382D40E3-5252-C122-672F-9DC124A6C097}"/>
              </a:ext>
            </a:extLst>
          </p:cNvPr>
          <p:cNvGrpSpPr/>
          <p:nvPr/>
        </p:nvGrpSpPr>
        <p:grpSpPr>
          <a:xfrm>
            <a:off x="7350560" y="1302470"/>
            <a:ext cx="3610880" cy="4382142"/>
            <a:chOff x="7350560" y="1160802"/>
            <a:chExt cx="3610880" cy="4382142"/>
          </a:xfrm>
        </p:grpSpPr>
        <p:sp>
          <p:nvSpPr>
            <p:cNvPr id="46" name="テキスト ボックス 37">
              <a:extLst>
                <a:ext uri="{FF2B5EF4-FFF2-40B4-BE49-F238E27FC236}">
                  <a16:creationId xmlns:a16="http://schemas.microsoft.com/office/drawing/2014/main" id="{7AD97A76-6E83-D139-F447-78DDF08B8B22}"/>
                </a:ext>
              </a:extLst>
            </p:cNvPr>
            <p:cNvSpPr txBox="1"/>
            <p:nvPr/>
          </p:nvSpPr>
          <p:spPr>
            <a:xfrm>
              <a:off x="7350560" y="5081279"/>
              <a:ext cx="3610880"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bg1">
                      <a:lumMod val="95000"/>
                    </a:schemeClr>
                  </a:solidFill>
                  <a:latin typeface="Arial Nova" panose="020B0504020202020204" pitchFamily="34" charset="0"/>
                  <a:ea typeface="游ゴシック" panose="020B0400000000000000" pitchFamily="50" charset="-128"/>
                </a:rPr>
                <a:t>POCKETALK</a:t>
              </a:r>
              <a:r>
                <a:rPr lang="ja-JP" altLang="en-US" sz="2400" b="1" dirty="0">
                  <a:solidFill>
                    <a:schemeClr val="bg1">
                      <a:lumMod val="95000"/>
                    </a:schemeClr>
                  </a:solidFill>
                  <a:latin typeface="Arial Nova" panose="020B0504020202020204" pitchFamily="34" charset="0"/>
                  <a:ea typeface="游ゴシック" panose="020B0400000000000000" pitchFamily="50" charset="-128"/>
                </a:rPr>
                <a:t> </a:t>
              </a:r>
              <a:r>
                <a:rPr lang="en-US" altLang="ja-JP" sz="2400" b="1" dirty="0">
                  <a:solidFill>
                    <a:schemeClr val="bg1">
                      <a:lumMod val="95000"/>
                    </a:schemeClr>
                  </a:solidFill>
                  <a:latin typeface="Arial Nova" panose="020B0504020202020204" pitchFamily="34" charset="0"/>
                  <a:ea typeface="游ゴシック" panose="020B0400000000000000" pitchFamily="50" charset="-128"/>
                </a:rPr>
                <a:t>S Plus</a:t>
              </a:r>
            </a:p>
          </p:txBody>
        </p:sp>
        <p:pic>
          <p:nvPicPr>
            <p:cNvPr id="47" name="図 11">
              <a:extLst>
                <a:ext uri="{FF2B5EF4-FFF2-40B4-BE49-F238E27FC236}">
                  <a16:creationId xmlns:a16="http://schemas.microsoft.com/office/drawing/2014/main" id="{F1772E88-1C61-2258-00C4-0BA6F5339DF5}"/>
                </a:ext>
              </a:extLst>
            </p:cNvPr>
            <p:cNvPicPr>
              <a:picLocks noChangeAspect="1"/>
            </p:cNvPicPr>
            <p:nvPr/>
          </p:nvPicPr>
          <p:blipFill>
            <a:blip r:embed="rId4" cstate="email">
              <a:duotone>
                <a:schemeClr val="bg2">
                  <a:shade val="45000"/>
                  <a:satMod val="135000"/>
                </a:schemeClr>
                <a:prstClr val="white"/>
              </a:duotone>
              <a:alphaModFix amt="7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8155597" y="1160802"/>
              <a:ext cx="2000806" cy="3272746"/>
            </a:xfrm>
            <a:prstGeom prst="rect">
              <a:avLst/>
            </a:prstGeom>
          </p:spPr>
        </p:pic>
        <p:cxnSp>
          <p:nvCxnSpPr>
            <p:cNvPr id="48" name="直線コネクタ 27">
              <a:extLst>
                <a:ext uri="{FF2B5EF4-FFF2-40B4-BE49-F238E27FC236}">
                  <a16:creationId xmlns:a16="http://schemas.microsoft.com/office/drawing/2014/main" id="{DC14D599-309E-46D6-5C8F-D02A94E21E94}"/>
                </a:ext>
              </a:extLst>
            </p:cNvPr>
            <p:cNvCxnSpPr>
              <a:cxnSpLocks/>
            </p:cNvCxnSpPr>
            <p:nvPr/>
          </p:nvCxnSpPr>
          <p:spPr>
            <a:xfrm flipH="1">
              <a:off x="7716000" y="4679933"/>
              <a:ext cx="2880000" cy="0"/>
            </a:xfrm>
            <a:prstGeom prst="line">
              <a:avLst/>
            </a:prstGeom>
            <a:ln w="381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6" name="テキスト プレースホルダー 5">
            <a:extLst>
              <a:ext uri="{FF2B5EF4-FFF2-40B4-BE49-F238E27FC236}">
                <a16:creationId xmlns:a16="http://schemas.microsoft.com/office/drawing/2014/main" id="{C933F4F4-E508-3FC1-5EFD-6792D810AC70}"/>
              </a:ext>
            </a:extLst>
          </p:cNvPr>
          <p:cNvSpPr>
            <a:spLocks noGrp="1"/>
          </p:cNvSpPr>
          <p:nvPr>
            <p:ph type="body" sz="quarter" idx="13"/>
          </p:nvPr>
        </p:nvSpPr>
        <p:spPr/>
        <p:txBody>
          <a:bodyPr/>
          <a:lstStyle/>
          <a:p>
            <a:r>
              <a:rPr lang="ja-JP" altLang="en-US"/>
              <a:t>ひと目でわかる仕様一覧。</a:t>
            </a:r>
          </a:p>
        </p:txBody>
      </p:sp>
      <p:graphicFrame>
        <p:nvGraphicFramePr>
          <p:cNvPr id="11" name="表 38">
            <a:extLst>
              <a:ext uri="{FF2B5EF4-FFF2-40B4-BE49-F238E27FC236}">
                <a16:creationId xmlns:a16="http://schemas.microsoft.com/office/drawing/2014/main" id="{0BF465CF-0ACB-EE83-B794-8BF144978FB9}"/>
              </a:ext>
            </a:extLst>
          </p:cNvPr>
          <p:cNvGraphicFramePr>
            <a:graphicFrameLocks noGrp="1"/>
          </p:cNvGraphicFramePr>
          <p:nvPr/>
        </p:nvGraphicFramePr>
        <p:xfrm>
          <a:off x="786000" y="1038530"/>
          <a:ext cx="10620000" cy="4996080"/>
        </p:xfrm>
        <a:graphic>
          <a:graphicData uri="http://schemas.openxmlformats.org/drawingml/2006/table">
            <a:tbl>
              <a:tblPr firstRow="1" bandRow="1"/>
              <a:tblGrid>
                <a:gridCol w="4500000">
                  <a:extLst>
                    <a:ext uri="{9D8B030D-6E8A-4147-A177-3AD203B41FA5}">
                      <a16:colId xmlns:a16="http://schemas.microsoft.com/office/drawing/2014/main" val="2090413087"/>
                    </a:ext>
                  </a:extLst>
                </a:gridCol>
                <a:gridCol w="1620000">
                  <a:extLst>
                    <a:ext uri="{9D8B030D-6E8A-4147-A177-3AD203B41FA5}">
                      <a16:colId xmlns:a16="http://schemas.microsoft.com/office/drawing/2014/main" val="2462776230"/>
                    </a:ext>
                  </a:extLst>
                </a:gridCol>
                <a:gridCol w="4500000">
                  <a:extLst>
                    <a:ext uri="{9D8B030D-6E8A-4147-A177-3AD203B41FA5}">
                      <a16:colId xmlns:a16="http://schemas.microsoft.com/office/drawing/2014/main" val="3392634041"/>
                    </a:ext>
                  </a:extLst>
                </a:gridCol>
              </a:tblGrid>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H91.6 × W53.8 × D11.5 mm</a:t>
                      </a:r>
                    </a:p>
                  </a:txBody>
                  <a:tcPr marL="0" marR="0" marT="0" marB="0"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本体サイズ</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H 123 × W65 × D11 mm</a:t>
                      </a:r>
                    </a:p>
                  </a:txBody>
                  <a:tcPr marL="0" marR="0" marT="0" marB="0"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9466239"/>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75 g</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本体質量</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125 g</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095473"/>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H138.8 × W139.7 × D36.5 mm</a:t>
                      </a:r>
                      <a:endPar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パッケージサイズ</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H176.3 × W139.7 × D36.5mm</a:t>
                      </a:r>
                      <a:endPar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392798"/>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2.8 inch</a:t>
                      </a:r>
                      <a:endPar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latin typeface="Yu Gothic" panose="020B0400000000000000" pitchFamily="34" charset="-128"/>
                          <a:ea typeface="Yu Gothic" panose="020B0400000000000000" pitchFamily="34" charset="-128"/>
                        </a:rPr>
                        <a:t>画　面</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3.97 inch</a:t>
                      </a:r>
                      <a:endPar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128736"/>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640×480 </a:t>
                      </a:r>
                      <a:r>
                        <a:rPr kumimoji="1" lang="en-US" altLang="ja-JP" sz="1200" b="0" i="0" u="none" strike="noStrike" kern="1200" cap="none" spc="0" normalizeH="0" baseline="0" noProof="0" dirty="0" err="1">
                          <a:ln>
                            <a:noFill/>
                          </a:ln>
                          <a:solidFill>
                            <a:schemeClr val="tx1"/>
                          </a:solidFill>
                          <a:effectLst/>
                          <a:uLnTx/>
                          <a:uFillTx/>
                          <a:latin typeface="Yu Gothic" panose="020B0400000000000000" pitchFamily="34" charset="-128"/>
                          <a:ea typeface="Yu Gothic" panose="020B0400000000000000" pitchFamily="34" charset="-128"/>
                          <a:cs typeface="+mn-cs"/>
                        </a:rPr>
                        <a:t>px</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latin typeface="Yu Gothic" panose="020B0400000000000000" pitchFamily="34" charset="-128"/>
                          <a:ea typeface="Yu Gothic" panose="020B0400000000000000" pitchFamily="34" charset="-128"/>
                        </a:rPr>
                        <a:t>解像度</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800×480 </a:t>
                      </a:r>
                      <a:r>
                        <a:rPr kumimoji="1" lang="en-US" altLang="ja-JP" sz="1200" b="0" i="0" u="none" strike="noStrike" kern="1200" cap="none" spc="0" normalizeH="0" baseline="0" noProof="0" dirty="0" err="1">
                          <a:ln>
                            <a:noFill/>
                          </a:ln>
                          <a:solidFill>
                            <a:schemeClr val="tx1"/>
                          </a:solidFill>
                          <a:effectLst/>
                          <a:uLnTx/>
                          <a:uFillTx/>
                          <a:latin typeface="Yu Gothic" panose="020B0400000000000000" pitchFamily="34" charset="-128"/>
                          <a:ea typeface="Yu Gothic" panose="020B0400000000000000" pitchFamily="34" charset="-128"/>
                          <a:cs typeface="+mn-cs"/>
                        </a:rPr>
                        <a:t>px</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341032"/>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ノイズキャンセリングデュアルマイク</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latin typeface="Yu Gothic" panose="020B0400000000000000" pitchFamily="34" charset="-128"/>
                          <a:ea typeface="Yu Gothic" panose="020B0400000000000000" pitchFamily="34" charset="-128"/>
                        </a:rPr>
                        <a:t>マイク</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640525"/>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2 pc</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latin typeface="Yu Gothic" panose="020B0400000000000000" pitchFamily="34" charset="-128"/>
                          <a:ea typeface="Yu Gothic" panose="020B0400000000000000" pitchFamily="34" charset="-128"/>
                        </a:rPr>
                        <a:t>スピーカー</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 pc</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0777798"/>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4.2</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200" b="0" dirty="0">
                          <a:solidFill>
                            <a:schemeClr val="tx1"/>
                          </a:solidFill>
                          <a:latin typeface="Yu Gothic" panose="020B0400000000000000" pitchFamily="34" charset="-128"/>
                          <a:ea typeface="Yu Gothic" panose="020B0400000000000000" pitchFamily="34" charset="-128"/>
                        </a:rPr>
                        <a:t>Bluetooth</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8607668"/>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有り</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双方向自動翻訳</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94598"/>
                  </a:ext>
                </a:extLst>
              </a:tr>
              <a:tr h="360000">
                <a:tc>
                  <a:txBody>
                    <a:bodyPr/>
                    <a:lstStyle/>
                    <a:p>
                      <a:pPr marL="10858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スタンダードモデル：　</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2</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年間</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p>
                      <a:pPr marL="10858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ビジネスモデル：　３年間</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p>
                      <a:pPr marL="10858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サブスクリプション：　無制限</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latin typeface="Yu Gothic" panose="020B0400000000000000" pitchFamily="34" charset="-128"/>
                          <a:ea typeface="Yu Gothic" panose="020B0400000000000000" pitchFamily="34" charset="-128"/>
                        </a:rPr>
                        <a:t>内蔵</a:t>
                      </a:r>
                      <a:r>
                        <a:rPr kumimoji="1" lang="en-US" altLang="ja-JP" sz="1200" b="0" dirty="0" err="1">
                          <a:solidFill>
                            <a:schemeClr val="tx1"/>
                          </a:solidFill>
                          <a:latin typeface="Yu Gothic" panose="020B0400000000000000" pitchFamily="34" charset="-128"/>
                          <a:ea typeface="Yu Gothic" panose="020B0400000000000000" pitchFamily="34" charset="-128"/>
                        </a:rPr>
                        <a:t>eSIM</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0226428"/>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nano-SIM</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200" b="0" dirty="0">
                          <a:solidFill>
                            <a:schemeClr val="tx1"/>
                          </a:solidFill>
                          <a:latin typeface="Yu Gothic" panose="020B0400000000000000" pitchFamily="34" charset="-128"/>
                          <a:ea typeface="Yu Gothic" panose="020B0400000000000000" pitchFamily="34" charset="-128"/>
                        </a:rPr>
                        <a:t>SIM</a:t>
                      </a:r>
                      <a:r>
                        <a:rPr kumimoji="1" lang="ja-JP" altLang="en-US" sz="1200" b="0">
                          <a:solidFill>
                            <a:schemeClr val="tx1"/>
                          </a:solidFill>
                          <a:latin typeface="Yu Gothic" panose="020B0400000000000000" pitchFamily="34" charset="-128"/>
                          <a:ea typeface="Yu Gothic" panose="020B0400000000000000" pitchFamily="34" charset="-128"/>
                        </a:rPr>
                        <a:t>カード</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914779"/>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170</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以上の国と地域</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通信エリア</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522978"/>
                  </a:ext>
                </a:extLst>
              </a:tr>
            </a:tbl>
          </a:graphicData>
        </a:graphic>
      </p:graphicFrame>
      <p:sp>
        <p:nvSpPr>
          <p:cNvPr id="2" name="スライド番号プレースホルダー 1">
            <a:extLst>
              <a:ext uri="{FF2B5EF4-FFF2-40B4-BE49-F238E27FC236}">
                <a16:creationId xmlns:a16="http://schemas.microsoft.com/office/drawing/2014/main" id="{D7F55F06-31B9-DEED-08AD-B0CF8FEF337F}"/>
              </a:ext>
            </a:extLst>
          </p:cNvPr>
          <p:cNvSpPr>
            <a:spLocks noGrp="1"/>
          </p:cNvSpPr>
          <p:nvPr>
            <p:ph type="sldNum" sz="quarter" idx="12"/>
          </p:nvPr>
        </p:nvSpPr>
        <p:spPr/>
        <p:txBody>
          <a:bodyPr/>
          <a:lstStyle/>
          <a:p>
            <a:pPr algn="ctr"/>
            <a:fld id="{6FB8D711-A6AE-4DCD-B09A-C2554588049A}" type="slidenum">
              <a:rPr lang="ja-JP" altLang="en-US" sz="800" smtClean="0"/>
              <a:pPr algn="ctr"/>
              <a:t>40</a:t>
            </a:fld>
            <a:endParaRPr lang="ja-JP" altLang="en-US" sz="800" dirty="0"/>
          </a:p>
        </p:txBody>
      </p:sp>
    </p:spTree>
    <p:extLst>
      <p:ext uri="{BB962C8B-B14F-4D97-AF65-F5344CB8AC3E}">
        <p14:creationId xmlns:p14="http://schemas.microsoft.com/office/powerpoint/2010/main" val="2424373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F046D5-0E86-45D1-5BFD-28C5B86D874E}"/>
              </a:ext>
            </a:extLst>
          </p:cNvPr>
          <p:cNvGrpSpPr/>
          <p:nvPr/>
        </p:nvGrpSpPr>
        <p:grpSpPr>
          <a:xfrm>
            <a:off x="1469826" y="1637443"/>
            <a:ext cx="3132348" cy="4047169"/>
            <a:chOff x="1469826" y="1495775"/>
            <a:chExt cx="3132348" cy="4047169"/>
          </a:xfrm>
        </p:grpSpPr>
        <p:sp>
          <p:nvSpPr>
            <p:cNvPr id="3" name="テキスト ボックス 36">
              <a:extLst>
                <a:ext uri="{FF2B5EF4-FFF2-40B4-BE49-F238E27FC236}">
                  <a16:creationId xmlns:a16="http://schemas.microsoft.com/office/drawing/2014/main" id="{13E639A5-A084-952C-580A-810EE17A254D}"/>
                </a:ext>
              </a:extLst>
            </p:cNvPr>
            <p:cNvSpPr txBox="1"/>
            <p:nvPr/>
          </p:nvSpPr>
          <p:spPr>
            <a:xfrm>
              <a:off x="1469826" y="5081279"/>
              <a:ext cx="3132348"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bg1">
                      <a:lumMod val="95000"/>
                    </a:schemeClr>
                  </a:solidFill>
                  <a:latin typeface="Arial Nova" panose="020B0504020202020204" pitchFamily="34" charset="0"/>
                  <a:ea typeface="游ゴシック" panose="020B0400000000000000" pitchFamily="50" charset="-128"/>
                </a:rPr>
                <a:t>POCKETALK S</a:t>
              </a:r>
            </a:p>
          </p:txBody>
        </p:sp>
        <p:pic>
          <p:nvPicPr>
            <p:cNvPr id="5" name="図 17">
              <a:extLst>
                <a:ext uri="{FF2B5EF4-FFF2-40B4-BE49-F238E27FC236}">
                  <a16:creationId xmlns:a16="http://schemas.microsoft.com/office/drawing/2014/main" id="{B1B49889-2658-991F-5DFA-921970BD8EB9}"/>
                </a:ext>
              </a:extLst>
            </p:cNvPr>
            <p:cNvPicPr>
              <a:picLocks noChangeAspect="1"/>
            </p:cNvPicPr>
            <p:nvPr/>
          </p:nvPicPr>
          <p:blipFill>
            <a:blip r:embed="rId2" cstate="email">
              <a:duotone>
                <a:schemeClr val="bg2">
                  <a:shade val="45000"/>
                  <a:satMod val="135000"/>
                </a:schemeClr>
                <a:prstClr val="white"/>
              </a:duotone>
              <a:alphaModFix amt="7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p:blipFill>
          <p:spPr>
            <a:xfrm>
              <a:off x="2285100" y="1495775"/>
              <a:ext cx="1501801" cy="2602800"/>
            </a:xfrm>
            <a:prstGeom prst="rect">
              <a:avLst/>
            </a:prstGeom>
            <a:effectLst/>
          </p:spPr>
        </p:pic>
        <p:cxnSp>
          <p:nvCxnSpPr>
            <p:cNvPr id="7" name="直線コネクタ 24">
              <a:extLst>
                <a:ext uri="{FF2B5EF4-FFF2-40B4-BE49-F238E27FC236}">
                  <a16:creationId xmlns:a16="http://schemas.microsoft.com/office/drawing/2014/main" id="{6FF9E90E-E458-72B2-B50E-DBE898EBD8D8}"/>
                </a:ext>
              </a:extLst>
            </p:cNvPr>
            <p:cNvCxnSpPr>
              <a:cxnSpLocks/>
            </p:cNvCxnSpPr>
            <p:nvPr/>
          </p:nvCxnSpPr>
          <p:spPr>
            <a:xfrm flipH="1">
              <a:off x="1956000" y="4679933"/>
              <a:ext cx="2160000" cy="0"/>
            </a:xfrm>
            <a:prstGeom prst="line">
              <a:avLst/>
            </a:prstGeom>
            <a:ln w="381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C0311AA-2171-40EB-1587-20AF651B1CA7}"/>
              </a:ext>
            </a:extLst>
          </p:cNvPr>
          <p:cNvGrpSpPr/>
          <p:nvPr/>
        </p:nvGrpSpPr>
        <p:grpSpPr>
          <a:xfrm>
            <a:off x="7350560" y="1302470"/>
            <a:ext cx="3610880" cy="4382142"/>
            <a:chOff x="7350560" y="1160802"/>
            <a:chExt cx="3610880" cy="4382142"/>
          </a:xfrm>
        </p:grpSpPr>
        <p:sp>
          <p:nvSpPr>
            <p:cNvPr id="9" name="テキスト ボックス 37">
              <a:extLst>
                <a:ext uri="{FF2B5EF4-FFF2-40B4-BE49-F238E27FC236}">
                  <a16:creationId xmlns:a16="http://schemas.microsoft.com/office/drawing/2014/main" id="{C92A280E-EA3F-7DAB-C2BA-726FAC6A3B5A}"/>
                </a:ext>
              </a:extLst>
            </p:cNvPr>
            <p:cNvSpPr txBox="1"/>
            <p:nvPr/>
          </p:nvSpPr>
          <p:spPr>
            <a:xfrm>
              <a:off x="7350560" y="5081279"/>
              <a:ext cx="3610880" cy="461665"/>
            </a:xfrm>
            <a:prstGeom prst="rect">
              <a:avLst/>
            </a:prstGeom>
            <a:noFill/>
          </p:spPr>
          <p:txBody>
            <a:bodyPr wrap="square" rtlCol="0">
              <a:spAutoFit/>
            </a:bodyPr>
            <a:lstStyle/>
            <a:p>
              <a:pPr algn="ctr" fontAlgn="base">
                <a:spcBef>
                  <a:spcPct val="0"/>
                </a:spcBef>
                <a:spcAft>
                  <a:spcPct val="0"/>
                </a:spcAft>
              </a:pPr>
              <a:r>
                <a:rPr lang="en-US" altLang="ja-JP" sz="2400" b="1" dirty="0">
                  <a:solidFill>
                    <a:schemeClr val="bg1">
                      <a:lumMod val="95000"/>
                    </a:schemeClr>
                  </a:solidFill>
                  <a:latin typeface="Arial Nova" panose="020B0504020202020204" pitchFamily="34" charset="0"/>
                  <a:ea typeface="游ゴシック" panose="020B0400000000000000" pitchFamily="50" charset="-128"/>
                </a:rPr>
                <a:t>POCKETALK</a:t>
              </a:r>
              <a:r>
                <a:rPr lang="ja-JP" altLang="en-US" sz="2400" b="1" dirty="0">
                  <a:solidFill>
                    <a:schemeClr val="bg1">
                      <a:lumMod val="95000"/>
                    </a:schemeClr>
                  </a:solidFill>
                  <a:latin typeface="Arial Nova" panose="020B0504020202020204" pitchFamily="34" charset="0"/>
                  <a:ea typeface="游ゴシック" panose="020B0400000000000000" pitchFamily="50" charset="-128"/>
                </a:rPr>
                <a:t> </a:t>
              </a:r>
              <a:r>
                <a:rPr lang="en-US" altLang="ja-JP" sz="2400" b="1" dirty="0">
                  <a:solidFill>
                    <a:schemeClr val="bg1">
                      <a:lumMod val="95000"/>
                    </a:schemeClr>
                  </a:solidFill>
                  <a:latin typeface="Arial Nova" panose="020B0504020202020204" pitchFamily="34" charset="0"/>
                  <a:ea typeface="游ゴシック" panose="020B0400000000000000" pitchFamily="50" charset="-128"/>
                </a:rPr>
                <a:t>S Plus</a:t>
              </a:r>
            </a:p>
          </p:txBody>
        </p:sp>
        <p:pic>
          <p:nvPicPr>
            <p:cNvPr id="10" name="図 11">
              <a:extLst>
                <a:ext uri="{FF2B5EF4-FFF2-40B4-BE49-F238E27FC236}">
                  <a16:creationId xmlns:a16="http://schemas.microsoft.com/office/drawing/2014/main" id="{6AA67FF3-1CF6-5F22-0B47-4C866F0419A8}"/>
                </a:ext>
              </a:extLst>
            </p:cNvPr>
            <p:cNvPicPr>
              <a:picLocks noChangeAspect="1"/>
            </p:cNvPicPr>
            <p:nvPr/>
          </p:nvPicPr>
          <p:blipFill>
            <a:blip r:embed="rId4" cstate="email">
              <a:duotone>
                <a:schemeClr val="bg2">
                  <a:shade val="45000"/>
                  <a:satMod val="135000"/>
                </a:schemeClr>
                <a:prstClr val="white"/>
              </a:duotone>
              <a:alphaModFix amt="7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8155597" y="1160802"/>
              <a:ext cx="2000806" cy="3272746"/>
            </a:xfrm>
            <a:prstGeom prst="rect">
              <a:avLst/>
            </a:prstGeom>
          </p:spPr>
        </p:pic>
        <p:cxnSp>
          <p:nvCxnSpPr>
            <p:cNvPr id="11" name="直線コネクタ 27">
              <a:extLst>
                <a:ext uri="{FF2B5EF4-FFF2-40B4-BE49-F238E27FC236}">
                  <a16:creationId xmlns:a16="http://schemas.microsoft.com/office/drawing/2014/main" id="{D3ABDC7E-161F-307C-9AE3-7938EDAE60CC}"/>
                </a:ext>
              </a:extLst>
            </p:cNvPr>
            <p:cNvCxnSpPr>
              <a:cxnSpLocks/>
            </p:cNvCxnSpPr>
            <p:nvPr/>
          </p:nvCxnSpPr>
          <p:spPr>
            <a:xfrm flipH="1">
              <a:off x="7716000" y="4679933"/>
              <a:ext cx="2880000" cy="0"/>
            </a:xfrm>
            <a:prstGeom prst="line">
              <a:avLst/>
            </a:prstGeom>
            <a:ln w="3810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grpSp>
      <p:sp>
        <p:nvSpPr>
          <p:cNvPr id="6" name="テキスト プレースホルダー 5">
            <a:extLst>
              <a:ext uri="{FF2B5EF4-FFF2-40B4-BE49-F238E27FC236}">
                <a16:creationId xmlns:a16="http://schemas.microsoft.com/office/drawing/2014/main" id="{9A2DBDAB-2764-54C4-9FA0-532F176F2E70}"/>
              </a:ext>
            </a:extLst>
          </p:cNvPr>
          <p:cNvSpPr>
            <a:spLocks noGrp="1"/>
          </p:cNvSpPr>
          <p:nvPr>
            <p:ph type="body" sz="quarter" idx="13"/>
          </p:nvPr>
        </p:nvSpPr>
        <p:spPr/>
        <p:txBody>
          <a:bodyPr/>
          <a:lstStyle/>
          <a:p>
            <a:r>
              <a:rPr lang="ja-JP" altLang="en-US"/>
              <a:t>ひと目でわかる仕様一覧。</a:t>
            </a:r>
          </a:p>
        </p:txBody>
      </p:sp>
      <p:graphicFrame>
        <p:nvGraphicFramePr>
          <p:cNvPr id="4" name="表 38">
            <a:extLst>
              <a:ext uri="{FF2B5EF4-FFF2-40B4-BE49-F238E27FC236}">
                <a16:creationId xmlns:a16="http://schemas.microsoft.com/office/drawing/2014/main" id="{E6AD99FE-CEC9-AE38-3589-AC1139939657}"/>
              </a:ext>
            </a:extLst>
          </p:cNvPr>
          <p:cNvGraphicFramePr>
            <a:graphicFrameLocks noGrp="1"/>
          </p:cNvGraphicFramePr>
          <p:nvPr/>
        </p:nvGraphicFramePr>
        <p:xfrm>
          <a:off x="786000" y="1038529"/>
          <a:ext cx="10620000" cy="5004000"/>
        </p:xfrm>
        <a:graphic>
          <a:graphicData uri="http://schemas.openxmlformats.org/drawingml/2006/table">
            <a:tbl>
              <a:tblPr firstRow="1" bandRow="1"/>
              <a:tblGrid>
                <a:gridCol w="4500000">
                  <a:extLst>
                    <a:ext uri="{9D8B030D-6E8A-4147-A177-3AD203B41FA5}">
                      <a16:colId xmlns:a16="http://schemas.microsoft.com/office/drawing/2014/main" val="2090413087"/>
                    </a:ext>
                  </a:extLst>
                </a:gridCol>
                <a:gridCol w="1620000">
                  <a:extLst>
                    <a:ext uri="{9D8B030D-6E8A-4147-A177-3AD203B41FA5}">
                      <a16:colId xmlns:a16="http://schemas.microsoft.com/office/drawing/2014/main" val="2462776230"/>
                    </a:ext>
                  </a:extLst>
                </a:gridCol>
                <a:gridCol w="4500000">
                  <a:extLst>
                    <a:ext uri="{9D8B030D-6E8A-4147-A177-3AD203B41FA5}">
                      <a16:colId xmlns:a16="http://schemas.microsoft.com/office/drawing/2014/main" val="3392634041"/>
                    </a:ext>
                  </a:extLst>
                </a:gridCol>
              </a:tblGrid>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リチウムイオン</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バッテリー</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688026"/>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1200mAh</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（リチウムイオン電池）</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バッテリー容量</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1550mAh</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（リチウムイオン電池）</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830755"/>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約</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179</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時間（</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7.5</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日）</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zh-TW" altLang="en-US" sz="1200" b="0" dirty="0">
                          <a:solidFill>
                            <a:schemeClr val="tx1"/>
                          </a:solidFill>
                          <a:latin typeface="Yu Gothic" panose="020B0400000000000000" pitchFamily="34" charset="-128"/>
                          <a:ea typeface="Yu Gothic" panose="020B0400000000000000" pitchFamily="34" charset="-128"/>
                        </a:rPr>
                        <a:t>連続待受時間</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約</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213</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時間（</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8.9</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日）</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6771843"/>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約</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75</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分（</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時間</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15</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分）</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充電時間</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約</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105</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分（</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1</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時間</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45</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分）</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293023"/>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4.56wh</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ワット時定格量</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5.89wh</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590388"/>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USB Type-C</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latin typeface="Yu Gothic" panose="020B0400000000000000" pitchFamily="34" charset="-128"/>
                          <a:ea typeface="Yu Gothic" panose="020B0400000000000000" pitchFamily="34" charset="-128"/>
                        </a:rPr>
                        <a:t>充電端子</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192367"/>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入力電圧</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5V</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まで／入力電流 </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2A</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まで</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充電仕様</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8744353"/>
                  </a:ext>
                </a:extLst>
              </a:tr>
              <a:tr h="396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有（標準）</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latin typeface="Yu Gothic" panose="020B0400000000000000" pitchFamily="34" charset="-128"/>
                          <a:ea typeface="Yu Gothic" panose="020B0400000000000000" pitchFamily="34" charset="-128"/>
                        </a:rPr>
                        <a:t>充電器</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514382"/>
                  </a:ext>
                </a:extLst>
              </a:tr>
              <a:tr h="1260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3G</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W-CDMA: 1/2/5/6/19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4G</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FDD-LTE: 1/2/3/4/5/7/8/12/13/17/18/19/20/25/26/28B</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TD-LTE: 38/39/40/41</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JP" altLang="ja-JP" sz="1200" b="0" dirty="0">
                          <a:solidFill>
                            <a:schemeClr val="tx1"/>
                          </a:solidFill>
                          <a:latin typeface="Yu Gothic" panose="020B0400000000000000" pitchFamily="34" charset="-128"/>
                          <a:ea typeface="Yu Gothic" panose="020B0400000000000000" pitchFamily="34" charset="-128"/>
                        </a:rPr>
                        <a:t>Wi-Fi</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032118"/>
                  </a:ext>
                </a:extLst>
              </a:tr>
              <a:tr h="5760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動作</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温度：　</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0</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40</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度</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 (</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結露がないこと</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保存</a:t>
                      </a:r>
                      <a:r>
                        <a:rPr kumimoji="1"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n-cs"/>
                        </a:rPr>
                        <a:t>温度：　－</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20</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45</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度</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 (</a:t>
                      </a: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結露がないこと</a:t>
                      </a:r>
                      <a:r>
                        <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a:t>
                      </a: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a:solidFill>
                            <a:schemeClr val="tx1"/>
                          </a:solidFill>
                          <a:latin typeface="Yu Gothic" panose="020B0400000000000000" pitchFamily="34" charset="-128"/>
                          <a:ea typeface="Yu Gothic" panose="020B0400000000000000" pitchFamily="34" charset="-128"/>
                        </a:rPr>
                        <a:t>環境条件</a:t>
                      </a:r>
                      <a:endParaRPr kumimoji="1" lang="ja-JP" altLang="en-US" sz="1200" b="0" dirty="0">
                        <a:solidFill>
                          <a:schemeClr val="tx1"/>
                        </a:solidFill>
                        <a:latin typeface="Yu Gothic" panose="020B0400000000000000" pitchFamily="34" charset="-128"/>
                        <a:ea typeface="Yu Gothic" panose="020B0400000000000000" pitchFamily="34" charset="-128"/>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rPr>
                        <a:t>同左</a:t>
                      </a:r>
                      <a:endParaRPr kumimoji="1"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n-cs"/>
                      </a:endParaRPr>
                    </a:p>
                  </a:txBody>
                  <a:tcPr anchor="ctr">
                    <a:lnL w="12700" cmpd="sng">
                      <a:noFill/>
                    </a:lnL>
                    <a:lnR w="12700" cmpd="sng">
                      <a:noFill/>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58517"/>
                  </a:ext>
                </a:extLst>
              </a:tr>
            </a:tbl>
          </a:graphicData>
        </a:graphic>
      </p:graphicFrame>
      <p:sp>
        <p:nvSpPr>
          <p:cNvPr id="12" name="スライド番号プレースホルダー 11">
            <a:extLst>
              <a:ext uri="{FF2B5EF4-FFF2-40B4-BE49-F238E27FC236}">
                <a16:creationId xmlns:a16="http://schemas.microsoft.com/office/drawing/2014/main" id="{07401DDE-AE12-EA75-F3B2-106C24D8FE79}"/>
              </a:ext>
            </a:extLst>
          </p:cNvPr>
          <p:cNvSpPr>
            <a:spLocks noGrp="1"/>
          </p:cNvSpPr>
          <p:nvPr>
            <p:ph type="sldNum" sz="quarter" idx="12"/>
          </p:nvPr>
        </p:nvSpPr>
        <p:spPr/>
        <p:txBody>
          <a:bodyPr/>
          <a:lstStyle/>
          <a:p>
            <a:pPr algn="ctr"/>
            <a:fld id="{6FB8D711-A6AE-4DCD-B09A-C2554588049A}" type="slidenum">
              <a:rPr lang="ja-JP" altLang="en-US" sz="800" smtClean="0"/>
              <a:pPr algn="ctr"/>
              <a:t>41</a:t>
            </a:fld>
            <a:endParaRPr lang="ja-JP" altLang="en-US" sz="800" dirty="0"/>
          </a:p>
        </p:txBody>
      </p:sp>
    </p:spTree>
    <p:extLst>
      <p:ext uri="{BB962C8B-B14F-4D97-AF65-F5344CB8AC3E}">
        <p14:creationId xmlns:p14="http://schemas.microsoft.com/office/powerpoint/2010/main" val="395920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9A2DBDAB-2764-54C4-9FA0-532F176F2E70}"/>
              </a:ext>
            </a:extLst>
          </p:cNvPr>
          <p:cNvSpPr>
            <a:spLocks noGrp="1"/>
          </p:cNvSpPr>
          <p:nvPr>
            <p:ph type="body" sz="quarter" idx="13"/>
          </p:nvPr>
        </p:nvSpPr>
        <p:spPr/>
        <p:txBody>
          <a:bodyPr>
            <a:normAutofit/>
          </a:bodyPr>
          <a:lstStyle/>
          <a:p>
            <a:r>
              <a:rPr lang="ja-JP" altLang="en-US" sz="2400">
                <a:latin typeface="Arial Nova Cond Light" panose="020B0306020202020204" pitchFamily="34" charset="0"/>
              </a:rPr>
              <a:t>導入企業の声。 </a:t>
            </a:r>
            <a:r>
              <a:rPr lang="en-US" altLang="ja-JP" sz="2400" dirty="0">
                <a:latin typeface="Arial Nova Cond Light" panose="020B0306020202020204" pitchFamily="34" charset="0"/>
              </a:rPr>
              <a:t>10,000</a:t>
            </a:r>
            <a:r>
              <a:rPr lang="ja-JP" altLang="en-US" sz="2400">
                <a:latin typeface="Arial Nova Cond Light" panose="020B0306020202020204" pitchFamily="34" charset="0"/>
              </a:rPr>
              <a:t>社以上で採用。</a:t>
            </a:r>
            <a:r>
              <a:rPr lang="ja-JP" altLang="en-US"/>
              <a:t> </a:t>
            </a:r>
            <a:r>
              <a:rPr lang="en-US" altLang="ja-JP" dirty="0">
                <a:hlinkClick r:id="rId2"/>
              </a:rPr>
              <a:t>https://pocketalk.jp/business?i=nav</a:t>
            </a:r>
            <a:endParaRPr lang="ja-JP" altLang="en-US" dirty="0"/>
          </a:p>
        </p:txBody>
      </p:sp>
      <p:grpSp>
        <p:nvGrpSpPr>
          <p:cNvPr id="21" name="グループ化 20">
            <a:extLst>
              <a:ext uri="{FF2B5EF4-FFF2-40B4-BE49-F238E27FC236}">
                <a16:creationId xmlns:a16="http://schemas.microsoft.com/office/drawing/2014/main" id="{B7ACA967-7BD4-37A8-BABF-F2997751A562}"/>
              </a:ext>
            </a:extLst>
          </p:cNvPr>
          <p:cNvGrpSpPr/>
          <p:nvPr/>
        </p:nvGrpSpPr>
        <p:grpSpPr>
          <a:xfrm>
            <a:off x="319336" y="805328"/>
            <a:ext cx="11553328" cy="5753290"/>
            <a:chOff x="271942" y="763261"/>
            <a:chExt cx="11553328" cy="5753290"/>
          </a:xfrm>
        </p:grpSpPr>
        <p:grpSp>
          <p:nvGrpSpPr>
            <p:cNvPr id="18" name="グループ化 17">
              <a:extLst>
                <a:ext uri="{FF2B5EF4-FFF2-40B4-BE49-F238E27FC236}">
                  <a16:creationId xmlns:a16="http://schemas.microsoft.com/office/drawing/2014/main" id="{C4DF0C49-6627-B5EE-39DC-C6DD24107C66}"/>
                </a:ext>
              </a:extLst>
            </p:cNvPr>
            <p:cNvGrpSpPr/>
            <p:nvPr/>
          </p:nvGrpSpPr>
          <p:grpSpPr>
            <a:xfrm>
              <a:off x="271942" y="922723"/>
              <a:ext cx="3636000" cy="5593828"/>
              <a:chOff x="8301913" y="763261"/>
              <a:chExt cx="3636000" cy="5593828"/>
            </a:xfrm>
          </p:grpSpPr>
          <p:pic>
            <p:nvPicPr>
              <p:cNvPr id="5" name="図 4">
                <a:extLst>
                  <a:ext uri="{FF2B5EF4-FFF2-40B4-BE49-F238E27FC236}">
                    <a16:creationId xmlns:a16="http://schemas.microsoft.com/office/drawing/2014/main" id="{446851BD-3F33-698D-FC65-79DC373BDD50}"/>
                  </a:ext>
                </a:extLst>
              </p:cNvPr>
              <p:cNvPicPr>
                <a:picLocks noChangeAspect="1"/>
              </p:cNvPicPr>
              <p:nvPr/>
            </p:nvPicPr>
            <p:blipFill>
              <a:blip r:embed="rId3"/>
              <a:stretch>
                <a:fillRect/>
              </a:stretch>
            </p:blipFill>
            <p:spPr>
              <a:xfrm>
                <a:off x="8362372" y="4414479"/>
                <a:ext cx="3501323" cy="1942610"/>
              </a:xfrm>
              <a:prstGeom prst="rect">
                <a:avLst/>
              </a:prstGeom>
            </p:spPr>
          </p:pic>
          <p:pic>
            <p:nvPicPr>
              <p:cNvPr id="10" name="図 9">
                <a:extLst>
                  <a:ext uri="{FF2B5EF4-FFF2-40B4-BE49-F238E27FC236}">
                    <a16:creationId xmlns:a16="http://schemas.microsoft.com/office/drawing/2014/main" id="{90B7A767-8E9B-D6A3-5906-DC190442164A}"/>
                  </a:ext>
                </a:extLst>
              </p:cNvPr>
              <p:cNvPicPr>
                <a:picLocks noChangeAspect="1"/>
              </p:cNvPicPr>
              <p:nvPr/>
            </p:nvPicPr>
            <p:blipFill>
              <a:blip r:embed="rId4"/>
              <a:stretch>
                <a:fillRect/>
              </a:stretch>
            </p:blipFill>
            <p:spPr>
              <a:xfrm>
                <a:off x="8375697" y="809369"/>
                <a:ext cx="3488432" cy="2475958"/>
              </a:xfrm>
              <a:prstGeom prst="rect">
                <a:avLst/>
              </a:prstGeom>
            </p:spPr>
          </p:pic>
          <p:sp>
            <p:nvSpPr>
              <p:cNvPr id="14" name="テキスト ボックス 13">
                <a:extLst>
                  <a:ext uri="{FF2B5EF4-FFF2-40B4-BE49-F238E27FC236}">
                    <a16:creationId xmlns:a16="http://schemas.microsoft.com/office/drawing/2014/main" id="{D4A26A52-8F9D-2E87-DE16-4B5B77F9C6C7}"/>
                  </a:ext>
                </a:extLst>
              </p:cNvPr>
              <p:cNvSpPr txBox="1"/>
              <p:nvPr/>
            </p:nvSpPr>
            <p:spPr>
              <a:xfrm>
                <a:off x="8301913" y="763261"/>
                <a:ext cx="3636000" cy="318924"/>
              </a:xfrm>
              <a:prstGeom prst="rect">
                <a:avLst/>
              </a:prstGeom>
              <a:solidFill>
                <a:schemeClr val="bg1"/>
              </a:solidFill>
            </p:spPr>
            <p:txBody>
              <a:bodyPr wrap="square" lIns="0" tIns="72000" rIns="0" bIns="0" rtlCol="0" anchor="b">
                <a:spAutoFit/>
              </a:bodyPr>
              <a:lstStyle/>
              <a:p>
                <a:pPr algn="ctr" fontAlgn="base">
                  <a:spcBef>
                    <a:spcPct val="0"/>
                  </a:spcBef>
                  <a:spcAft>
                    <a:spcPct val="0"/>
                  </a:spcAft>
                </a:pPr>
                <a:r>
                  <a:rPr lang="ja-JP" altLang="en-US" sz="1600" b="1" dirty="0">
                    <a:solidFill>
                      <a:prstClr val="black"/>
                    </a:solidFill>
                    <a:latin typeface="Arial Nova" panose="020B0504020202020204" pitchFamily="34" charset="0"/>
                    <a:ea typeface="游ゴシック" panose="020B0400000000000000" pitchFamily="50" charset="-128"/>
                  </a:rPr>
                  <a:t>製造・小売</a:t>
                </a:r>
                <a:endParaRPr lang="en-US" altLang="ja-JP" sz="1600" b="1" dirty="0">
                  <a:solidFill>
                    <a:prstClr val="black"/>
                  </a:solidFill>
                  <a:latin typeface="Arial Nova" panose="020B0504020202020204" pitchFamily="34" charset="0"/>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A6966D96-0BD4-AB97-3D15-0605BA511F2C}"/>
                  </a:ext>
                </a:extLst>
              </p:cNvPr>
              <p:cNvSpPr txBox="1"/>
              <p:nvPr/>
            </p:nvSpPr>
            <p:spPr>
              <a:xfrm>
                <a:off x="8301913" y="4380328"/>
                <a:ext cx="3636000" cy="318924"/>
              </a:xfrm>
              <a:prstGeom prst="rect">
                <a:avLst/>
              </a:prstGeom>
              <a:solidFill>
                <a:schemeClr val="bg1"/>
              </a:solidFill>
            </p:spPr>
            <p:txBody>
              <a:bodyPr wrap="square" lIns="0" tIns="72000" rIns="0" bIns="0" rtlCol="0" anchor="b">
                <a:spAutoFit/>
              </a:bodyPr>
              <a:lstStyle/>
              <a:p>
                <a:pPr algn="ctr" fontAlgn="base">
                  <a:spcBef>
                    <a:spcPct val="0"/>
                  </a:spcBef>
                  <a:spcAft>
                    <a:spcPct val="0"/>
                  </a:spcAft>
                </a:pPr>
                <a:r>
                  <a:rPr lang="ja-JP" altLang="en-US" sz="1600" b="1" dirty="0">
                    <a:solidFill>
                      <a:prstClr val="black"/>
                    </a:solidFill>
                    <a:latin typeface="Arial Nova" panose="020B0504020202020204" pitchFamily="34" charset="0"/>
                    <a:ea typeface="游ゴシック" panose="020B0400000000000000" pitchFamily="50" charset="-128"/>
                  </a:rPr>
                  <a:t>旅行関連</a:t>
                </a:r>
                <a:endParaRPr lang="en-US" altLang="ja-JP" sz="1600" b="1" dirty="0">
                  <a:solidFill>
                    <a:prstClr val="black"/>
                  </a:solidFill>
                  <a:latin typeface="Arial Nova" panose="020B0504020202020204" pitchFamily="34" charset="0"/>
                  <a:ea typeface="游ゴシック" panose="020B0400000000000000" pitchFamily="50" charset="-128"/>
                </a:endParaRPr>
              </a:p>
            </p:txBody>
          </p:sp>
        </p:grpSp>
        <p:grpSp>
          <p:nvGrpSpPr>
            <p:cNvPr id="19" name="グループ化 18">
              <a:extLst>
                <a:ext uri="{FF2B5EF4-FFF2-40B4-BE49-F238E27FC236}">
                  <a16:creationId xmlns:a16="http://schemas.microsoft.com/office/drawing/2014/main" id="{A55D1FDC-9D2E-0864-3D45-BC496913B3C4}"/>
                </a:ext>
              </a:extLst>
            </p:cNvPr>
            <p:cNvGrpSpPr/>
            <p:nvPr/>
          </p:nvGrpSpPr>
          <p:grpSpPr>
            <a:xfrm>
              <a:off x="4230606" y="763261"/>
              <a:ext cx="3636000" cy="5593829"/>
              <a:chOff x="4278000" y="763261"/>
              <a:chExt cx="3636000" cy="5593829"/>
            </a:xfrm>
          </p:grpSpPr>
          <p:pic>
            <p:nvPicPr>
              <p:cNvPr id="4" name="図 3">
                <a:extLst>
                  <a:ext uri="{FF2B5EF4-FFF2-40B4-BE49-F238E27FC236}">
                    <a16:creationId xmlns:a16="http://schemas.microsoft.com/office/drawing/2014/main" id="{DF78D3C8-BEE6-7A50-8492-985ED7C6F5E7}"/>
                  </a:ext>
                </a:extLst>
              </p:cNvPr>
              <p:cNvPicPr>
                <a:picLocks noChangeAspect="1"/>
              </p:cNvPicPr>
              <p:nvPr/>
            </p:nvPicPr>
            <p:blipFill>
              <a:blip r:embed="rId5"/>
              <a:stretch>
                <a:fillRect/>
              </a:stretch>
            </p:blipFill>
            <p:spPr>
              <a:xfrm>
                <a:off x="4350314" y="809369"/>
                <a:ext cx="3468898" cy="3605110"/>
              </a:xfrm>
              <a:prstGeom prst="rect">
                <a:avLst/>
              </a:prstGeom>
            </p:spPr>
          </p:pic>
          <p:pic>
            <p:nvPicPr>
              <p:cNvPr id="8" name="図 7">
                <a:extLst>
                  <a:ext uri="{FF2B5EF4-FFF2-40B4-BE49-F238E27FC236}">
                    <a16:creationId xmlns:a16="http://schemas.microsoft.com/office/drawing/2014/main" id="{B3275E66-E846-B677-8593-1CEE162969C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5246" y="4542171"/>
                <a:ext cx="3465956" cy="1814919"/>
              </a:xfrm>
              <a:prstGeom prst="rect">
                <a:avLst/>
              </a:prstGeom>
            </p:spPr>
          </p:pic>
          <p:sp>
            <p:nvSpPr>
              <p:cNvPr id="13" name="テキスト ボックス 12">
                <a:extLst>
                  <a:ext uri="{FF2B5EF4-FFF2-40B4-BE49-F238E27FC236}">
                    <a16:creationId xmlns:a16="http://schemas.microsoft.com/office/drawing/2014/main" id="{91C34E36-01CE-FCC9-2D29-1183AB7C4417}"/>
                  </a:ext>
                </a:extLst>
              </p:cNvPr>
              <p:cNvSpPr txBox="1"/>
              <p:nvPr/>
            </p:nvSpPr>
            <p:spPr>
              <a:xfrm>
                <a:off x="4278000" y="763261"/>
                <a:ext cx="3636000" cy="318924"/>
              </a:xfrm>
              <a:prstGeom prst="rect">
                <a:avLst/>
              </a:prstGeom>
              <a:solidFill>
                <a:schemeClr val="bg1"/>
              </a:solidFill>
            </p:spPr>
            <p:txBody>
              <a:bodyPr wrap="square" lIns="0" tIns="72000" rIns="0" bIns="0" rtlCol="0" anchor="b">
                <a:spAutoFit/>
              </a:bodyPr>
              <a:lstStyle/>
              <a:p>
                <a:pPr algn="ctr" fontAlgn="base">
                  <a:spcBef>
                    <a:spcPct val="0"/>
                  </a:spcBef>
                  <a:spcAft>
                    <a:spcPct val="0"/>
                  </a:spcAft>
                </a:pPr>
                <a:r>
                  <a:rPr lang="ja-JP" altLang="en-US" sz="1600" b="1" dirty="0">
                    <a:solidFill>
                      <a:prstClr val="black"/>
                    </a:solidFill>
                    <a:latin typeface="Arial Nova" panose="020B0504020202020204" pitchFamily="34" charset="0"/>
                    <a:ea typeface="游ゴシック" panose="020B0400000000000000" pitchFamily="50" charset="-128"/>
                  </a:rPr>
                  <a:t>交通機関</a:t>
                </a:r>
                <a:endParaRPr lang="en-US" altLang="ja-JP" sz="1600" b="1" dirty="0">
                  <a:solidFill>
                    <a:prstClr val="black"/>
                  </a:solidFill>
                  <a:latin typeface="Arial Nova" panose="020B0504020202020204" pitchFamily="34" charset="0"/>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2044DB3A-DFC2-45D9-6DDC-01FA6A8F6CE4}"/>
                  </a:ext>
                </a:extLst>
              </p:cNvPr>
              <p:cNvSpPr txBox="1"/>
              <p:nvPr/>
            </p:nvSpPr>
            <p:spPr>
              <a:xfrm>
                <a:off x="4278000" y="4470111"/>
                <a:ext cx="3636000" cy="318924"/>
              </a:xfrm>
              <a:prstGeom prst="rect">
                <a:avLst/>
              </a:prstGeom>
              <a:solidFill>
                <a:schemeClr val="bg1"/>
              </a:solidFill>
            </p:spPr>
            <p:txBody>
              <a:bodyPr wrap="square" lIns="0" tIns="72000" rIns="0" bIns="0" rtlCol="0" anchor="b">
                <a:spAutoFit/>
              </a:bodyPr>
              <a:lstStyle/>
              <a:p>
                <a:pPr algn="ctr" fontAlgn="base">
                  <a:spcBef>
                    <a:spcPct val="0"/>
                  </a:spcBef>
                  <a:spcAft>
                    <a:spcPct val="0"/>
                  </a:spcAft>
                </a:pPr>
                <a:r>
                  <a:rPr lang="ja-JP" altLang="en-US" sz="1600" b="1" dirty="0">
                    <a:solidFill>
                      <a:prstClr val="black"/>
                    </a:solidFill>
                    <a:latin typeface="Arial Nova" panose="020B0504020202020204" pitchFamily="34" charset="0"/>
                    <a:ea typeface="游ゴシック" panose="020B0400000000000000" pitchFamily="50" charset="-128"/>
                  </a:rPr>
                  <a:t>医療機関</a:t>
                </a:r>
                <a:endParaRPr lang="en-US" altLang="ja-JP" sz="1600" b="1" dirty="0">
                  <a:solidFill>
                    <a:prstClr val="black"/>
                  </a:solidFill>
                  <a:latin typeface="Arial Nova" panose="020B0504020202020204" pitchFamily="34" charset="0"/>
                  <a:ea typeface="游ゴシック" panose="020B0400000000000000" pitchFamily="50" charset="-128"/>
                </a:endParaRPr>
              </a:p>
            </p:txBody>
          </p:sp>
        </p:grpSp>
        <p:grpSp>
          <p:nvGrpSpPr>
            <p:cNvPr id="20" name="グループ化 19">
              <a:extLst>
                <a:ext uri="{FF2B5EF4-FFF2-40B4-BE49-F238E27FC236}">
                  <a16:creationId xmlns:a16="http://schemas.microsoft.com/office/drawing/2014/main" id="{CE23EFD3-6E1D-02AD-DFFC-328FF2C34B57}"/>
                </a:ext>
              </a:extLst>
            </p:cNvPr>
            <p:cNvGrpSpPr/>
            <p:nvPr/>
          </p:nvGrpSpPr>
          <p:grpSpPr>
            <a:xfrm>
              <a:off x="8189270" y="763261"/>
              <a:ext cx="3636000" cy="5593828"/>
              <a:chOff x="243282" y="763261"/>
              <a:chExt cx="3636000" cy="5593828"/>
            </a:xfrm>
          </p:grpSpPr>
          <p:pic>
            <p:nvPicPr>
              <p:cNvPr id="7" name="図 6">
                <a:extLst>
                  <a:ext uri="{FF2B5EF4-FFF2-40B4-BE49-F238E27FC236}">
                    <a16:creationId xmlns:a16="http://schemas.microsoft.com/office/drawing/2014/main" id="{F3DED74C-C7EB-B957-75EA-D0BB69D04961}"/>
                  </a:ext>
                </a:extLst>
              </p:cNvPr>
              <p:cNvPicPr>
                <a:picLocks noChangeAspect="1"/>
              </p:cNvPicPr>
              <p:nvPr/>
            </p:nvPicPr>
            <p:blipFill>
              <a:blip r:embed="rId7"/>
              <a:stretch>
                <a:fillRect/>
              </a:stretch>
            </p:blipFill>
            <p:spPr>
              <a:xfrm>
                <a:off x="328304" y="809369"/>
                <a:ext cx="3465956" cy="2829166"/>
              </a:xfrm>
              <a:prstGeom prst="rect">
                <a:avLst/>
              </a:prstGeom>
            </p:spPr>
          </p:pic>
          <p:pic>
            <p:nvPicPr>
              <p:cNvPr id="9" name="図 8">
                <a:extLst>
                  <a:ext uri="{FF2B5EF4-FFF2-40B4-BE49-F238E27FC236}">
                    <a16:creationId xmlns:a16="http://schemas.microsoft.com/office/drawing/2014/main" id="{C1C36065-1271-29A2-597D-B6F9133339F6}"/>
                  </a:ext>
                </a:extLst>
              </p:cNvPr>
              <p:cNvPicPr>
                <a:picLocks noChangeAspect="1"/>
              </p:cNvPicPr>
              <p:nvPr/>
            </p:nvPicPr>
            <p:blipFill>
              <a:blip r:embed="rId8"/>
              <a:stretch>
                <a:fillRect/>
              </a:stretch>
            </p:blipFill>
            <p:spPr>
              <a:xfrm>
                <a:off x="368550" y="3911970"/>
                <a:ext cx="3465956" cy="2445119"/>
              </a:xfrm>
              <a:prstGeom prst="rect">
                <a:avLst/>
              </a:prstGeom>
            </p:spPr>
          </p:pic>
          <p:sp>
            <p:nvSpPr>
              <p:cNvPr id="11" name="テキスト ボックス 10">
                <a:extLst>
                  <a:ext uri="{FF2B5EF4-FFF2-40B4-BE49-F238E27FC236}">
                    <a16:creationId xmlns:a16="http://schemas.microsoft.com/office/drawing/2014/main" id="{9C11AF47-4BA9-E159-2B68-60E1AF6E1323}"/>
                  </a:ext>
                </a:extLst>
              </p:cNvPr>
              <p:cNvSpPr txBox="1"/>
              <p:nvPr/>
            </p:nvSpPr>
            <p:spPr>
              <a:xfrm>
                <a:off x="243282" y="763261"/>
                <a:ext cx="3636000" cy="318924"/>
              </a:xfrm>
              <a:prstGeom prst="rect">
                <a:avLst/>
              </a:prstGeom>
              <a:solidFill>
                <a:schemeClr val="bg1"/>
              </a:solidFill>
            </p:spPr>
            <p:txBody>
              <a:bodyPr wrap="square" lIns="0" tIns="72000" rIns="0" bIns="0" rtlCol="0" anchor="b">
                <a:spAutoFit/>
              </a:bodyPr>
              <a:lstStyle/>
              <a:p>
                <a:pPr algn="ctr" fontAlgn="base">
                  <a:spcBef>
                    <a:spcPct val="0"/>
                  </a:spcBef>
                  <a:spcAft>
                    <a:spcPct val="0"/>
                  </a:spcAft>
                </a:pPr>
                <a:r>
                  <a:rPr lang="ja-JP" altLang="en-US" sz="1600" b="1" dirty="0">
                    <a:solidFill>
                      <a:prstClr val="black"/>
                    </a:solidFill>
                    <a:latin typeface="Arial Nova" panose="020B0504020202020204" pitchFamily="34" charset="0"/>
                    <a:ea typeface="游ゴシック" panose="020B0400000000000000" pitchFamily="50" charset="-128"/>
                  </a:rPr>
                  <a:t>観光・アミューズメント</a:t>
                </a:r>
                <a:endParaRPr lang="en-US" altLang="ja-JP" sz="1600" b="1" dirty="0">
                  <a:solidFill>
                    <a:prstClr val="black"/>
                  </a:solidFill>
                  <a:latin typeface="Arial Nova" panose="020B0504020202020204" pitchFamily="34" charset="0"/>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012322CA-B407-2E77-2DB2-5ECF069490F7}"/>
                  </a:ext>
                </a:extLst>
              </p:cNvPr>
              <p:cNvSpPr txBox="1"/>
              <p:nvPr/>
            </p:nvSpPr>
            <p:spPr>
              <a:xfrm>
                <a:off x="243282" y="1660780"/>
                <a:ext cx="3636000" cy="318924"/>
              </a:xfrm>
              <a:prstGeom prst="rect">
                <a:avLst/>
              </a:prstGeom>
              <a:solidFill>
                <a:schemeClr val="bg1"/>
              </a:solidFill>
            </p:spPr>
            <p:txBody>
              <a:bodyPr wrap="square" lIns="0" tIns="72000" rIns="0" bIns="0" rtlCol="0" anchor="b">
                <a:spAutoFit/>
              </a:bodyPr>
              <a:lstStyle/>
              <a:p>
                <a:pPr algn="ctr" fontAlgn="base">
                  <a:spcBef>
                    <a:spcPct val="0"/>
                  </a:spcBef>
                  <a:spcAft>
                    <a:spcPct val="0"/>
                  </a:spcAft>
                </a:pPr>
                <a:r>
                  <a:rPr lang="ja-JP" altLang="en-US" sz="1600" b="1" dirty="0">
                    <a:solidFill>
                      <a:prstClr val="black"/>
                    </a:solidFill>
                    <a:latin typeface="Arial Nova" panose="020B0504020202020204" pitchFamily="34" charset="0"/>
                    <a:ea typeface="游ゴシック" panose="020B0400000000000000" pitchFamily="50" charset="-128"/>
                  </a:rPr>
                  <a:t>飲食・サービス</a:t>
                </a:r>
                <a:endParaRPr lang="en-US" altLang="ja-JP" sz="1600" b="1" dirty="0">
                  <a:solidFill>
                    <a:prstClr val="black"/>
                  </a:solidFill>
                  <a:latin typeface="Arial Nova" panose="020B0504020202020204" pitchFamily="34" charset="0"/>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2A5123E8-A276-F232-F3E1-5C9C1A8A9597}"/>
                  </a:ext>
                </a:extLst>
              </p:cNvPr>
              <p:cNvSpPr txBox="1"/>
              <p:nvPr/>
            </p:nvSpPr>
            <p:spPr>
              <a:xfrm>
                <a:off x="243282" y="3852362"/>
                <a:ext cx="3636000" cy="318924"/>
              </a:xfrm>
              <a:prstGeom prst="rect">
                <a:avLst/>
              </a:prstGeom>
              <a:solidFill>
                <a:schemeClr val="bg1"/>
              </a:solidFill>
            </p:spPr>
            <p:txBody>
              <a:bodyPr wrap="square" lIns="0" tIns="72000" rIns="0" bIns="0" rtlCol="0" anchor="b">
                <a:spAutoFit/>
              </a:bodyPr>
              <a:lstStyle/>
              <a:p>
                <a:pPr algn="ctr" fontAlgn="base">
                  <a:spcBef>
                    <a:spcPct val="0"/>
                  </a:spcBef>
                  <a:spcAft>
                    <a:spcPct val="0"/>
                  </a:spcAft>
                </a:pPr>
                <a:r>
                  <a:rPr lang="ja-JP" altLang="en-US" sz="1600" b="1" dirty="0">
                    <a:solidFill>
                      <a:prstClr val="black"/>
                    </a:solidFill>
                    <a:latin typeface="Arial Nova" panose="020B0504020202020204" pitchFamily="34" charset="0"/>
                    <a:ea typeface="游ゴシック" panose="020B0400000000000000" pitchFamily="50" charset="-128"/>
                  </a:rPr>
                  <a:t>その他</a:t>
                </a:r>
                <a:endParaRPr lang="en-US" altLang="ja-JP" sz="1600" b="1" dirty="0">
                  <a:solidFill>
                    <a:prstClr val="black"/>
                  </a:solidFill>
                  <a:latin typeface="Arial Nova" panose="020B0504020202020204" pitchFamily="34" charset="0"/>
                  <a:ea typeface="游ゴシック" panose="020B0400000000000000" pitchFamily="50" charset="-128"/>
                </a:endParaRPr>
              </a:p>
            </p:txBody>
          </p:sp>
        </p:grpSp>
      </p:grpSp>
      <p:sp>
        <p:nvSpPr>
          <p:cNvPr id="24" name="タイトル 6">
            <a:extLst>
              <a:ext uri="{FF2B5EF4-FFF2-40B4-BE49-F238E27FC236}">
                <a16:creationId xmlns:a16="http://schemas.microsoft.com/office/drawing/2014/main" id="{DB621315-94B7-035A-1566-3D8AE46BE63F}"/>
              </a:ext>
            </a:extLst>
          </p:cNvPr>
          <p:cNvSpPr txBox="1">
            <a:spLocks/>
          </p:cNvSpPr>
          <p:nvPr/>
        </p:nvSpPr>
        <p:spPr>
          <a:xfrm>
            <a:off x="-630621" y="1395832"/>
            <a:ext cx="12822621" cy="4452217"/>
          </a:xfrm>
          <a:prstGeom prst="rect">
            <a:avLst/>
          </a:prstGeom>
        </p:spPr>
        <p:txBody>
          <a:bodyPr wrap="none" lIns="0" tIns="0" rIns="0" bIns="0" anchor="ctr"/>
          <a:lstStyle>
            <a:lvl1pPr algn="l" rtl="0" eaLnBrk="1" fontAlgn="base" hangingPunct="1">
              <a:spcBef>
                <a:spcPct val="0"/>
              </a:spcBef>
              <a:spcAft>
                <a:spcPct val="0"/>
              </a:spcAft>
              <a:defRPr kumimoji="1" sz="2400">
                <a:solidFill>
                  <a:schemeClr val="tx1"/>
                </a:solidFill>
                <a:latin typeface="Yu Gothic Medium" panose="020B0500000000000000" pitchFamily="50" charset="-128"/>
                <a:ea typeface="Yu Gothic Medium" panose="020B0500000000000000" pitchFamily="50" charset="-128"/>
                <a:cs typeface="Yu Gothic Medium" panose="020B0500000000000000" pitchFamily="50" charset="-128"/>
              </a:defRPr>
            </a:lvl1pPr>
            <a:lvl2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9pPr>
          </a:lstStyle>
          <a:p>
            <a:pPr algn="ctr"/>
            <a:r>
              <a:rPr lang="en-US" altLang="ja-JP" sz="36600" b="1" kern="0" spc="-4000" dirty="0">
                <a:solidFill>
                  <a:prstClr val="black">
                    <a:lumMod val="65000"/>
                    <a:lumOff val="35000"/>
                    <a:alpha val="10000"/>
                  </a:prstClr>
                </a:solidFill>
                <a:latin typeface="Arial Nova" panose="020B0504020202020204" pitchFamily="34" charset="0"/>
                <a:ea typeface="Meiryo UI" panose="020B0604030504040204" pitchFamily="50" charset="-128"/>
              </a:rPr>
              <a:t>10</a:t>
            </a:r>
            <a:r>
              <a:rPr lang="en-US" altLang="ja-JP" sz="36600" b="1" kern="0" spc="-5000" dirty="0">
                <a:solidFill>
                  <a:prstClr val="black">
                    <a:lumMod val="65000"/>
                    <a:lumOff val="35000"/>
                    <a:alpha val="10000"/>
                  </a:prstClr>
                </a:solidFill>
                <a:latin typeface="Arial Nova" panose="020B0504020202020204" pitchFamily="34" charset="0"/>
                <a:ea typeface="Meiryo UI" panose="020B0604030504040204" pitchFamily="50" charset="-128"/>
              </a:rPr>
              <a:t>,</a:t>
            </a:r>
            <a:r>
              <a:rPr lang="en-US" altLang="ja-JP" sz="36600" b="1" kern="0" spc="-2200" dirty="0">
                <a:solidFill>
                  <a:prstClr val="black">
                    <a:lumMod val="65000"/>
                    <a:lumOff val="35000"/>
                    <a:alpha val="10000"/>
                  </a:prstClr>
                </a:solidFill>
                <a:latin typeface="Arial Nova" panose="020B0504020202020204" pitchFamily="34" charset="0"/>
                <a:ea typeface="Meiryo UI" panose="020B0604030504040204" pitchFamily="50" charset="-128"/>
              </a:rPr>
              <a:t>000</a:t>
            </a:r>
            <a:endParaRPr lang="ja-JP" altLang="en-US" sz="36600" b="1" kern="0" spc="-2200" dirty="0">
              <a:solidFill>
                <a:prstClr val="black">
                  <a:lumMod val="65000"/>
                  <a:lumOff val="35000"/>
                  <a:alpha val="10000"/>
                </a:prstClr>
              </a:solidFill>
              <a:latin typeface="Arial Nova" panose="020B0504020202020204" pitchFamily="34" charset="0"/>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58D09519-C69C-CBD1-BBB1-562B064EEC41}"/>
              </a:ext>
            </a:extLst>
          </p:cNvPr>
          <p:cNvSpPr>
            <a:spLocks noGrp="1"/>
          </p:cNvSpPr>
          <p:nvPr>
            <p:ph type="sldNum" sz="quarter" idx="12"/>
          </p:nvPr>
        </p:nvSpPr>
        <p:spPr/>
        <p:txBody>
          <a:bodyPr/>
          <a:lstStyle/>
          <a:p>
            <a:pPr algn="ctr"/>
            <a:fld id="{6FB8D711-A6AE-4DCD-B09A-C2554588049A}" type="slidenum">
              <a:rPr lang="ja-JP" altLang="en-US" sz="800" smtClean="0"/>
              <a:pPr algn="ctr"/>
              <a:t>5</a:t>
            </a:fld>
            <a:endParaRPr lang="ja-JP" altLang="en-US" sz="800" dirty="0"/>
          </a:p>
        </p:txBody>
      </p:sp>
    </p:spTree>
    <p:extLst>
      <p:ext uri="{BB962C8B-B14F-4D97-AF65-F5344CB8AC3E}">
        <p14:creationId xmlns:p14="http://schemas.microsoft.com/office/powerpoint/2010/main" val="16980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ACE8F-3A45-9A14-C17B-346748086AA1}"/>
            </a:ext>
          </a:extLst>
        </p:cNvPr>
        <p:cNvGrpSpPr/>
        <p:nvPr/>
      </p:nvGrpSpPr>
      <p:grpSpPr>
        <a:xfrm>
          <a:off x="0" y="0"/>
          <a:ext cx="0" cy="0"/>
          <a:chOff x="0" y="0"/>
          <a:chExt cx="0" cy="0"/>
        </a:xfrm>
      </p:grpSpPr>
      <p:pic>
        <p:nvPicPr>
          <p:cNvPr id="27" name="図 26">
            <a:extLst>
              <a:ext uri="{FF2B5EF4-FFF2-40B4-BE49-F238E27FC236}">
                <a16:creationId xmlns:a16="http://schemas.microsoft.com/office/drawing/2014/main" id="{D2A80B7E-92AE-F234-EA8C-3BEC1376E825}"/>
              </a:ext>
            </a:extLst>
          </p:cNvPr>
          <p:cNvPicPr>
            <a:picLocks noChangeAspect="1"/>
          </p:cNvPicPr>
          <p:nvPr/>
        </p:nvPicPr>
        <p:blipFill>
          <a:blip r:embed="rId2"/>
          <a:stretch>
            <a:fillRect/>
          </a:stretch>
        </p:blipFill>
        <p:spPr>
          <a:xfrm>
            <a:off x="4237404" y="1484607"/>
            <a:ext cx="7954596" cy="4524510"/>
          </a:xfrm>
          <a:prstGeom prst="rect">
            <a:avLst/>
          </a:prstGeom>
        </p:spPr>
      </p:pic>
      <p:sp>
        <p:nvSpPr>
          <p:cNvPr id="24" name="タイトル 6">
            <a:extLst>
              <a:ext uri="{FF2B5EF4-FFF2-40B4-BE49-F238E27FC236}">
                <a16:creationId xmlns:a16="http://schemas.microsoft.com/office/drawing/2014/main" id="{A32100C7-D503-1624-A5CA-D34DB38A3DAF}"/>
              </a:ext>
            </a:extLst>
          </p:cNvPr>
          <p:cNvSpPr txBox="1">
            <a:spLocks/>
          </p:cNvSpPr>
          <p:nvPr/>
        </p:nvSpPr>
        <p:spPr>
          <a:xfrm>
            <a:off x="4506559" y="1484607"/>
            <a:ext cx="6483658" cy="4452217"/>
          </a:xfrm>
          <a:prstGeom prst="rect">
            <a:avLst/>
          </a:prstGeom>
        </p:spPr>
        <p:txBody>
          <a:bodyPr wrap="none" lIns="0" tIns="0" rIns="0" bIns="0" anchor="ctr"/>
          <a:lstStyle>
            <a:lvl1pPr algn="l" rtl="0" eaLnBrk="1" fontAlgn="base" hangingPunct="1">
              <a:spcBef>
                <a:spcPct val="0"/>
              </a:spcBef>
              <a:spcAft>
                <a:spcPct val="0"/>
              </a:spcAft>
              <a:defRPr kumimoji="1" sz="2400">
                <a:solidFill>
                  <a:schemeClr val="tx1"/>
                </a:solidFill>
                <a:latin typeface="Yu Gothic Medium" panose="020B0500000000000000" pitchFamily="50" charset="-128"/>
                <a:ea typeface="Yu Gothic Medium" panose="020B0500000000000000" pitchFamily="50" charset="-128"/>
                <a:cs typeface="Yu Gothic Medium" panose="020B0500000000000000" pitchFamily="50" charset="-128"/>
              </a:defRPr>
            </a:lvl1pPr>
            <a:lvl2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500">
                <a:solidFill>
                  <a:schemeClr val="tx1"/>
                </a:solidFill>
                <a:latin typeface="HGP創英角ｺﾞｼｯｸUB" pitchFamily="50" charset="-128"/>
                <a:ea typeface="HGP創英角ｺﾞｼｯｸUB" pitchFamily="50" charset="-128"/>
              </a:defRPr>
            </a:lvl9pPr>
          </a:lstStyle>
          <a:p>
            <a:pPr algn="ctr"/>
            <a:r>
              <a:rPr lang="en-US" altLang="ja-JP" sz="25400" b="1" kern="0" spc="-4000" dirty="0">
                <a:solidFill>
                  <a:prstClr val="black">
                    <a:lumMod val="65000"/>
                    <a:lumOff val="35000"/>
                    <a:alpha val="10000"/>
                  </a:prstClr>
                </a:solidFill>
                <a:latin typeface="Arial Nova" panose="020B0504020202020204" pitchFamily="34" charset="0"/>
                <a:ea typeface="Meiryo UI" panose="020B0604030504040204" pitchFamily="50" charset="-128"/>
              </a:rPr>
              <a:t>10</a:t>
            </a:r>
            <a:r>
              <a:rPr lang="en-US" altLang="ja-JP" sz="25400" b="1" kern="0" spc="-5000" dirty="0">
                <a:solidFill>
                  <a:prstClr val="black">
                    <a:lumMod val="65000"/>
                    <a:lumOff val="35000"/>
                    <a:alpha val="10000"/>
                  </a:prstClr>
                </a:solidFill>
                <a:latin typeface="Arial Nova" panose="020B0504020202020204" pitchFamily="34" charset="0"/>
                <a:ea typeface="Meiryo UI" panose="020B0604030504040204" pitchFamily="50" charset="-128"/>
              </a:rPr>
              <a:t>,</a:t>
            </a:r>
            <a:r>
              <a:rPr lang="en-US" altLang="ja-JP" sz="25400" b="1" kern="0" spc="-2200" dirty="0">
                <a:solidFill>
                  <a:prstClr val="black">
                    <a:lumMod val="65000"/>
                    <a:lumOff val="35000"/>
                    <a:alpha val="10000"/>
                  </a:prstClr>
                </a:solidFill>
                <a:latin typeface="Arial Nova" panose="020B0504020202020204" pitchFamily="34" charset="0"/>
                <a:ea typeface="Meiryo UI" panose="020B0604030504040204" pitchFamily="50" charset="-128"/>
              </a:rPr>
              <a:t>000</a:t>
            </a:r>
            <a:endParaRPr lang="ja-JP" altLang="en-US" sz="25400" b="1" kern="0" spc="-2200" dirty="0">
              <a:solidFill>
                <a:prstClr val="black">
                  <a:lumMod val="65000"/>
                  <a:lumOff val="35000"/>
                  <a:alpha val="10000"/>
                </a:prstClr>
              </a:solidFill>
              <a:latin typeface="Arial Nova" panose="020B0504020202020204" pitchFamily="34" charset="0"/>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2CF65977-7526-DEF8-D3BF-C4D6BF87A3BA}"/>
              </a:ext>
            </a:extLst>
          </p:cNvPr>
          <p:cNvSpPr>
            <a:spLocks noGrp="1"/>
          </p:cNvSpPr>
          <p:nvPr>
            <p:ph type="body" sz="quarter" idx="13"/>
          </p:nvPr>
        </p:nvSpPr>
        <p:spPr/>
        <p:txBody>
          <a:bodyPr>
            <a:normAutofit/>
          </a:bodyPr>
          <a:lstStyle/>
          <a:p>
            <a:r>
              <a:rPr lang="ja-JP" altLang="en-US" sz="2400" dirty="0">
                <a:latin typeface="Arial Nova Cond Light" panose="020B0306020202020204" pitchFamily="34" charset="0"/>
              </a:rPr>
              <a:t>導入企業の声。 教育委員会様</a:t>
            </a:r>
            <a:endParaRPr lang="ja-JP" altLang="en-US" dirty="0"/>
          </a:p>
        </p:txBody>
      </p:sp>
      <p:sp>
        <p:nvSpPr>
          <p:cNvPr id="2" name="スライド番号プレースホルダー 1">
            <a:extLst>
              <a:ext uri="{FF2B5EF4-FFF2-40B4-BE49-F238E27FC236}">
                <a16:creationId xmlns:a16="http://schemas.microsoft.com/office/drawing/2014/main" id="{72FCF89D-B1B2-4B31-C28A-BF4BBDA479ED}"/>
              </a:ext>
            </a:extLst>
          </p:cNvPr>
          <p:cNvSpPr>
            <a:spLocks noGrp="1"/>
          </p:cNvSpPr>
          <p:nvPr>
            <p:ph type="sldNum" sz="quarter" idx="12"/>
          </p:nvPr>
        </p:nvSpPr>
        <p:spPr>
          <a:xfrm>
            <a:off x="-757915" y="6944054"/>
            <a:ext cx="252000" cy="231025"/>
          </a:xfrm>
        </p:spPr>
        <p:txBody>
          <a:bodyPr/>
          <a:lstStyle/>
          <a:p>
            <a:pPr algn="ctr"/>
            <a:fld id="{6FB8D711-A6AE-4DCD-B09A-C2554588049A}" type="slidenum">
              <a:rPr lang="ja-JP" altLang="en-US" sz="800" smtClean="0"/>
              <a:pPr algn="ctr"/>
              <a:t>6</a:t>
            </a:fld>
            <a:endParaRPr lang="ja-JP" altLang="en-US" sz="800" dirty="0"/>
          </a:p>
        </p:txBody>
      </p:sp>
      <p:pic>
        <p:nvPicPr>
          <p:cNvPr id="4" name="図 3">
            <a:extLst>
              <a:ext uri="{FF2B5EF4-FFF2-40B4-BE49-F238E27FC236}">
                <a16:creationId xmlns:a16="http://schemas.microsoft.com/office/drawing/2014/main" id="{B2C83C8D-72AD-79FC-FE7D-9A7A41FA88A6}"/>
              </a:ext>
            </a:extLst>
          </p:cNvPr>
          <p:cNvPicPr>
            <a:picLocks noChangeAspect="1"/>
          </p:cNvPicPr>
          <p:nvPr/>
        </p:nvPicPr>
        <p:blipFill>
          <a:blip r:embed="rId3"/>
          <a:stretch>
            <a:fillRect/>
          </a:stretch>
        </p:blipFill>
        <p:spPr>
          <a:xfrm>
            <a:off x="657225" y="1930786"/>
            <a:ext cx="3373237" cy="3259891"/>
          </a:xfrm>
          <a:prstGeom prst="rect">
            <a:avLst/>
          </a:prstGeom>
        </p:spPr>
      </p:pic>
    </p:spTree>
    <p:extLst>
      <p:ext uri="{BB962C8B-B14F-4D97-AF65-F5344CB8AC3E}">
        <p14:creationId xmlns:p14="http://schemas.microsoft.com/office/powerpoint/2010/main" val="3520715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0A70E-51C6-2AC7-B49F-687E2BECC035}"/>
            </a:ext>
          </a:extLst>
        </p:cNvPr>
        <p:cNvGrpSpPr/>
        <p:nvPr/>
      </p:nvGrpSpPr>
      <p:grpSpPr>
        <a:xfrm>
          <a:off x="0" y="0"/>
          <a:ext cx="0" cy="0"/>
          <a:chOff x="0" y="0"/>
          <a:chExt cx="0" cy="0"/>
        </a:xfrm>
      </p:grpSpPr>
      <p:sp>
        <p:nvSpPr>
          <p:cNvPr id="11" name="スライド番号プレースホルダー 3">
            <a:extLst>
              <a:ext uri="{FF2B5EF4-FFF2-40B4-BE49-F238E27FC236}">
                <a16:creationId xmlns:a16="http://schemas.microsoft.com/office/drawing/2014/main" id="{90D885AF-A1D4-25A8-4BFF-A11C5E9332ED}"/>
              </a:ext>
            </a:extLst>
          </p:cNvPr>
          <p:cNvSpPr txBox="1">
            <a:spLocks/>
          </p:cNvSpPr>
          <p:nvPr/>
        </p:nvSpPr>
        <p:spPr>
          <a:xfrm>
            <a:off x="0" y="6491293"/>
            <a:ext cx="252000" cy="231025"/>
          </a:xfrm>
          <a:prstGeom prst="rect">
            <a:avLst/>
          </a:prstGeom>
        </p:spPr>
        <p:txBody>
          <a:bodyPr lIns="0" tIns="36000" rIns="0" bIns="3600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FB8D711-A6AE-4DCD-B09A-C2554588049A}" type="slidenum">
              <a:rPr kumimoji="1" lang="ja-JP" altLang="en-US" sz="800" b="0" i="0" u="none" strike="noStrike" kern="1200" cap="none" spc="0" normalizeH="0" baseline="0" noProof="0" smtClean="0">
                <a:ln>
                  <a:noFill/>
                </a:ln>
                <a:solidFill>
                  <a:srgbClr val="FFFFFF">
                    <a:lumMod val="95000"/>
                  </a:srgbClr>
                </a:solidFill>
                <a:effectLst/>
                <a:uLnTx/>
                <a:uFillTx/>
                <a:latin typeface="Arial Nova Light" panose="020B0304020202020204" pitchFamily="34" charset="0"/>
                <a:ea typeface="游ゴシック" panose="020B0400000000000000" pitchFamily="50"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1" lang="ja-JP" altLang="en-US" sz="800" b="0" i="0" u="none" strike="noStrike" kern="1200" cap="none" spc="0" normalizeH="0" baseline="0" noProof="0" dirty="0">
              <a:ln>
                <a:noFill/>
              </a:ln>
              <a:solidFill>
                <a:srgbClr val="FFFFFF">
                  <a:lumMod val="95000"/>
                </a:srgbClr>
              </a:solidFill>
              <a:effectLst/>
              <a:uLnTx/>
              <a:uFillTx/>
              <a:latin typeface="Arial Nova Light" panose="020B0304020202020204" pitchFamily="34" charset="0"/>
              <a:ea typeface="游ゴシック" panose="020B0400000000000000" pitchFamily="50" charset="-128"/>
              <a:cs typeface="+mn-cs"/>
            </a:endParaRPr>
          </a:p>
        </p:txBody>
      </p:sp>
      <p:pic>
        <p:nvPicPr>
          <p:cNvPr id="2" name="Graphic 1" descr="Home with solid fill">
            <a:hlinkClick r:id="rId2" action="ppaction://hlinksldjump"/>
            <a:extLst>
              <a:ext uri="{FF2B5EF4-FFF2-40B4-BE49-F238E27FC236}">
                <a16:creationId xmlns:a16="http://schemas.microsoft.com/office/drawing/2014/main" id="{F2FCE807-9183-8291-628D-96CDFA882D4D}"/>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5918" t="-5918" r="-5918" b="-5918"/>
          <a:stretch/>
        </p:blipFill>
        <p:spPr>
          <a:xfrm>
            <a:off x="11472000" y="0"/>
            <a:ext cx="720000" cy="720000"/>
          </a:xfrm>
          <a:prstGeom prst="rect">
            <a:avLst/>
          </a:prstGeom>
        </p:spPr>
      </p:pic>
      <p:sp>
        <p:nvSpPr>
          <p:cNvPr id="12" name="フローチャート: 結合子 37">
            <a:extLst>
              <a:ext uri="{FF2B5EF4-FFF2-40B4-BE49-F238E27FC236}">
                <a16:creationId xmlns:a16="http://schemas.microsoft.com/office/drawing/2014/main" id="{62F887CA-9F27-B322-89CB-ACAC718E1517}"/>
              </a:ext>
            </a:extLst>
          </p:cNvPr>
          <p:cNvSpPr/>
          <p:nvPr/>
        </p:nvSpPr>
        <p:spPr>
          <a:xfrm>
            <a:off x="10313523" y="2364014"/>
            <a:ext cx="958457" cy="958454"/>
          </a:xfrm>
          <a:prstGeom prst="flowChartConnector">
            <a:avLst/>
          </a:prstGeom>
          <a:gradFill>
            <a:gsLst>
              <a:gs pos="0">
                <a:schemeClr val="accent5">
                  <a:lumMod val="40000"/>
                  <a:lumOff val="60000"/>
                </a:schemeClr>
              </a:gs>
              <a:gs pos="44052">
                <a:schemeClr val="accent5"/>
              </a:gs>
              <a:gs pos="8000">
                <a:schemeClr val="accent5"/>
              </a:gs>
              <a:gs pos="72000">
                <a:schemeClr val="accent5">
                  <a:lumMod val="75000"/>
                </a:schemeClr>
              </a:gs>
              <a:gs pos="100000">
                <a:schemeClr val="accent5">
                  <a:lumMod val="50000"/>
                </a:schemeClr>
              </a:gs>
            </a:gsLst>
            <a:lin ang="5400000" scaled="1"/>
          </a:gradFill>
          <a:ln>
            <a:noFill/>
          </a:ln>
          <a:effectLst>
            <a:outerShdw blurRad="2794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7200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Nova Cond" panose="020B0506020202020204" pitchFamily="34" charset="0"/>
                <a:ea typeface="游ゴシック" panose="020B0400000000000000" pitchFamily="50" charset="-128"/>
                <a:cs typeface="+mn-cs"/>
              </a:rPr>
              <a:t>NEW</a:t>
            </a:r>
            <a:endParaRPr kumimoji="1" lang="ja-JP" altLang="en-US" sz="2800" b="1" i="0" u="none" strike="noStrike" kern="1200" cap="none" spc="0" normalizeH="0" baseline="0" noProof="0" dirty="0">
              <a:ln>
                <a:noFill/>
              </a:ln>
              <a:solidFill>
                <a:srgbClr val="FFFFFF"/>
              </a:solidFill>
              <a:effectLst/>
              <a:uLnTx/>
              <a:uFillTx/>
              <a:latin typeface="Arial Nova Cond" panose="020B0506020202020204" pitchFamily="34" charset="0"/>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1E3A050C-3871-CF32-15BD-77560A2872BA}"/>
              </a:ext>
            </a:extLst>
          </p:cNvPr>
          <p:cNvSpPr txBox="1"/>
          <p:nvPr/>
        </p:nvSpPr>
        <p:spPr>
          <a:xfrm>
            <a:off x="0" y="3056073"/>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1" lang="ja-JP" altLang="en-US" sz="8000" b="0" i="0" u="none" strike="noStrike" kern="1200" cap="none" spc="-150" normalizeH="0" baseline="0" noProof="0" dirty="0">
                <a:ln>
                  <a:noFill/>
                </a:ln>
                <a:solidFill>
                  <a:srgbClr val="FFFFFF"/>
                </a:solidFill>
                <a:effectLst>
                  <a:outerShdw blurRad="558800" sx="101000" sy="101000" algn="ctr" rotWithShape="0">
                    <a:prstClr val="black"/>
                  </a:outerShdw>
                </a:effectLst>
                <a:uLnTx/>
                <a:uFillTx/>
                <a:latin typeface="HGP創英角ｺﾞｼｯｸUB" panose="020B0900000000000000" pitchFamily="50" charset="-128"/>
                <a:ea typeface="HGP創英角ｺﾞｼｯｸUB" panose="020B0900000000000000" pitchFamily="50" charset="-128"/>
                <a:cs typeface="+mn-cs"/>
              </a:rPr>
              <a:t>ポケトーク </a:t>
            </a:r>
            <a:r>
              <a:rPr kumimoji="1" lang="en-US" altLang="ja-JP" sz="8000" b="0" i="0" u="none" strike="noStrike" kern="1200" cap="none" spc="-150" normalizeH="0" baseline="0" noProof="0" dirty="0">
                <a:ln>
                  <a:noFill/>
                </a:ln>
                <a:solidFill>
                  <a:srgbClr val="FFFFFF"/>
                </a:solidFill>
                <a:effectLst>
                  <a:outerShdw blurRad="558800" sx="101000" sy="101000" algn="ctr" rotWithShape="0">
                    <a:prstClr val="black"/>
                  </a:outerShdw>
                </a:effectLst>
                <a:uLnTx/>
                <a:uFillTx/>
                <a:latin typeface="HGP創英角ｺﾞｼｯｸUB" panose="020B0900000000000000" pitchFamily="50" charset="-128"/>
                <a:ea typeface="HGP創英角ｺﾞｼｯｸUB" panose="020B0900000000000000" pitchFamily="50" charset="-128"/>
                <a:cs typeface="+mn-cs"/>
              </a:rPr>
              <a:t>for </a:t>
            </a:r>
            <a:r>
              <a:rPr kumimoji="1" lang="ja-JP" altLang="en-US" sz="8000" b="0" i="0" u="none" strike="noStrike" kern="1200" cap="none" spc="-150" normalizeH="0" baseline="0" noProof="0" dirty="0">
                <a:ln>
                  <a:noFill/>
                </a:ln>
                <a:solidFill>
                  <a:srgbClr val="FFFFFF"/>
                </a:solidFill>
                <a:effectLst>
                  <a:outerShdw blurRad="558800" sx="101000" sy="101000" algn="ctr" rotWithShape="0">
                    <a:prstClr val="black"/>
                  </a:outerShdw>
                </a:effectLst>
                <a:uLnTx/>
                <a:uFillTx/>
                <a:latin typeface="HGP創英角ｺﾞｼｯｸUB" panose="020B0900000000000000" pitchFamily="50" charset="-128"/>
                <a:ea typeface="HGP創英角ｺﾞｼｯｸUB" panose="020B0900000000000000" pitchFamily="50" charset="-128"/>
                <a:cs typeface="+mn-cs"/>
              </a:rPr>
              <a:t>スクール</a:t>
            </a:r>
          </a:p>
        </p:txBody>
      </p:sp>
    </p:spTree>
    <p:extLst>
      <p:ext uri="{BB962C8B-B14F-4D97-AF65-F5344CB8AC3E}">
        <p14:creationId xmlns:p14="http://schemas.microsoft.com/office/powerpoint/2010/main" val="2604069233"/>
      </p:ext>
    </p:extLst>
  </p:cSld>
  <p:clrMapOvr>
    <a:masterClrMapping/>
  </p:clrMapOvr>
  <mc:AlternateContent xmlns:mc="http://schemas.openxmlformats.org/markup-compatibility/2006" xmlns:p14="http://schemas.microsoft.com/office/powerpoint/2010/main">
    <mc:Choice Requires="p14">
      <p:transition>
        <p14:prism isContent="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2E43-678F-636B-FD5F-082329EC3CC8}"/>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0E0D66BC-83B4-8664-1D6D-134049F88A45}"/>
              </a:ext>
            </a:extLst>
          </p:cNvPr>
          <p:cNvSpPr>
            <a:spLocks noGrp="1"/>
          </p:cNvSpPr>
          <p:nvPr>
            <p:ph type="body" sz="quarter" idx="13"/>
          </p:nvPr>
        </p:nvSpPr>
        <p:spPr/>
        <p:txBody>
          <a:bodyPr/>
          <a:lstStyle/>
          <a:p>
            <a:r>
              <a:rPr lang="ja-JP" altLang="en-US"/>
              <a:t>ポケトーク</a:t>
            </a:r>
            <a:r>
              <a:rPr lang="en-US" altLang="ja-JP" dirty="0"/>
              <a:t> </a:t>
            </a:r>
            <a:r>
              <a:rPr lang="en-US" altLang="ja-JP" b="1" dirty="0"/>
              <a:t>for </a:t>
            </a:r>
            <a:r>
              <a:rPr lang="ja-JP" altLang="en-US" b="1"/>
              <a:t>スクール</a:t>
            </a:r>
            <a:r>
              <a:rPr lang="ja-JP" altLang="en-US"/>
              <a:t>　｜　授業が、母国語で分かる。</a:t>
            </a:r>
          </a:p>
        </p:txBody>
      </p:sp>
      <p:sp>
        <p:nvSpPr>
          <p:cNvPr id="7" name="コンテンツ プレースホルダ 2">
            <a:extLst>
              <a:ext uri="{FF2B5EF4-FFF2-40B4-BE49-F238E27FC236}">
                <a16:creationId xmlns:a16="http://schemas.microsoft.com/office/drawing/2014/main" id="{EEFCF48E-261F-C39C-8435-C5C96ED34D8C}"/>
              </a:ext>
            </a:extLst>
          </p:cNvPr>
          <p:cNvSpPr txBox="1">
            <a:spLocks noChangeArrowheads="1"/>
          </p:cNvSpPr>
          <p:nvPr/>
        </p:nvSpPr>
        <p:spPr bwMode="auto">
          <a:xfrm>
            <a:off x="252000" y="6543169"/>
            <a:ext cx="10368000" cy="314831"/>
          </a:xfrm>
          <a:prstGeom prst="rect">
            <a:avLst/>
          </a:prstGeom>
          <a:noFill/>
          <a:ln w="3175">
            <a:noFill/>
            <a:miter lim="800000"/>
            <a:headEnd/>
            <a:tailEnd/>
          </a:ln>
          <a:effectLst/>
        </p:spPr>
        <p:txBody>
          <a:bodyPr lIns="72000" tIns="72000" rIns="72000" bIns="72000" anchor="b"/>
          <a:lstStyle>
            <a:defPPr>
              <a:defRPr lang="ja-JP"/>
            </a:defPPr>
            <a:lvl1pPr marL="0" indent="0" algn="ctr" eaLnBrk="1" hangingPunct="1">
              <a:spcBef>
                <a:spcPct val="20000"/>
              </a:spcBef>
              <a:buFontTx/>
              <a:buNone/>
              <a:defRPr sz="1100" b="1" kern="0">
                <a:solidFill>
                  <a:schemeClr val="bg1">
                    <a:lumMod val="95000"/>
                  </a:schemeClr>
                </a:solidFill>
                <a:effectLst/>
                <a:latin typeface="Hiragino Mincho Pro W3" panose="02020300000000000000" pitchFamily="18" charset="-128"/>
                <a:ea typeface="Hiragino Mincho Pro W3" panose="02020300000000000000"/>
              </a:defRPr>
            </a:lvl1pPr>
            <a:lvl2pPr marL="742950" indent="-285750">
              <a:spcBef>
                <a:spcPct val="20000"/>
              </a:spcBef>
              <a:buChar char="–"/>
              <a:defRPr sz="2800">
                <a:latin typeface="Arial" charset="0"/>
                <a:ea typeface="ＭＳ Ｐゴシック" charset="-128"/>
              </a:defRPr>
            </a:lvl2pPr>
            <a:lvl3pPr marL="1143000" indent="-228600">
              <a:spcBef>
                <a:spcPct val="20000"/>
              </a:spcBef>
              <a:buChar char="•"/>
              <a:defRPr sz="2400">
                <a:latin typeface="Arial" charset="0"/>
                <a:ea typeface="ＭＳ Ｐゴシック" charset="-128"/>
              </a:defRPr>
            </a:lvl3pPr>
            <a:lvl4pPr marL="1600200" indent="-228600">
              <a:spcBef>
                <a:spcPct val="20000"/>
              </a:spcBef>
              <a:buChar char="–"/>
              <a:defRPr sz="2000">
                <a:latin typeface="Arial" charset="0"/>
                <a:ea typeface="ＭＳ Ｐゴシック" charset="-128"/>
              </a:defRPr>
            </a:lvl4pPr>
            <a:lvl5pPr marL="2057400" indent="-228600">
              <a:spcBef>
                <a:spcPct val="20000"/>
              </a:spcBef>
              <a:buChar char="»"/>
              <a:defRPr sz="2000">
                <a:latin typeface="Arial" charset="0"/>
                <a:ea typeface="ＭＳ Ｐゴシック" charset="-128"/>
              </a:defRPr>
            </a:lvl5pPr>
            <a:lvl6pPr marL="2514600" indent="-228600" fontAlgn="base">
              <a:spcBef>
                <a:spcPct val="20000"/>
              </a:spcBef>
              <a:spcAft>
                <a:spcPct val="0"/>
              </a:spcAft>
              <a:buChar char="»"/>
              <a:defRPr sz="2000">
                <a:latin typeface="Arial" charset="0"/>
                <a:ea typeface="ＭＳ Ｐゴシック" charset="-128"/>
              </a:defRPr>
            </a:lvl6pPr>
            <a:lvl7pPr marL="2971800" indent="-228600" fontAlgn="base">
              <a:spcBef>
                <a:spcPct val="20000"/>
              </a:spcBef>
              <a:spcAft>
                <a:spcPct val="0"/>
              </a:spcAft>
              <a:buChar char="»"/>
              <a:defRPr sz="2000">
                <a:latin typeface="Arial" charset="0"/>
                <a:ea typeface="ＭＳ Ｐゴシック" charset="-128"/>
              </a:defRPr>
            </a:lvl7pPr>
            <a:lvl8pPr marL="3429000" indent="-228600" fontAlgn="base">
              <a:spcBef>
                <a:spcPct val="20000"/>
              </a:spcBef>
              <a:spcAft>
                <a:spcPct val="0"/>
              </a:spcAft>
              <a:buChar char="»"/>
              <a:defRPr sz="2000">
                <a:latin typeface="Arial" charset="0"/>
                <a:ea typeface="ＭＳ Ｐゴシック" charset="-128"/>
              </a:defRPr>
            </a:lvl8pPr>
            <a:lvl9pPr marL="3886200" indent="-228600" fontAlgn="base">
              <a:spcBef>
                <a:spcPct val="20000"/>
              </a:spcBef>
              <a:spcAft>
                <a:spcPct val="0"/>
              </a:spcAft>
              <a:buChar char="»"/>
              <a:defRPr sz="2000">
                <a:latin typeface="Arial" charset="0"/>
                <a:ea typeface="ＭＳ Ｐゴシック"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700" b="1" i="0" u="none" strike="noStrike" kern="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出典：</a:t>
            </a:r>
            <a:r>
              <a:rPr kumimoji="1" lang="ja-JP" altLang="en-US" sz="700" b="0" i="0" u="none" strike="noStrike" kern="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文部科学省　「日本語指導が必要な児童生徒の受入状況等に関する調査」令和５年度調査結果 </a:t>
            </a:r>
            <a:r>
              <a:rPr kumimoji="1" lang="en-US" altLang="ja-JP" sz="700" b="0" i="0" u="none" strike="noStrike" kern="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hlinkClick r:id="rId3"/>
              </a:rPr>
              <a:t>https://www.mext.go.jp/content/20240808-mxt_kyokoku-000037366_02.pdf</a:t>
            </a:r>
            <a:endParaRPr kumimoji="1" lang="en-US" altLang="ja-JP" sz="700" b="0" i="0" u="none" strike="noStrike" kern="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1" lang="en-US" altLang="ja-JP" sz="700" b="0" i="0" u="none" strike="noStrike" kern="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sp>
        <p:nvSpPr>
          <p:cNvPr id="14" name="TextBox 13">
            <a:extLst>
              <a:ext uri="{FF2B5EF4-FFF2-40B4-BE49-F238E27FC236}">
                <a16:creationId xmlns:a16="http://schemas.microsoft.com/office/drawing/2014/main" id="{BF844BBF-F8C8-222A-39A9-638522976D73}"/>
              </a:ext>
            </a:extLst>
          </p:cNvPr>
          <p:cNvSpPr txBox="1"/>
          <p:nvPr/>
        </p:nvSpPr>
        <p:spPr>
          <a:xfrm>
            <a:off x="9945410" y="3033790"/>
            <a:ext cx="1981708" cy="707886"/>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2000" b="1" i="0" u="none" strike="noStrike" kern="1200" cap="none" spc="0" normalizeH="0" baseline="0" noProof="0" dirty="0">
                <a:ln>
                  <a:noFill/>
                </a:ln>
                <a:solidFill>
                  <a:srgbClr val="92D051"/>
                </a:solidFill>
                <a:effectLst/>
                <a:uLnTx/>
                <a:uFillTx/>
                <a:latin typeface="游ゴシック" panose="020F0502020204030204"/>
                <a:ea typeface="+mn-ea"/>
                <a:cs typeface="+mn-cs"/>
              </a:rPr>
              <a:t>■</a:t>
            </a:r>
            <a:r>
              <a:rPr kumimoji="1" lang="en-JP" sz="2000" b="1" i="0" u="none" strike="noStrike" kern="1200" cap="none" spc="0" normalizeH="0" baseline="0" noProof="0" dirty="0">
                <a:ln>
                  <a:noFill/>
                </a:ln>
                <a:solidFill>
                  <a:srgbClr val="7BAD48"/>
                </a:solidFill>
                <a:effectLst/>
                <a:uLnTx/>
                <a:uFillTx/>
                <a:latin typeface="Meiryo" panose="020B0604030504040204" pitchFamily="34" charset="-128"/>
                <a:ea typeface="Meiryo" panose="020B0604030504040204" pitchFamily="34" charset="-128"/>
                <a:cs typeface="+mn-cs"/>
              </a:rPr>
              <a:t>外国籍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JP" sz="2000" b="1" i="0" u="none" strike="noStrike" kern="1200" cap="none" spc="0" normalizeH="0" baseline="0" noProof="0" dirty="0">
                <a:ln>
                  <a:noFill/>
                </a:ln>
                <a:solidFill>
                  <a:srgbClr val="8597B0"/>
                </a:solidFill>
                <a:effectLst/>
                <a:uLnTx/>
                <a:uFillTx/>
                <a:latin typeface="游ゴシック" panose="020F0502020204030204"/>
                <a:ea typeface="+mn-ea"/>
                <a:cs typeface="+mn-cs"/>
              </a:rPr>
              <a:t>■</a:t>
            </a:r>
            <a:r>
              <a:rPr kumimoji="1" lang="en-JP" sz="2000" b="1" i="0" u="none" strike="noStrike" kern="1200" cap="none" spc="0" normalizeH="0" baseline="0" noProof="0" dirty="0">
                <a:ln>
                  <a:noFill/>
                </a:ln>
                <a:solidFill>
                  <a:srgbClr val="6D7C92"/>
                </a:solidFill>
                <a:effectLst/>
                <a:uLnTx/>
                <a:uFillTx/>
                <a:latin typeface="Meiryo" panose="020B0604030504040204" pitchFamily="34" charset="-128"/>
                <a:ea typeface="Meiryo" panose="020B0604030504040204" pitchFamily="34" charset="-128"/>
                <a:cs typeface="+mn-cs"/>
              </a:rPr>
              <a:t>日本国籍</a:t>
            </a:r>
          </a:p>
        </p:txBody>
      </p:sp>
      <p:pic>
        <p:nvPicPr>
          <p:cNvPr id="17" name="Picture 16">
            <a:extLst>
              <a:ext uri="{FF2B5EF4-FFF2-40B4-BE49-F238E27FC236}">
                <a16:creationId xmlns:a16="http://schemas.microsoft.com/office/drawing/2014/main" id="{3D57547C-AE3C-7E5A-412D-29B26A8D4652}"/>
              </a:ext>
            </a:extLst>
          </p:cNvPr>
          <p:cNvPicPr>
            <a:picLocks noChangeAspect="1"/>
          </p:cNvPicPr>
          <p:nvPr/>
        </p:nvPicPr>
        <p:blipFill>
          <a:blip r:embed="rId4"/>
          <a:srcRect l="-3796" t="-5966" r="-3796" b="-5966"/>
          <a:stretch/>
        </p:blipFill>
        <p:spPr>
          <a:xfrm>
            <a:off x="2222639" y="2229281"/>
            <a:ext cx="7746722" cy="3890124"/>
          </a:xfrm>
          <a:prstGeom prst="rect">
            <a:avLst/>
          </a:prstGeom>
          <a:solidFill>
            <a:schemeClr val="bg1"/>
          </a:solidFill>
        </p:spPr>
      </p:pic>
      <p:sp>
        <p:nvSpPr>
          <p:cNvPr id="2" name="テキスト ボックス 2">
            <a:extLst>
              <a:ext uri="{FF2B5EF4-FFF2-40B4-BE49-F238E27FC236}">
                <a16:creationId xmlns:a16="http://schemas.microsoft.com/office/drawing/2014/main" id="{D89A94C3-E7AC-D080-E8B3-539788D451BE}"/>
              </a:ext>
            </a:extLst>
          </p:cNvPr>
          <p:cNvSpPr txBox="1"/>
          <p:nvPr/>
        </p:nvSpPr>
        <p:spPr>
          <a:xfrm>
            <a:off x="2782957" y="1282861"/>
            <a:ext cx="6626086" cy="400110"/>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公立学校における「日本語指導」が必要な児童生徒数</a:t>
            </a:r>
          </a:p>
        </p:txBody>
      </p:sp>
      <p:cxnSp>
        <p:nvCxnSpPr>
          <p:cNvPr id="3" name="Straight Connector 2">
            <a:extLst>
              <a:ext uri="{FF2B5EF4-FFF2-40B4-BE49-F238E27FC236}">
                <a16:creationId xmlns:a16="http://schemas.microsoft.com/office/drawing/2014/main" id="{77396F6F-B286-71EA-62CD-4B68F6115AAC}"/>
              </a:ext>
            </a:extLst>
          </p:cNvPr>
          <p:cNvCxnSpPr>
            <a:cxnSpLocks/>
            <a:stCxn id="2" idx="3"/>
          </p:cNvCxnSpPr>
          <p:nvPr/>
        </p:nvCxnSpPr>
        <p:spPr>
          <a:xfrm>
            <a:off x="9409043" y="1482916"/>
            <a:ext cx="1730028" cy="0"/>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08C3B01-11DD-DAEC-8A6E-E58D08D9EDE3}"/>
              </a:ext>
            </a:extLst>
          </p:cNvPr>
          <p:cNvCxnSpPr>
            <a:cxnSpLocks/>
            <a:endCxn id="2" idx="1"/>
          </p:cNvCxnSpPr>
          <p:nvPr/>
        </p:nvCxnSpPr>
        <p:spPr>
          <a:xfrm>
            <a:off x="1048511" y="1482916"/>
            <a:ext cx="1734446" cy="0"/>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E1357507-6366-64B2-037B-FB01AB967FE5}"/>
              </a:ext>
            </a:extLst>
          </p:cNvPr>
          <p:cNvSpPr>
            <a:spLocks noGrp="1"/>
          </p:cNvSpPr>
          <p:nvPr>
            <p:ph type="sldNum" sz="quarter" idx="12"/>
          </p:nvPr>
        </p:nvSpPr>
        <p:spPr/>
        <p:txBody>
          <a:bodyPr/>
          <a:lstStyle/>
          <a:p>
            <a:fld id="{6FB8D711-A6AE-4DCD-B09A-C2554588049A}" type="slidenum">
              <a:rPr lang="ja-JP" altLang="en-US" sz="800" smtClean="0"/>
              <a:pPr/>
              <a:t>8</a:t>
            </a:fld>
            <a:endParaRPr lang="ja-JP" altLang="en-US" sz="800" dirty="0"/>
          </a:p>
        </p:txBody>
      </p:sp>
    </p:spTree>
    <p:extLst>
      <p:ext uri="{BB962C8B-B14F-4D97-AF65-F5344CB8AC3E}">
        <p14:creationId xmlns:p14="http://schemas.microsoft.com/office/powerpoint/2010/main" val="419195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250"/>
                                        <p:tgtEl>
                                          <p:spTgt spid="4"/>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50"/>
                                        <p:tgtEl>
                                          <p:spTgt spid="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537A9-23D9-0047-DFD9-5676CC8519A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B5269E-B566-6599-0EED-7FE57114BAF9}"/>
              </a:ext>
            </a:extLst>
          </p:cNvPr>
          <p:cNvSpPr>
            <a:spLocks noGrp="1"/>
          </p:cNvSpPr>
          <p:nvPr>
            <p:ph type="body" sz="quarter" idx="13"/>
          </p:nvPr>
        </p:nvSpPr>
        <p:spPr/>
        <p:txBody>
          <a:bodyPr/>
          <a:lstStyle/>
          <a:p>
            <a:r>
              <a:rPr lang="ja-JP" altLang="en-US"/>
              <a:t>ポケトーク</a:t>
            </a:r>
            <a:r>
              <a:rPr lang="en-US" altLang="ja-JP" dirty="0"/>
              <a:t> </a:t>
            </a:r>
            <a:r>
              <a:rPr lang="en-US" altLang="ja-JP" b="1" dirty="0"/>
              <a:t>for </a:t>
            </a:r>
            <a:r>
              <a:rPr lang="ja-JP" altLang="en-US" b="1"/>
              <a:t>スクール</a:t>
            </a:r>
            <a:r>
              <a:rPr lang="ja-JP" altLang="en-US"/>
              <a:t>　｜　授業が、母国語で分かる。</a:t>
            </a:r>
            <a:endParaRPr lang="en-JP" dirty="0"/>
          </a:p>
        </p:txBody>
      </p:sp>
      <p:sp>
        <p:nvSpPr>
          <p:cNvPr id="9" name="コンテンツ プレースホルダ 2">
            <a:extLst>
              <a:ext uri="{FF2B5EF4-FFF2-40B4-BE49-F238E27FC236}">
                <a16:creationId xmlns:a16="http://schemas.microsoft.com/office/drawing/2014/main" id="{4E7BE5F6-4477-AA1B-AC76-860BB0F13ED5}"/>
              </a:ext>
            </a:extLst>
          </p:cNvPr>
          <p:cNvSpPr txBox="1">
            <a:spLocks noChangeArrowheads="1"/>
          </p:cNvSpPr>
          <p:nvPr/>
        </p:nvSpPr>
        <p:spPr bwMode="auto">
          <a:xfrm>
            <a:off x="252000" y="6543169"/>
            <a:ext cx="10368000" cy="314831"/>
          </a:xfrm>
          <a:prstGeom prst="rect">
            <a:avLst/>
          </a:prstGeom>
          <a:noFill/>
          <a:ln w="3175">
            <a:noFill/>
            <a:miter lim="800000"/>
            <a:headEnd/>
            <a:tailEnd/>
          </a:ln>
          <a:effectLst/>
        </p:spPr>
        <p:txBody>
          <a:bodyPr lIns="72000" tIns="72000" rIns="72000" bIns="72000" anchor="b"/>
          <a:lstStyle>
            <a:defPPr>
              <a:defRPr lang="ja-JP"/>
            </a:defPPr>
            <a:lvl1pPr marL="0" indent="0" algn="ctr" eaLnBrk="1" hangingPunct="1">
              <a:spcBef>
                <a:spcPct val="20000"/>
              </a:spcBef>
              <a:buFontTx/>
              <a:buNone/>
              <a:defRPr sz="1100" b="1" kern="0">
                <a:solidFill>
                  <a:schemeClr val="bg1">
                    <a:lumMod val="95000"/>
                  </a:schemeClr>
                </a:solidFill>
                <a:effectLst/>
                <a:latin typeface="Hiragino Mincho Pro W3" panose="02020300000000000000" pitchFamily="18" charset="-128"/>
                <a:ea typeface="Hiragino Mincho Pro W3" panose="02020300000000000000"/>
              </a:defRPr>
            </a:lvl1pPr>
            <a:lvl2pPr marL="742950" indent="-285750">
              <a:spcBef>
                <a:spcPct val="20000"/>
              </a:spcBef>
              <a:buChar char="–"/>
              <a:defRPr sz="2800">
                <a:latin typeface="Arial" charset="0"/>
                <a:ea typeface="ＭＳ Ｐゴシック" charset="-128"/>
              </a:defRPr>
            </a:lvl2pPr>
            <a:lvl3pPr marL="1143000" indent="-228600">
              <a:spcBef>
                <a:spcPct val="20000"/>
              </a:spcBef>
              <a:buChar char="•"/>
              <a:defRPr sz="2400">
                <a:latin typeface="Arial" charset="0"/>
                <a:ea typeface="ＭＳ Ｐゴシック" charset="-128"/>
              </a:defRPr>
            </a:lvl3pPr>
            <a:lvl4pPr marL="1600200" indent="-228600">
              <a:spcBef>
                <a:spcPct val="20000"/>
              </a:spcBef>
              <a:buChar char="–"/>
              <a:defRPr sz="2000">
                <a:latin typeface="Arial" charset="0"/>
                <a:ea typeface="ＭＳ Ｐゴシック" charset="-128"/>
              </a:defRPr>
            </a:lvl4pPr>
            <a:lvl5pPr marL="2057400" indent="-228600">
              <a:spcBef>
                <a:spcPct val="20000"/>
              </a:spcBef>
              <a:buChar char="»"/>
              <a:defRPr sz="2000">
                <a:latin typeface="Arial" charset="0"/>
                <a:ea typeface="ＭＳ Ｐゴシック" charset="-128"/>
              </a:defRPr>
            </a:lvl5pPr>
            <a:lvl6pPr marL="2514600" indent="-228600" fontAlgn="base">
              <a:spcBef>
                <a:spcPct val="20000"/>
              </a:spcBef>
              <a:spcAft>
                <a:spcPct val="0"/>
              </a:spcAft>
              <a:buChar char="»"/>
              <a:defRPr sz="2000">
                <a:latin typeface="Arial" charset="0"/>
                <a:ea typeface="ＭＳ Ｐゴシック" charset="-128"/>
              </a:defRPr>
            </a:lvl6pPr>
            <a:lvl7pPr marL="2971800" indent="-228600" fontAlgn="base">
              <a:spcBef>
                <a:spcPct val="20000"/>
              </a:spcBef>
              <a:spcAft>
                <a:spcPct val="0"/>
              </a:spcAft>
              <a:buChar char="»"/>
              <a:defRPr sz="2000">
                <a:latin typeface="Arial" charset="0"/>
                <a:ea typeface="ＭＳ Ｐゴシック" charset="-128"/>
              </a:defRPr>
            </a:lvl7pPr>
            <a:lvl8pPr marL="3429000" indent="-228600" fontAlgn="base">
              <a:spcBef>
                <a:spcPct val="20000"/>
              </a:spcBef>
              <a:spcAft>
                <a:spcPct val="0"/>
              </a:spcAft>
              <a:buChar char="»"/>
              <a:defRPr sz="2000">
                <a:latin typeface="Arial" charset="0"/>
                <a:ea typeface="ＭＳ Ｐゴシック" charset="-128"/>
              </a:defRPr>
            </a:lvl8pPr>
            <a:lvl9pPr marL="3886200" indent="-228600" fontAlgn="base">
              <a:spcBef>
                <a:spcPct val="20000"/>
              </a:spcBef>
              <a:spcAft>
                <a:spcPct val="0"/>
              </a:spcAft>
              <a:buChar char="»"/>
              <a:defRPr sz="2000">
                <a:latin typeface="Arial" charset="0"/>
                <a:ea typeface="ＭＳ Ｐゴシック" charset="-128"/>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700" b="1" i="0" u="none" strike="noStrike" kern="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出典：</a:t>
            </a:r>
            <a:r>
              <a:rPr kumimoji="1" lang="ja-JP" altLang="en-US" sz="700" b="0" i="0" u="none" strike="noStrike" kern="0" cap="none" spc="0" normalizeH="0" baseline="0" noProof="0">
                <a:ln>
                  <a:noFill/>
                </a:ln>
                <a:solidFill>
                  <a:srgbClr val="10171B"/>
                </a:solidFill>
                <a:effectLst/>
                <a:uLnTx/>
                <a:uFillTx/>
                <a:latin typeface="游ゴシック" panose="020B0400000000000000" pitchFamily="50" charset="-128"/>
                <a:ea typeface="游ゴシック" panose="020B0400000000000000" pitchFamily="50" charset="-128"/>
                <a:cs typeface="+mn-cs"/>
              </a:rPr>
              <a:t>文部科学省　令和５年度日本語指導が必要な児童生徒の受入状況等に関する調査結果結果の概要　</a:t>
            </a:r>
            <a:r>
              <a:rPr kumimoji="1" lang="en-US" altLang="ja-JP" sz="700" b="0" i="0" u="none" strike="noStrike" kern="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hlinkClick r:id="rId3"/>
              </a:rPr>
              <a:t>https://www.mext.go.jp/content/20240808-mxt_kyokoku-000037366_3.pdf</a:t>
            </a:r>
            <a:endParaRPr kumimoji="1" lang="en-US" altLang="ja-JP" sz="700" b="0" i="0" u="none" strike="noStrike" kern="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1" lang="en-US" altLang="ja-JP" sz="700" b="0" i="0" u="none" strike="noStrike" kern="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p:txBody>
      </p:sp>
      <p:pic>
        <p:nvPicPr>
          <p:cNvPr id="7" name="Picture 6">
            <a:extLst>
              <a:ext uri="{FF2B5EF4-FFF2-40B4-BE49-F238E27FC236}">
                <a16:creationId xmlns:a16="http://schemas.microsoft.com/office/drawing/2014/main" id="{6659CF16-E574-4A25-89EF-F4B1F32B8F90}"/>
              </a:ext>
            </a:extLst>
          </p:cNvPr>
          <p:cNvPicPr>
            <a:picLocks noChangeAspect="1"/>
          </p:cNvPicPr>
          <p:nvPr/>
        </p:nvPicPr>
        <p:blipFill>
          <a:blip r:embed="rId4"/>
          <a:srcRect l="-5522" t="-5522" r="-5522" b="-5522"/>
          <a:stretch/>
        </p:blipFill>
        <p:spPr>
          <a:xfrm>
            <a:off x="2496000" y="2230868"/>
            <a:ext cx="7200000" cy="3890124"/>
          </a:xfrm>
          <a:prstGeom prst="rect">
            <a:avLst/>
          </a:prstGeom>
          <a:solidFill>
            <a:schemeClr val="bg1"/>
          </a:solidFill>
        </p:spPr>
      </p:pic>
      <p:sp>
        <p:nvSpPr>
          <p:cNvPr id="15" name="テキスト プレースホルダー 5">
            <a:extLst>
              <a:ext uri="{FF2B5EF4-FFF2-40B4-BE49-F238E27FC236}">
                <a16:creationId xmlns:a16="http://schemas.microsoft.com/office/drawing/2014/main" id="{24E1A270-FA99-FE4D-A5B3-EE3BB25F0DE3}"/>
              </a:ext>
            </a:extLst>
          </p:cNvPr>
          <p:cNvSpPr txBox="1">
            <a:spLocks/>
          </p:cNvSpPr>
          <p:nvPr/>
        </p:nvSpPr>
        <p:spPr>
          <a:xfrm>
            <a:off x="0" y="3739258"/>
            <a:ext cx="12192000" cy="2381734"/>
          </a:xfrm>
          <a:prstGeom prst="rect">
            <a:avLst/>
          </a:prstGeom>
          <a:noFill/>
          <a:effectLst/>
        </p:spPr>
        <p:txBody>
          <a:bodyPr lIns="252000" tIns="36000" rIns="0" bIns="612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0" b="0" i="0" u="none" strike="noStrike" kern="1200" cap="none" spc="0" normalizeH="0" baseline="0" noProof="0">
                <a:ln>
                  <a:noFill/>
                </a:ln>
                <a:solidFill>
                  <a:srgbClr val="E60012">
                    <a:lumMod val="60000"/>
                    <a:lumOff val="40000"/>
                  </a:srgbClr>
                </a:solidFill>
                <a:effectLst>
                  <a:glow rad="127000">
                    <a:srgbClr val="FFFFFF">
                      <a:alpha val="70000"/>
                    </a:srgbClr>
                  </a:glow>
                </a:effectLst>
                <a:uLnTx/>
                <a:uFillTx/>
                <a:latin typeface="HGP創英角ｺﾞｼｯｸUB" panose="020B0900000000000000" pitchFamily="50" charset="-128"/>
                <a:ea typeface="HGP創英角ｺﾞｼｯｸUB" panose="020B0900000000000000" pitchFamily="50" charset="-128"/>
                <a:cs typeface="+mn-cs"/>
              </a:rPr>
              <a:t>大半は支援がない状態。</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rgbClr val="E60012">
                    <a:lumMod val="60000"/>
                    <a:lumOff val="40000"/>
                  </a:srgbClr>
                </a:solidFill>
                <a:effectLst>
                  <a:glow rad="127000">
                    <a:srgbClr val="FFFFFF">
                      <a:alpha val="70000"/>
                    </a:srgbClr>
                  </a:glow>
                </a:effectLst>
                <a:uLnTx/>
                <a:uFillTx/>
                <a:latin typeface="Yu Gothic" panose="020B0400000000000000" pitchFamily="34" charset="-128"/>
                <a:ea typeface="Yu Gothic" panose="020B0400000000000000" pitchFamily="34" charset="-128"/>
                <a:cs typeface="+mn-cs"/>
              </a:rPr>
              <a:t>支援できる時間はわずか</a:t>
            </a:r>
            <a:r>
              <a:rPr kumimoji="1" lang="en-US" altLang="ja-JP" sz="2000" b="1" i="0" u="none" strike="noStrike" kern="1200" cap="none" spc="0" normalizeH="0" baseline="0" noProof="0" dirty="0">
                <a:ln>
                  <a:noFill/>
                </a:ln>
                <a:solidFill>
                  <a:srgbClr val="E60012">
                    <a:lumMod val="60000"/>
                    <a:lumOff val="40000"/>
                  </a:srgbClr>
                </a:solidFill>
                <a:effectLst>
                  <a:glow rad="127000">
                    <a:srgbClr val="FFFFFF">
                      <a:alpha val="70000"/>
                    </a:srgbClr>
                  </a:glow>
                </a:effectLst>
                <a:uLnTx/>
                <a:uFillTx/>
                <a:latin typeface="Yu Gothic" panose="020B0400000000000000" pitchFamily="34" charset="-128"/>
                <a:ea typeface="Yu Gothic" panose="020B0400000000000000" pitchFamily="34" charset="-128"/>
                <a:cs typeface="+mn-cs"/>
              </a:rPr>
              <a:t> </a:t>
            </a:r>
            <a:r>
              <a:rPr kumimoji="1" lang="ja-JP" altLang="en-US" sz="2800" b="1" i="0" u="none" strike="noStrike" kern="1200" cap="none" spc="0" normalizeH="0" baseline="0" noProof="0">
                <a:ln>
                  <a:noFill/>
                </a:ln>
                <a:solidFill>
                  <a:srgbClr val="E60012">
                    <a:lumMod val="60000"/>
                    <a:lumOff val="40000"/>
                  </a:srgbClr>
                </a:solidFill>
                <a:effectLst>
                  <a:glow rad="127000">
                    <a:srgbClr val="FFFFFF">
                      <a:alpha val="70000"/>
                    </a:srgbClr>
                  </a:glow>
                </a:effectLst>
                <a:uLnTx/>
                <a:uFillTx/>
                <a:latin typeface="Yu Gothic" panose="020B0400000000000000" pitchFamily="34" charset="-128"/>
                <a:ea typeface="Yu Gothic" panose="020B0400000000000000" pitchFamily="34" charset="-128"/>
                <a:cs typeface="+mn-cs"/>
              </a:rPr>
              <a:t>週</a:t>
            </a:r>
            <a:r>
              <a:rPr kumimoji="1" lang="en-US" altLang="ja-JP" sz="4000" b="1" i="0" u="none" strike="noStrike" kern="1200" cap="none" spc="0" normalizeH="0" baseline="0" noProof="0" dirty="0">
                <a:ln>
                  <a:noFill/>
                </a:ln>
                <a:solidFill>
                  <a:srgbClr val="E60012">
                    <a:lumMod val="60000"/>
                    <a:lumOff val="40000"/>
                  </a:srgbClr>
                </a:solidFill>
                <a:effectLst>
                  <a:glow rad="127000">
                    <a:srgbClr val="FFFFFF">
                      <a:alpha val="70000"/>
                    </a:srgbClr>
                  </a:glow>
                </a:effectLst>
                <a:uLnTx/>
                <a:uFillTx/>
                <a:latin typeface="Arial Nova Cond" panose="020B0506020202020204" pitchFamily="34" charset="0"/>
                <a:ea typeface="Yu Gothic" panose="020B0400000000000000" pitchFamily="34" charset="-128"/>
                <a:cs typeface="+mn-cs"/>
              </a:rPr>
              <a:t>2</a:t>
            </a:r>
            <a:r>
              <a:rPr kumimoji="1" lang="ja-JP" altLang="en-US" sz="2800" b="1" i="0" u="none" strike="noStrike" kern="1200" cap="none" spc="0" normalizeH="0" baseline="0" noProof="0">
                <a:ln>
                  <a:noFill/>
                </a:ln>
                <a:solidFill>
                  <a:srgbClr val="E60012">
                    <a:lumMod val="60000"/>
                    <a:lumOff val="40000"/>
                  </a:srgbClr>
                </a:solidFill>
                <a:effectLst>
                  <a:glow rad="127000">
                    <a:srgbClr val="FFFFFF">
                      <a:alpha val="70000"/>
                    </a:srgbClr>
                  </a:glow>
                </a:effectLst>
                <a:uLnTx/>
                <a:uFillTx/>
                <a:latin typeface="Yu Gothic" panose="020B0400000000000000" pitchFamily="34" charset="-128"/>
                <a:ea typeface="Yu Gothic" panose="020B0400000000000000" pitchFamily="34" charset="-128"/>
                <a:cs typeface="+mn-cs"/>
              </a:rPr>
              <a:t>時間</a:t>
            </a:r>
            <a:r>
              <a:rPr kumimoji="1" lang="en-US" altLang="ja-JP" sz="2800" b="1" i="0" u="none" strike="noStrike" kern="1200" cap="none" spc="0" normalizeH="0" baseline="0" noProof="0" dirty="0">
                <a:ln>
                  <a:noFill/>
                </a:ln>
                <a:solidFill>
                  <a:srgbClr val="E60012">
                    <a:lumMod val="60000"/>
                    <a:lumOff val="40000"/>
                  </a:srgbClr>
                </a:solidFill>
                <a:effectLst>
                  <a:glow rad="127000">
                    <a:srgbClr val="FFFFFF">
                      <a:alpha val="70000"/>
                    </a:srgbClr>
                  </a:glow>
                </a:effectLst>
                <a:uLnTx/>
                <a:uFillTx/>
                <a:latin typeface="Yu Gothic" panose="020B0400000000000000" pitchFamily="34" charset="-128"/>
                <a:ea typeface="Yu Gothic" panose="020B0400000000000000" pitchFamily="34" charset="-128"/>
                <a:cs typeface="+mn-cs"/>
              </a:rPr>
              <a:t>/</a:t>
            </a:r>
            <a:r>
              <a:rPr kumimoji="1" lang="ja-JP" altLang="en-US" sz="2800" b="1" i="0" u="none" strike="noStrike" kern="1200" cap="none" spc="0" normalizeH="0" baseline="0" noProof="0">
                <a:ln>
                  <a:noFill/>
                </a:ln>
                <a:solidFill>
                  <a:srgbClr val="E60012">
                    <a:lumMod val="60000"/>
                    <a:lumOff val="40000"/>
                  </a:srgbClr>
                </a:solidFill>
                <a:effectLst>
                  <a:glow rad="127000">
                    <a:srgbClr val="FFFFFF">
                      <a:alpha val="70000"/>
                    </a:srgbClr>
                  </a:glow>
                </a:effectLst>
                <a:uLnTx/>
                <a:uFillTx/>
                <a:latin typeface="Yu Gothic" panose="020B0400000000000000" pitchFamily="34" charset="-128"/>
                <a:ea typeface="Yu Gothic" panose="020B0400000000000000" pitchFamily="34" charset="-128"/>
                <a:cs typeface="+mn-cs"/>
              </a:rPr>
              <a:t>生徒</a:t>
            </a:r>
            <a:endParaRPr kumimoji="1" lang="ja-JP" altLang="en-US" sz="4000" b="1" i="0" u="none" strike="noStrike" kern="1200" cap="none" spc="0" normalizeH="0" baseline="0" noProof="0">
              <a:ln>
                <a:noFill/>
              </a:ln>
              <a:solidFill>
                <a:srgbClr val="E60012">
                  <a:lumMod val="60000"/>
                  <a:lumOff val="40000"/>
                </a:srgbClr>
              </a:solidFill>
              <a:effectLst>
                <a:glow rad="127000">
                  <a:srgbClr val="FFFFFF">
                    <a:alpha val="70000"/>
                  </a:srgbClr>
                </a:glow>
              </a:effectLst>
              <a:uLnTx/>
              <a:uFillTx/>
              <a:latin typeface="Yu Gothic" panose="020B0400000000000000" pitchFamily="34" charset="-128"/>
              <a:ea typeface="Yu Gothic" panose="020B0400000000000000" pitchFamily="34" charset="-128"/>
              <a:cs typeface="+mn-cs"/>
            </a:endParaRPr>
          </a:p>
        </p:txBody>
      </p:sp>
      <p:sp>
        <p:nvSpPr>
          <p:cNvPr id="3" name="テキスト ボックス 2">
            <a:extLst>
              <a:ext uri="{FF2B5EF4-FFF2-40B4-BE49-F238E27FC236}">
                <a16:creationId xmlns:a16="http://schemas.microsoft.com/office/drawing/2014/main" id="{FD3D1C82-8F39-4C01-482F-146EB341D81C}"/>
              </a:ext>
            </a:extLst>
          </p:cNvPr>
          <p:cNvSpPr txBox="1"/>
          <p:nvPr/>
        </p:nvSpPr>
        <p:spPr>
          <a:xfrm>
            <a:off x="3133725" y="1128973"/>
            <a:ext cx="5924550" cy="707886"/>
          </a:xfrm>
          <a:prstGeom prst="rect">
            <a:avLst/>
          </a:prstGeom>
          <a:no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日本語指導が必要な児童生徒のうち</a:t>
            </a:r>
            <a:endParaRPr kumimoji="1" lang="en-US" altLang="ja-JP" sz="20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10171B"/>
                </a:solidFill>
                <a:effectLst/>
                <a:uLnTx/>
                <a:uFillTx/>
                <a:latin typeface="游ゴシック" panose="020B0400000000000000" pitchFamily="50" charset="-128"/>
                <a:ea typeface="游ゴシック" panose="020B0400000000000000" pitchFamily="50" charset="-128"/>
                <a:cs typeface="+mn-cs"/>
              </a:rPr>
              <a:t>「特別な配慮に基づく指導」を受けている割合 </a:t>
            </a:r>
          </a:p>
        </p:txBody>
      </p:sp>
      <p:cxnSp>
        <p:nvCxnSpPr>
          <p:cNvPr id="4" name="Straight Connector 3">
            <a:extLst>
              <a:ext uri="{FF2B5EF4-FFF2-40B4-BE49-F238E27FC236}">
                <a16:creationId xmlns:a16="http://schemas.microsoft.com/office/drawing/2014/main" id="{3A5052B5-830B-62ED-1E3A-9BAD3F1014B4}"/>
              </a:ext>
            </a:extLst>
          </p:cNvPr>
          <p:cNvCxnSpPr>
            <a:cxnSpLocks/>
            <a:stCxn id="3" idx="3"/>
          </p:cNvCxnSpPr>
          <p:nvPr/>
        </p:nvCxnSpPr>
        <p:spPr>
          <a:xfrm>
            <a:off x="9058275" y="1482916"/>
            <a:ext cx="2080796" cy="0"/>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B98820-8204-6493-1F19-2101EFA42B3D}"/>
              </a:ext>
            </a:extLst>
          </p:cNvPr>
          <p:cNvCxnSpPr>
            <a:cxnSpLocks/>
            <a:endCxn id="3" idx="1"/>
          </p:cNvCxnSpPr>
          <p:nvPr/>
        </p:nvCxnSpPr>
        <p:spPr>
          <a:xfrm>
            <a:off x="1048511" y="1482916"/>
            <a:ext cx="2085214" cy="0"/>
          </a:xfrm>
          <a:prstGeom prst="lin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0ECC8441-9313-6665-0D89-33ED8FE23F7F}"/>
              </a:ext>
            </a:extLst>
          </p:cNvPr>
          <p:cNvSpPr>
            <a:spLocks noGrp="1"/>
          </p:cNvSpPr>
          <p:nvPr>
            <p:ph type="sldNum" sz="quarter" idx="12"/>
          </p:nvPr>
        </p:nvSpPr>
        <p:spPr/>
        <p:txBody>
          <a:bodyPr/>
          <a:lstStyle/>
          <a:p>
            <a:fld id="{6FB8D711-A6AE-4DCD-B09A-C2554588049A}" type="slidenum">
              <a:rPr lang="ja-JP" altLang="en-US" sz="800" smtClean="0"/>
              <a:pPr/>
              <a:t>9</a:t>
            </a:fld>
            <a:endParaRPr lang="ja-JP" altLang="en-US" sz="800" dirty="0"/>
          </a:p>
        </p:txBody>
      </p:sp>
    </p:spTree>
    <p:extLst>
      <p:ext uri="{BB962C8B-B14F-4D97-AF65-F5344CB8AC3E}">
        <p14:creationId xmlns:p14="http://schemas.microsoft.com/office/powerpoint/2010/main" val="1567199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25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250"/>
                                        <p:tgtEl>
                                          <p:spTgt spid="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theme/theme1.xml><?xml version="1.0" encoding="utf-8"?>
<a:theme xmlns:a="http://schemas.openxmlformats.org/drawingml/2006/main" name="1_Office テーマ">
  <a:themeElements>
    <a:clrScheme name="ユーザー定義 1">
      <a:dk1>
        <a:srgbClr val="10171B"/>
      </a:dk1>
      <a:lt1>
        <a:srgbClr val="FFFFFF"/>
      </a:lt1>
      <a:dk2>
        <a:srgbClr val="636B70"/>
      </a:dk2>
      <a:lt2>
        <a:srgbClr val="F1F4F7"/>
      </a:lt2>
      <a:accent1>
        <a:srgbClr val="FFDF02"/>
      </a:accent1>
      <a:accent2>
        <a:srgbClr val="F99900"/>
      </a:accent2>
      <a:accent3>
        <a:srgbClr val="00A2E9"/>
      </a:accent3>
      <a:accent4>
        <a:srgbClr val="004B9E"/>
      </a:accent4>
      <a:accent5>
        <a:srgbClr val="E60012"/>
      </a:accent5>
      <a:accent6>
        <a:srgbClr val="00A73B"/>
      </a:accent6>
      <a:hlink>
        <a:srgbClr val="00AFEC"/>
      </a:hlink>
      <a:folHlink>
        <a:srgbClr val="005BAC"/>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テーマ">
  <a:themeElements>
    <a:clrScheme name="ユーザー定義 1">
      <a:dk1>
        <a:srgbClr val="10171B"/>
      </a:dk1>
      <a:lt1>
        <a:srgbClr val="FFFFFF"/>
      </a:lt1>
      <a:dk2>
        <a:srgbClr val="636B70"/>
      </a:dk2>
      <a:lt2>
        <a:srgbClr val="F1F4F7"/>
      </a:lt2>
      <a:accent1>
        <a:srgbClr val="FFDF02"/>
      </a:accent1>
      <a:accent2>
        <a:srgbClr val="F99900"/>
      </a:accent2>
      <a:accent3>
        <a:srgbClr val="00A2E9"/>
      </a:accent3>
      <a:accent4>
        <a:srgbClr val="004B9E"/>
      </a:accent4>
      <a:accent5>
        <a:srgbClr val="E60012"/>
      </a:accent5>
      <a:accent6>
        <a:srgbClr val="00A73B"/>
      </a:accent6>
      <a:hlink>
        <a:srgbClr val="00AFEC"/>
      </a:hlink>
      <a:folHlink>
        <a:srgbClr val="005BAC"/>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ユーザー定義 1">
      <a:dk1>
        <a:srgbClr val="10171B"/>
      </a:dk1>
      <a:lt1>
        <a:srgbClr val="FFFFFF"/>
      </a:lt1>
      <a:dk2>
        <a:srgbClr val="636B70"/>
      </a:dk2>
      <a:lt2>
        <a:srgbClr val="F1F4F7"/>
      </a:lt2>
      <a:accent1>
        <a:srgbClr val="FFDF02"/>
      </a:accent1>
      <a:accent2>
        <a:srgbClr val="F99900"/>
      </a:accent2>
      <a:accent3>
        <a:srgbClr val="00A2E9"/>
      </a:accent3>
      <a:accent4>
        <a:srgbClr val="004B9E"/>
      </a:accent4>
      <a:accent5>
        <a:srgbClr val="E60012"/>
      </a:accent5>
      <a:accent6>
        <a:srgbClr val="00A73B"/>
      </a:accent6>
      <a:hlink>
        <a:srgbClr val="00AFEC"/>
      </a:hlink>
      <a:folHlink>
        <a:srgbClr val="005BAC"/>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ユーザー定義 1">
      <a:dk1>
        <a:srgbClr val="10171B"/>
      </a:dk1>
      <a:lt1>
        <a:srgbClr val="FFFFFF"/>
      </a:lt1>
      <a:dk2>
        <a:srgbClr val="636B70"/>
      </a:dk2>
      <a:lt2>
        <a:srgbClr val="F1F4F7"/>
      </a:lt2>
      <a:accent1>
        <a:srgbClr val="FFDF02"/>
      </a:accent1>
      <a:accent2>
        <a:srgbClr val="F99900"/>
      </a:accent2>
      <a:accent3>
        <a:srgbClr val="00A2E9"/>
      </a:accent3>
      <a:accent4>
        <a:srgbClr val="004B9E"/>
      </a:accent4>
      <a:accent5>
        <a:srgbClr val="E60012"/>
      </a:accent5>
      <a:accent6>
        <a:srgbClr val="00A73B"/>
      </a:accent6>
      <a:hlink>
        <a:srgbClr val="00AFEC"/>
      </a:hlink>
      <a:folHlink>
        <a:srgbClr val="005BAC"/>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B343853AE53FB4DAA039552C669288C" ma:contentTypeVersion="11" ma:contentTypeDescription="新しいドキュメントを作成します。" ma:contentTypeScope="" ma:versionID="42747c412a3874a73651879323e79761">
  <xsd:schema xmlns:xsd="http://www.w3.org/2001/XMLSchema" xmlns:xs="http://www.w3.org/2001/XMLSchema" xmlns:p="http://schemas.microsoft.com/office/2006/metadata/properties" xmlns:ns2="bad922ee-5243-40e0-9ebf-82e48cbe5260" xmlns:ns3="e4029448-1e86-48dd-9c5f-26dd6e07435d" targetNamespace="http://schemas.microsoft.com/office/2006/metadata/properties" ma:root="true" ma:fieldsID="565036a59594dea13329669189980586" ns2:_="" ns3:_="">
    <xsd:import namespace="bad922ee-5243-40e0-9ebf-82e48cbe5260"/>
    <xsd:import namespace="e4029448-1e86-48dd-9c5f-26dd6e0743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d922ee-5243-40e0-9ebf-82e48cbe52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9a060797-c7fa-4faf-8455-be568014893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4029448-1e86-48dd-9c5f-26dd6e07435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1f44458-b36f-4b71-8412-056fe7d923a2}" ma:internalName="TaxCatchAll" ma:showField="CatchAllData" ma:web="e4029448-1e86-48dd-9c5f-26dd6e0743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d922ee-5243-40e0-9ebf-82e48cbe5260">
      <Terms xmlns="http://schemas.microsoft.com/office/infopath/2007/PartnerControls"/>
    </lcf76f155ced4ddcb4097134ff3c332f>
    <TaxCatchAll xmlns="e4029448-1e86-48dd-9c5f-26dd6e07435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18CC05-3560-4F49-86E2-41950201A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d922ee-5243-40e0-9ebf-82e48cbe5260"/>
    <ds:schemaRef ds:uri="e4029448-1e86-48dd-9c5f-26dd6e074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E31486-CFCA-4A4B-8E5F-68900DB6BBCD}">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bad922ee-5243-40e0-9ebf-82e48cbe5260"/>
    <ds:schemaRef ds:uri="http://schemas.microsoft.com/office/infopath/2007/PartnerControls"/>
    <ds:schemaRef ds:uri="e4029448-1e86-48dd-9c5f-26dd6e07435d"/>
    <ds:schemaRef ds:uri="http://www.w3.org/XML/1998/namespace"/>
  </ds:schemaRefs>
</ds:datastoreItem>
</file>

<file path=customXml/itemProps3.xml><?xml version="1.0" encoding="utf-8"?>
<ds:datastoreItem xmlns:ds="http://schemas.openxmlformats.org/officeDocument/2006/customXml" ds:itemID="{C42FCC11-C9D3-473C-A7B7-3BE9CA87C8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112157</TotalTime>
  <Words>5083</Words>
  <Application>Microsoft Office PowerPoint</Application>
  <PresentationFormat>ワイド画面</PresentationFormat>
  <Paragraphs>944</Paragraphs>
  <Slides>41</Slides>
  <Notes>15</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41</vt:i4>
      </vt:variant>
    </vt:vector>
  </HeadingPairs>
  <TitlesOfParts>
    <vt:vector size="61" baseType="lpstr">
      <vt:lpstr>BIZ UDPゴシック</vt:lpstr>
      <vt:lpstr>HGP創英角ｺﾞｼｯｸUB</vt:lpstr>
      <vt:lpstr>HGP創英角ｺﾞｼｯｸUB</vt:lpstr>
      <vt:lpstr>Meiryo UI</vt:lpstr>
      <vt:lpstr>NotoSansJP</vt:lpstr>
      <vt:lpstr>YuGothic-Bold</vt:lpstr>
      <vt:lpstr>YuGothic-Regular</vt:lpstr>
      <vt:lpstr>メイリオ</vt:lpstr>
      <vt:lpstr>メイリオ</vt:lpstr>
      <vt:lpstr>游ゴシック</vt:lpstr>
      <vt:lpstr>游ゴシック</vt:lpstr>
      <vt:lpstr>Arial</vt:lpstr>
      <vt:lpstr>Arial Nova</vt:lpstr>
      <vt:lpstr>Arial Nova Cond</vt:lpstr>
      <vt:lpstr>Arial Nova Cond Light</vt:lpstr>
      <vt:lpstr>Arial Nova Light</vt:lpstr>
      <vt:lpstr>1_Office テーマ</vt:lpstr>
      <vt:lpstr>4_Office テーマ</vt:lpstr>
      <vt:lpstr>2_Office テーマ</vt:lpstr>
      <vt:lpstr>3_Office テーマ</vt:lpstr>
      <vt:lpstr>ポケトーク　ご紹介資料</vt:lpstr>
      <vt:lpstr>2022.02.01、新会社として誕生。</vt:lpstr>
      <vt:lpstr>PowerPoint プレゼンテーション</vt:lpstr>
      <vt:lpstr>家電量販店「翻訳機」販売金額シェア、No.1。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専用機ならでは。スマホとは違うマイクとスピーカー。</vt:lpstr>
      <vt:lpstr>使い放題の「Global SIM」も内蔵。全世界ですぐに。</vt:lpstr>
      <vt:lpstr>思いつく言葉、全て網羅。74言語（音声・テキスト） ＋ 11言語（テキストのみ）</vt:lpstr>
      <vt:lpstr>PowerPoint プレゼンテーション</vt:lpstr>
      <vt:lpstr>PowerPoint プレゼンテーション</vt:lpstr>
      <vt:lpstr>PowerPoint プレゼンテーション</vt:lpstr>
      <vt:lpstr>PowerPoint プレゼンテーション</vt:lpstr>
      <vt:lpstr>高精度なヒミツは、全部得意だから。</vt:lpstr>
      <vt:lpstr>高精度なヒミツは、全部得意だから。</vt:lpstr>
      <vt:lpstr>高精度なヒミツは、全部得意だから。</vt:lpstr>
      <vt:lpstr>高精度なヒミツは、全部得意だから。</vt:lpstr>
      <vt:lpstr>すべてのエンジンで、会話は暗号化。処理後に即時削除。学習に使われない仕組み。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Reporting Package</dc:title>
  <dc:creator>Okubo</dc:creator>
  <cp:lastModifiedBy>Nakakura, Kanata</cp:lastModifiedBy>
  <cp:revision>2649</cp:revision>
  <cp:lastPrinted>2025-06-18T10:30:42Z</cp:lastPrinted>
  <dcterms:created xsi:type="dcterms:W3CDTF">2022-04-06T03:15:28Z</dcterms:created>
  <dcterms:modified xsi:type="dcterms:W3CDTF">2025-07-15T07:22:15Z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0x0101001B343853AE53FB4DAA039552C669288C</vt:lpwstr>
  </property>
</Properties>
</file>