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86" r:id="rId4"/>
    <p:sldId id="278" r:id="rId5"/>
    <p:sldId id="285" r:id="rId6"/>
    <p:sldId id="276" r:id="rId7"/>
    <p:sldId id="277" r:id="rId8"/>
    <p:sldId id="283" r:id="rId9"/>
    <p:sldId id="261" r:id="rId10"/>
    <p:sldId id="262" r:id="rId11"/>
    <p:sldId id="263" r:id="rId12"/>
    <p:sldId id="294" r:id="rId13"/>
    <p:sldId id="258" r:id="rId14"/>
    <p:sldId id="284" r:id="rId15"/>
    <p:sldId id="292" r:id="rId16"/>
    <p:sldId id="259" r:id="rId17"/>
    <p:sldId id="299" r:id="rId18"/>
    <p:sldId id="300" r:id="rId19"/>
    <p:sldId id="272" r:id="rId20"/>
    <p:sldId id="287" r:id="rId21"/>
    <p:sldId id="288" r:id="rId22"/>
    <p:sldId id="289" r:id="rId23"/>
    <p:sldId id="290" r:id="rId24"/>
    <p:sldId id="291" r:id="rId25"/>
    <p:sldId id="282" r:id="rId26"/>
    <p:sldId id="293" r:id="rId27"/>
    <p:sldId id="295" r:id="rId28"/>
    <p:sldId id="296" r:id="rId29"/>
    <p:sldId id="297" r:id="rId30"/>
  </p:sldIdLst>
  <p:sldSz cx="12192000" cy="6858000"/>
  <p:notesSz cx="7104063" cy="102346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5584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2BA1-D8BF-7572-4210-1359CA6D1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BA417-E212-6D76-3631-A8DF6C4CD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D3422-0A24-1893-CA65-2EB98115DC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1A78CC-3EFA-0735-A3C6-388612174A78}"/>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78865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1E601-9A87-C8F9-D20B-3E52BD738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B5F36-855B-268B-5565-BDA187E52D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CB258-CE94-290B-4397-288DD0B01B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7736A8-E561-1BED-0AF3-8FB8D1B4BC16}"/>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93042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1C86C-F951-6126-3321-AD2456BBE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9DBF5-6838-4DAA-8109-ADB10FD00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31339-6B65-BC00-90C7-D7493F4F8E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2E56EF-9F63-E5A2-FBBC-03643132CD65}"/>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3599158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A0595-8B5F-B8F3-BE9A-42F675D16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D78D5-2C62-9BA7-B10B-41BF9E2EF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784BB-9931-84F7-A268-B19BDBD38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E68F3A-03C9-DC1C-91C2-D72162CCE574}"/>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62681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23B-FCA3-077D-55F2-594F6A00C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38167-0F89-825D-7B62-F45988F60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587C0-D605-100C-5EC1-411CBF771B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900A5-3D7E-E6C0-8799-34293DC18A41}"/>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75097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B01CF-4F02-529B-397E-6ADF04558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36243-19EC-956B-C69B-BB7B23024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07AB5-DBB9-C346-C58F-1C3D675B38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9D33A6-3374-26D4-94F7-F94965FD6FAF}"/>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2196239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DDE3-594F-A823-3D4F-CFE8A1B94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E4042-5B67-EBFE-905C-19585CDA3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1FAFF-D4C7-F19E-3E83-8909BFEBC7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3136D-E153-41A6-6A41-03BA1628AFAD}"/>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75097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EBC1-ADB7-83D0-38BE-497A1CD30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08042-843B-BF77-DE96-423572291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BD97D-688D-40C3-A9F2-6CAFC84209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8664ED-8F02-41B4-23BC-871052470540}"/>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2142546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F4A07-F604-2790-32AA-FECF02575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7E99F-63E5-2058-475C-C2E789B54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B6850-F270-B876-3D4A-E2D8154F50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C1AE4D-A1E2-899C-D118-E475476CA7D0}"/>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3113527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D4D5C-1B3B-0061-A5BC-092565AA0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AC91B-6619-0E66-C734-FF6D90125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2676C-2884-EB83-AEE7-9FE8A30865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32DA35-565C-1C63-6CF0-B7BA6B070340}"/>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281002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E5F69-8EDF-A1CE-D6FA-9B5CCDA65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2A460-E186-55E8-DF8A-218163300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34F35-9364-A1FF-1D53-B431251827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28E5A9-5E64-439D-5E0A-076AC5867DC3}"/>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43403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1.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5.png"/><Relationship Id="rId4" Type="http://schemas.openxmlformats.org/officeDocument/2006/relationships/image" Target="../media/image104.png"/></Relationships>
</file>

<file path=ppt/slides/_rels/slide1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107.pn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notesSlide" Target="../notesSlides/notesSlide12.xml"/><Relationship Id="rId16" Type="http://schemas.openxmlformats.org/officeDocument/2006/relationships/image" Target="../media/image120.png"/><Relationship Id="rId20"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8.png"/><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127.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s>
</file>

<file path=ppt/slides/_rels/slide13.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s>
</file>

<file path=ppt/slides/_rels/slide1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145.png"/><Relationship Id="rId4" Type="http://schemas.openxmlformats.org/officeDocument/2006/relationships/image" Target="../media/image144.png"/></Relationships>
</file>

<file path=ppt/slides/_rels/slide15.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18" Type="http://schemas.openxmlformats.org/officeDocument/2006/relationships/image" Target="../media/image161.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17" Type="http://schemas.openxmlformats.org/officeDocument/2006/relationships/image" Target="../media/image160.png"/><Relationship Id="rId2" Type="http://schemas.openxmlformats.org/officeDocument/2006/relationships/notesSlide" Target="../notesSlides/notesSlide14.xml"/><Relationship Id="rId16" Type="http://schemas.openxmlformats.org/officeDocument/2006/relationships/image" Target="../media/image159.png"/><Relationship Id="rId1" Type="http://schemas.openxmlformats.org/officeDocument/2006/relationships/slideLayout" Target="../slideLayouts/slideLayout1.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png"/><Relationship Id="rId10" Type="http://schemas.openxmlformats.org/officeDocument/2006/relationships/image" Target="../media/image153.png"/><Relationship Id="rId19" Type="http://schemas.openxmlformats.org/officeDocument/2006/relationships/image" Target="../media/image162.png"/><Relationship Id="rId4" Type="http://schemas.openxmlformats.org/officeDocument/2006/relationships/image" Target="../media/image147.png"/><Relationship Id="rId9" Type="http://schemas.openxmlformats.org/officeDocument/2006/relationships/image" Target="../media/image152.png"/><Relationship Id="rId14" Type="http://schemas.openxmlformats.org/officeDocument/2006/relationships/image" Target="../media/image157.png"/></Relationships>
</file>

<file path=ppt/slides/_rels/slide16.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17.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9.png"/></Relationships>
</file>

<file path=ppt/slides/_rels/slide1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9.png"/></Relationships>
</file>

<file path=ppt/slides/_rels/slide1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1.png"/></Relationships>
</file>

<file path=ppt/slides/_rels/slide21.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2.png"/></Relationships>
</file>

<file path=ppt/slides/_rels/slide2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3.png"/></Relationships>
</file>

<file path=ppt/slides/_rels/slide23.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5.png"/><Relationship Id="rId4" Type="http://schemas.openxmlformats.org/officeDocument/2006/relationships/image" Target="../media/image174.png"/></Relationships>
</file>

<file path=ppt/slides/_rels/slide2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6.png"/></Relationships>
</file>

<file path=ppt/slides/_rels/slide2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9.png"/></Relationships>
</file>

<file path=ppt/slides/_rels/slide2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9.png"/></Relationships>
</file>

<file path=ppt/slides/_rels/slide27.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9.png"/></Relationships>
</file>

<file path=ppt/slides/_rels/slide28.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2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81.png"/><Relationship Id="rId4" Type="http://schemas.openxmlformats.org/officeDocument/2006/relationships/image" Target="../media/image17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9" Type="http://schemas.openxmlformats.org/officeDocument/2006/relationships/image" Target="../media/image65.png"/><Relationship Id="rId21" Type="http://schemas.openxmlformats.org/officeDocument/2006/relationships/image" Target="../media/image47.png"/><Relationship Id="rId34" Type="http://schemas.openxmlformats.org/officeDocument/2006/relationships/image" Target="../media/image60.png"/><Relationship Id="rId42" Type="http://schemas.openxmlformats.org/officeDocument/2006/relationships/image" Target="../media/image68.png"/><Relationship Id="rId47" Type="http://schemas.openxmlformats.org/officeDocument/2006/relationships/image" Target="../media/image73.png"/><Relationship Id="rId50" Type="http://schemas.openxmlformats.org/officeDocument/2006/relationships/image" Target="../media/image76.png"/><Relationship Id="rId55" Type="http://schemas.openxmlformats.org/officeDocument/2006/relationships/image" Target="../media/image81.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38" Type="http://schemas.openxmlformats.org/officeDocument/2006/relationships/image" Target="../media/image64.png"/><Relationship Id="rId46" Type="http://schemas.openxmlformats.org/officeDocument/2006/relationships/image" Target="../media/image72.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41" Type="http://schemas.openxmlformats.org/officeDocument/2006/relationships/image" Target="../media/image67.png"/><Relationship Id="rId54"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3.png"/><Relationship Id="rId40" Type="http://schemas.openxmlformats.org/officeDocument/2006/relationships/image" Target="../media/image66.png"/><Relationship Id="rId45" Type="http://schemas.openxmlformats.org/officeDocument/2006/relationships/image" Target="../media/image71.png"/><Relationship Id="rId53" Type="http://schemas.openxmlformats.org/officeDocument/2006/relationships/image" Target="../media/image79.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49" Type="http://schemas.openxmlformats.org/officeDocument/2006/relationships/image" Target="../media/image75.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4" Type="http://schemas.openxmlformats.org/officeDocument/2006/relationships/image" Target="../media/image70.png"/><Relationship Id="rId52" Type="http://schemas.openxmlformats.org/officeDocument/2006/relationships/image" Target="../media/image78.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 Id="rId43" Type="http://schemas.openxmlformats.org/officeDocument/2006/relationships/image" Target="../media/image69.png"/><Relationship Id="rId48" Type="http://schemas.openxmlformats.org/officeDocument/2006/relationships/image" Target="../media/image74.png"/><Relationship Id="rId56" Type="http://schemas.openxmlformats.org/officeDocument/2006/relationships/image" Target="../media/image82.png"/><Relationship Id="rId8" Type="http://schemas.openxmlformats.org/officeDocument/2006/relationships/image" Target="../media/image34.png"/><Relationship Id="rId51" Type="http://schemas.openxmlformats.org/officeDocument/2006/relationships/image" Target="../media/image77.png"/><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a:effectLst>
            <a:outerShdw blurRad="12700" dist="12700" dir="16200000" algn="bl" rotWithShape="0">
              <a:srgbClr val="000000">
                <a:alpha val="75000"/>
              </a:srgbClr>
            </a:outerShdw>
          </a:effectLst>
        </p:spPr>
        <p:txBody>
          <a:bodyPr/>
          <a:lstStyle/>
          <a:p>
            <a:endParaRPr lang="ja-JP" altLang="en-US"/>
          </a:p>
        </p:txBody>
      </p:sp>
      <p:sp>
        <p:nvSpPr>
          <p:cNvPr id="4" name="Shape 2"/>
          <p:cNvSpPr/>
          <p:nvPr/>
        </p:nvSpPr>
        <p:spPr>
          <a:xfrm>
            <a:off x="6476695" y="1143000"/>
            <a:ext cx="7619695" cy="7619695"/>
          </a:xfrm>
          <a:prstGeom prst="ellipse">
            <a:avLst/>
          </a:prstGeom>
          <a:solidFill>
            <a:srgbClr val="EFF6FF">
              <a:alpha val="80000"/>
            </a:srgbClr>
          </a:solidFill>
          <a:ln/>
        </p:spPr>
        <p:txBody>
          <a:bodyPr/>
          <a:lstStyle/>
          <a:p>
            <a:endParaRPr lang="ja-JP" altLang="en-US"/>
          </a:p>
        </p:txBody>
      </p:sp>
      <p:sp>
        <p:nvSpPr>
          <p:cNvPr id="5" name="Shape 3"/>
          <p:cNvSpPr/>
          <p:nvPr/>
        </p:nvSpPr>
        <p:spPr>
          <a:xfrm>
            <a:off x="5524805" y="-952805"/>
            <a:ext cx="3810305" cy="3810305"/>
          </a:xfrm>
          <a:prstGeom prst="ellipse">
            <a:avLst/>
          </a:prstGeom>
          <a:solidFill>
            <a:srgbClr val="DBEAFE">
              <a:alpha val="60000"/>
            </a:srgbClr>
          </a:solidFill>
          <a:ln/>
        </p:spPr>
        <p:txBody>
          <a:bodyPr/>
          <a:lstStyle/>
          <a:p>
            <a:endParaRPr lang="ja-JP" altLang="en-US"/>
          </a:p>
        </p:txBody>
      </p:sp>
      <p:sp>
        <p:nvSpPr>
          <p:cNvPr id="6" name="Shape 4"/>
          <p:cNvSpPr/>
          <p:nvPr/>
        </p:nvSpPr>
        <p:spPr>
          <a:xfrm>
            <a:off x="0" y="0"/>
            <a:ext cx="152705" cy="6858000"/>
          </a:xfrm>
          <a:prstGeom prst="rect">
            <a:avLst/>
          </a:prstGeom>
          <a:solidFill>
            <a:srgbClr val="2563EB"/>
          </a:solidFill>
          <a:ln/>
        </p:spPr>
        <p:txBody>
          <a:bodyPr/>
          <a:lstStyle/>
          <a:p>
            <a:endParaRPr lang="ja-JP" altLang="en-US"/>
          </a:p>
        </p:txBody>
      </p:sp>
      <p:sp>
        <p:nvSpPr>
          <p:cNvPr id="7" name="Shape 5"/>
          <p:cNvSpPr/>
          <p:nvPr/>
        </p:nvSpPr>
        <p:spPr>
          <a:xfrm>
            <a:off x="1333195" y="4428439"/>
            <a:ext cx="6400800" cy="19202"/>
          </a:xfrm>
          <a:prstGeom prst="rect">
            <a:avLst/>
          </a:prstGeom>
          <a:solidFill>
            <a:srgbClr val="DBEAFE"/>
          </a:solidFill>
          <a:ln/>
        </p:spPr>
        <p:txBody>
          <a:bodyPr/>
          <a:lstStyle/>
          <a:p>
            <a:endParaRPr lang="ja-JP" altLang="en-US"/>
          </a:p>
        </p:txBody>
      </p:sp>
      <p:sp>
        <p:nvSpPr>
          <p:cNvPr id="8" name="Text 6"/>
          <p:cNvSpPr txBox="1"/>
          <p:nvPr/>
        </p:nvSpPr>
        <p:spPr>
          <a:xfrm>
            <a:off x="1333195" y="1095451"/>
            <a:ext cx="3915461" cy="333756"/>
          </a:xfrm>
          <a:prstGeom prst="rect">
            <a:avLst/>
          </a:prstGeom>
          <a:noFill/>
          <a:ln/>
        </p:spPr>
        <p:txBody>
          <a:bodyPr wrap="square" lIns="0" tIns="0" rIns="0" bIns="0" rtlCol="0" anchor="ctr"/>
          <a:lstStyle/>
          <a:p>
            <a:pPr marL="0" indent="0" algn="l">
              <a:buNone/>
            </a:pPr>
            <a:r>
              <a:rPr lang="en-US" sz="1800" b="1" dirty="0">
                <a:solidFill>
                  <a:srgbClr val="2563EB"/>
                </a:solidFill>
                <a:latin typeface="Noto Sans JP" pitchFamily="34" charset="0"/>
                <a:ea typeface="Noto Sans JP" pitchFamily="34" charset="-122"/>
                <a:cs typeface="Noto Sans JP" pitchFamily="34" charset="-120"/>
              </a:rPr>
              <a:t>NEXT GENERATION AI AGENT</a:t>
            </a:r>
            <a:endParaRPr lang="en-US" sz="1800" dirty="0"/>
          </a:p>
        </p:txBody>
      </p:sp>
      <p:sp>
        <p:nvSpPr>
          <p:cNvPr id="9" name="Text 7"/>
          <p:cNvSpPr txBox="1"/>
          <p:nvPr/>
        </p:nvSpPr>
        <p:spPr>
          <a:xfrm>
            <a:off x="1333195" y="1647749"/>
            <a:ext cx="7344461" cy="1858061"/>
          </a:xfrm>
          <a:prstGeom prst="rect">
            <a:avLst/>
          </a:prstGeom>
          <a:noFill/>
          <a:ln/>
        </p:spPr>
        <p:txBody>
          <a:bodyPr wrap="square" lIns="0" tIns="0" rIns="0" bIns="0" rtlCol="0" anchor="ctr"/>
          <a:lstStyle/>
          <a:p>
            <a:pPr marL="0" indent="0" algn="l">
              <a:buNone/>
            </a:pPr>
            <a:r>
              <a:rPr lang="en-US" sz="5400" b="1" dirty="0">
                <a:solidFill>
                  <a:srgbClr val="111827"/>
                </a:solidFill>
                <a:latin typeface="Noto Sans JP" pitchFamily="34" charset="0"/>
                <a:ea typeface="Noto Sans JP" pitchFamily="34" charset="-122"/>
                <a:cs typeface="Noto Sans JP" pitchFamily="34" charset="-120"/>
              </a:rPr>
              <a:t>次世代AIエージェント 「Genspark」ご提案</a:t>
            </a:r>
            <a:endParaRPr lang="en-US" sz="5400" dirty="0"/>
          </a:p>
        </p:txBody>
      </p:sp>
      <p:sp>
        <p:nvSpPr>
          <p:cNvPr id="11" name="Shape 9"/>
          <p:cNvSpPr/>
          <p:nvPr/>
        </p:nvSpPr>
        <p:spPr>
          <a:xfrm>
            <a:off x="1333195" y="5962802"/>
            <a:ext cx="38405" cy="304495"/>
          </a:xfrm>
          <a:prstGeom prst="rect">
            <a:avLst/>
          </a:prstGeom>
          <a:solidFill>
            <a:srgbClr val="9CA3AF"/>
          </a:solidFill>
          <a:ln/>
        </p:spPr>
        <p:txBody>
          <a:bodyPr/>
          <a:lstStyle/>
          <a:p>
            <a:endParaRPr lang="ja-JP" altLang="en-US"/>
          </a:p>
        </p:txBody>
      </p:sp>
      <p:sp>
        <p:nvSpPr>
          <p:cNvPr id="13" name="Text 11"/>
          <p:cNvSpPr txBox="1"/>
          <p:nvPr/>
        </p:nvSpPr>
        <p:spPr>
          <a:xfrm>
            <a:off x="1485900" y="5905195"/>
            <a:ext cx="5005426" cy="419710"/>
          </a:xfrm>
          <a:prstGeom prst="rect">
            <a:avLst/>
          </a:prstGeom>
          <a:noFill/>
          <a:ln/>
        </p:spPr>
        <p:txBody>
          <a:bodyPr wrap="square" lIns="0" tIns="0" rIns="0" bIns="0" rtlCol="0" anchor="ctr"/>
          <a:lstStyle/>
          <a:p>
            <a:pPr marL="0" indent="0" algn="l">
              <a:buNone/>
            </a:pPr>
            <a:r>
              <a:rPr lang="en-US" sz="2200" b="1" dirty="0">
                <a:solidFill>
                  <a:srgbClr val="1F2937"/>
                </a:solidFill>
                <a:latin typeface="Noto Sans JP" pitchFamily="34" charset="0"/>
                <a:ea typeface="Noto Sans JP" pitchFamily="34" charset="-122"/>
                <a:cs typeface="Noto Sans JP" pitchFamily="34" charset="-120"/>
              </a:rPr>
              <a:t>ソースネクスト株式会社 セールスDiv</a:t>
            </a:r>
            <a:endParaRPr lang="en-US" sz="2200" dirty="0"/>
          </a:p>
        </p:txBody>
      </p:sp>
      <p:sp>
        <p:nvSpPr>
          <p:cNvPr id="14" name="Shape 12"/>
          <p:cNvSpPr/>
          <p:nvPr/>
        </p:nvSpPr>
        <p:spPr>
          <a:xfrm>
            <a:off x="10258654" y="381305"/>
            <a:ext cx="1457554" cy="333756"/>
          </a:xfrm>
          <a:prstGeom prst="roundRect">
            <a:avLst>
              <a:gd name="adj" fmla="val 15656"/>
            </a:avLst>
          </a:prstGeom>
          <a:noFill/>
          <a:ln w="12700">
            <a:solidFill>
              <a:srgbClr val="1E40AF"/>
            </a:solidFill>
            <a:prstDash val="solid"/>
          </a:ln>
        </p:spPr>
        <p:txBody>
          <a:bodyPr/>
          <a:lstStyle/>
          <a:p>
            <a:endParaRPr lang="ja-JP" altLang="en-US"/>
          </a:p>
        </p:txBody>
      </p:sp>
      <p:sp>
        <p:nvSpPr>
          <p:cNvPr id="15" name="Text 13"/>
          <p:cNvSpPr txBox="1"/>
          <p:nvPr/>
        </p:nvSpPr>
        <p:spPr>
          <a:xfrm>
            <a:off x="10420502" y="448056"/>
            <a:ext cx="1233526" cy="191110"/>
          </a:xfrm>
          <a:prstGeom prst="rect">
            <a:avLst/>
          </a:prstGeom>
          <a:noFill/>
          <a:ln/>
        </p:spPr>
        <p:txBody>
          <a:bodyPr wrap="square" lIns="0" tIns="0" rIns="0" bIns="0" rtlCol="0" anchor="ctr"/>
          <a:lstStyle/>
          <a:p>
            <a:pPr marL="0" indent="0" algn="l">
              <a:buNone/>
            </a:pPr>
            <a:r>
              <a:rPr lang="en-US" sz="1000" b="1" dirty="0">
                <a:solidFill>
                  <a:srgbClr val="1E40AF"/>
                </a:solidFill>
                <a:latin typeface="Noto Sans JP" pitchFamily="34" charset="0"/>
                <a:ea typeface="Noto Sans JP" pitchFamily="34" charset="-122"/>
                <a:cs typeface="Noto Sans JP" pitchFamily="34" charset="-120"/>
              </a:rPr>
              <a:t>CONFIDENTIAL</a:t>
            </a:r>
            <a:endParaRPr lang="en-US" sz="1000" dirty="0"/>
          </a:p>
        </p:txBody>
      </p:sp>
      <p:sp>
        <p:nvSpPr>
          <p:cNvPr id="10" name="テキスト ボックス 9">
            <a:extLst>
              <a:ext uri="{FF2B5EF4-FFF2-40B4-BE49-F238E27FC236}">
                <a16:creationId xmlns:a16="http://schemas.microsoft.com/office/drawing/2014/main" id="{FB54CB4D-C782-D7EF-C28D-CF9A9C43BC94}"/>
              </a:ext>
            </a:extLst>
          </p:cNvPr>
          <p:cNvSpPr txBox="1"/>
          <p:nvPr/>
        </p:nvSpPr>
        <p:spPr>
          <a:xfrm>
            <a:off x="8079378" y="6102167"/>
            <a:ext cx="3908489" cy="307777"/>
          </a:xfrm>
          <a:prstGeom prst="rect">
            <a:avLst/>
          </a:prstGeom>
          <a:noFill/>
        </p:spPr>
        <p:txBody>
          <a:bodyPr wrap="square">
            <a:spAutoFit/>
          </a:bodyPr>
          <a:lstStyle/>
          <a:p>
            <a:pPr algn="r"/>
            <a:r>
              <a:rPr lang="en-US" altLang="ja-JP" sz="1400" b="0" i="0" dirty="0">
                <a:solidFill>
                  <a:srgbClr val="666666"/>
                </a:solidFill>
                <a:effectLst/>
                <a:latin typeface="Noto Sans JP" panose="020B0200000000000000" pitchFamily="50" charset="-128"/>
                <a:ea typeface="Noto Sans JP" panose="020B0200000000000000" pitchFamily="50" charset="-128"/>
              </a:rPr>
              <a:t>2026</a:t>
            </a:r>
            <a:r>
              <a:rPr lang="ja-JP" altLang="en-US" sz="1400" b="0" i="0" dirty="0">
                <a:solidFill>
                  <a:srgbClr val="666666"/>
                </a:solidFill>
                <a:effectLst/>
                <a:latin typeface="Noto Sans JP" panose="020B0200000000000000" pitchFamily="50" charset="-128"/>
                <a:ea typeface="Noto Sans JP" panose="020B0200000000000000" pitchFamily="50" charset="-128"/>
              </a:rPr>
              <a:t>年</a:t>
            </a:r>
            <a:r>
              <a:rPr lang="en-US" altLang="ja-JP" sz="1400" b="0" i="0" dirty="0">
                <a:solidFill>
                  <a:srgbClr val="666666"/>
                </a:solidFill>
                <a:effectLst/>
                <a:latin typeface="Noto Sans JP" panose="020B0200000000000000" pitchFamily="50" charset="-128"/>
                <a:ea typeface="Noto Sans JP" panose="020B0200000000000000" pitchFamily="50" charset="-128"/>
              </a:rPr>
              <a:t>3</a:t>
            </a:r>
            <a:r>
              <a:rPr lang="ja-JP" altLang="en-US" sz="1400" b="0" i="0" dirty="0">
                <a:solidFill>
                  <a:srgbClr val="666666"/>
                </a:solidFill>
                <a:effectLst/>
                <a:latin typeface="Noto Sans JP" panose="020B0200000000000000" pitchFamily="50" charset="-128"/>
                <a:ea typeface="Noto Sans JP" panose="020B0200000000000000" pitchFamily="50" charset="-128"/>
              </a:rPr>
              <a:t>月</a:t>
            </a:r>
            <a:r>
              <a:rPr lang="en-US" altLang="ja-JP" sz="1400" b="0" i="0" dirty="0">
                <a:solidFill>
                  <a:srgbClr val="666666"/>
                </a:solidFill>
                <a:effectLst/>
                <a:latin typeface="Noto Sans JP" panose="020B0200000000000000" pitchFamily="50" charset="-128"/>
                <a:ea typeface="Noto Sans JP" panose="020B0200000000000000" pitchFamily="50" charset="-128"/>
              </a:rPr>
              <a:t>11</a:t>
            </a:r>
            <a:r>
              <a:rPr lang="ja-JP" altLang="en-US" sz="1400" b="0" i="0" dirty="0">
                <a:solidFill>
                  <a:srgbClr val="666666"/>
                </a:solidFill>
                <a:effectLst/>
                <a:latin typeface="Noto Sans JP" panose="020B0200000000000000" pitchFamily="50" charset="-128"/>
                <a:ea typeface="Noto Sans JP" panose="020B0200000000000000" pitchFamily="50" charset="-128"/>
              </a:rPr>
              <a:t>日更新</a:t>
            </a:r>
            <a:endParaRPr lang="ja-JP" altLang="en-US" sz="1400" dirty="0">
              <a:latin typeface="Noto Sans JP" panose="020B0200000000000000" pitchFamily="50" charset="-128"/>
              <a:ea typeface="Noto Sans JP" panose="020B02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0" y="0"/>
            <a:ext cx="152705" cy="6858000"/>
          </a:xfrm>
          <a:prstGeom prst="rect">
            <a:avLst/>
          </a:prstGeom>
          <a:solidFill>
            <a:srgbClr val="2563EB"/>
          </a:solidFill>
          <a:ln/>
        </p:spPr>
        <p:txBody>
          <a:bodyPr/>
          <a:lstStyle/>
          <a:p>
            <a:endParaRPr lang="ja-JP" altLang="en-US"/>
          </a:p>
        </p:txBody>
      </p:sp>
      <p:sp>
        <p:nvSpPr>
          <p:cNvPr id="5" name="Shape 3"/>
          <p:cNvSpPr/>
          <p:nvPr/>
        </p:nvSpPr>
        <p:spPr>
          <a:xfrm>
            <a:off x="5570525" y="0"/>
            <a:ext cx="6629400" cy="6858000"/>
          </a:xfrm>
          <a:prstGeom prst="rect">
            <a:avLst/>
          </a:prstGeom>
          <a:solidFill>
            <a:srgbClr val="EFF6FF"/>
          </a:solidFill>
          <a:ln/>
        </p:spPr>
        <p:txBody>
          <a:bodyPr/>
          <a:lstStyle/>
          <a:p>
            <a:endParaRPr lang="ja-JP" altLang="en-US"/>
          </a:p>
        </p:txBody>
      </p:sp>
      <p:sp>
        <p:nvSpPr>
          <p:cNvPr id="6" name="Shape 4"/>
          <p:cNvSpPr/>
          <p:nvPr/>
        </p:nvSpPr>
        <p:spPr>
          <a:xfrm>
            <a:off x="8382305" y="-1904695"/>
            <a:ext cx="5715000" cy="5715000"/>
          </a:xfrm>
          <a:prstGeom prst="ellipse">
            <a:avLst/>
          </a:prstGeom>
          <a:solidFill>
            <a:srgbClr val="BFDBFE">
              <a:alpha val="60000"/>
            </a:srgbClr>
          </a:solidFill>
          <a:ln/>
        </p:spPr>
        <p:txBody>
          <a:bodyPr/>
          <a:lstStyle/>
          <a:p>
            <a:endParaRPr lang="ja-JP" altLang="en-US"/>
          </a:p>
        </p:txBody>
      </p:sp>
      <p:sp>
        <p:nvSpPr>
          <p:cNvPr id="7" name="Shape 5"/>
          <p:cNvSpPr/>
          <p:nvPr/>
        </p:nvSpPr>
        <p:spPr>
          <a:xfrm>
            <a:off x="5949086" y="1527048"/>
            <a:ext cx="5629046" cy="3810305"/>
          </a:xfrm>
          <a:prstGeom prst="roundRect">
            <a:avLst>
              <a:gd name="adj" fmla="val 960"/>
            </a:avLst>
          </a:prstGeom>
          <a:solidFill>
            <a:srgbClr val="FFFFFF"/>
          </a:solidFill>
          <a:ln w="101600">
            <a:solidFill>
              <a:srgbClr val="FFFFFF"/>
            </a:solidFill>
            <a:prstDash val="solid"/>
          </a:ln>
          <a:effectLst>
            <a:outerShdw blurRad="571500" dist="266700" dir="2700000" algn="bl" rotWithShape="0">
              <a:srgbClr val="000000">
                <a:alpha val="20000"/>
              </a:srgbClr>
            </a:outerShdw>
          </a:effectLst>
        </p:spPr>
        <p:txBody>
          <a:bodyPr/>
          <a:lstStyle/>
          <a:p>
            <a:endParaRPr lang="ja-JP" altLang="en-US"/>
          </a:p>
        </p:txBody>
      </p:sp>
      <p:pic>
        <p:nvPicPr>
          <p:cNvPr id="8" name="Image 0" descr="preencoded.png"/>
          <p:cNvPicPr>
            <a:picLocks noChangeAspect="1"/>
          </p:cNvPicPr>
          <p:nvPr/>
        </p:nvPicPr>
        <p:blipFill>
          <a:blip r:embed="rId3"/>
          <a:srcRect l="1490" r="1490"/>
          <a:stretch/>
        </p:blipFill>
        <p:spPr>
          <a:xfrm>
            <a:off x="6039612" y="1559966"/>
            <a:ext cx="5447995" cy="3743554"/>
          </a:xfrm>
          <a:prstGeom prst="rect">
            <a:avLst/>
          </a:prstGeom>
        </p:spPr>
      </p:pic>
      <p:sp>
        <p:nvSpPr>
          <p:cNvPr id="9" name="Shape 6"/>
          <p:cNvSpPr/>
          <p:nvPr/>
        </p:nvSpPr>
        <p:spPr>
          <a:xfrm>
            <a:off x="152705" y="0"/>
            <a:ext cx="5419649" cy="6858000"/>
          </a:xfrm>
          <a:prstGeom prst="rect">
            <a:avLst/>
          </a:prstGeom>
          <a:solidFill>
            <a:srgbClr val="FFFFFF"/>
          </a:solidFill>
          <a:ln/>
        </p:spPr>
        <p:txBody>
          <a:bodyPr/>
          <a:lstStyle/>
          <a:p>
            <a:endParaRPr lang="ja-JP" altLang="en-US"/>
          </a:p>
        </p:txBody>
      </p:sp>
      <p:sp>
        <p:nvSpPr>
          <p:cNvPr id="10" name="Text 7"/>
          <p:cNvSpPr txBox="1"/>
          <p:nvPr/>
        </p:nvSpPr>
        <p:spPr>
          <a:xfrm>
            <a:off x="1390802" y="773582"/>
            <a:ext cx="1162202" cy="228600"/>
          </a:xfrm>
          <a:prstGeom prst="rect">
            <a:avLst/>
          </a:prstGeom>
          <a:noFill/>
          <a:ln/>
        </p:spPr>
        <p:txBody>
          <a:bodyPr wrap="square" lIns="0" tIns="0" rIns="0" bIns="0" rtlCol="0" anchor="ctr"/>
          <a:lstStyle/>
          <a:p>
            <a:pPr marL="0" indent="0" algn="l">
              <a:buNone/>
            </a:pPr>
            <a:r>
              <a:rPr lang="en-US" sz="1200" b="1" dirty="0">
                <a:solidFill>
                  <a:srgbClr val="2563EB"/>
                </a:solidFill>
                <a:latin typeface="Noto Sans JP" pitchFamily="34" charset="0"/>
                <a:ea typeface="Noto Sans JP" pitchFamily="34" charset="-122"/>
                <a:cs typeface="Noto Sans JP" pitchFamily="34" charset="-120"/>
              </a:rPr>
              <a:t>FEATURE 02</a:t>
            </a:r>
            <a:endParaRPr lang="en-US" sz="1200" dirty="0"/>
          </a:p>
        </p:txBody>
      </p:sp>
      <p:sp>
        <p:nvSpPr>
          <p:cNvPr id="11" name="Shape 8"/>
          <p:cNvSpPr/>
          <p:nvPr/>
        </p:nvSpPr>
        <p:spPr>
          <a:xfrm>
            <a:off x="914400" y="3131820"/>
            <a:ext cx="457200" cy="457200"/>
          </a:xfrm>
          <a:prstGeom prst="roundRect">
            <a:avLst>
              <a:gd name="adj" fmla="val 50000"/>
            </a:avLst>
          </a:prstGeom>
          <a:solidFill>
            <a:srgbClr val="DBEAFE"/>
          </a:solidFill>
          <a:ln/>
        </p:spPr>
        <p:txBody>
          <a:bodyPr/>
          <a:lstStyle/>
          <a:p>
            <a:endParaRPr lang="ja-JP" altLang="en-US"/>
          </a:p>
        </p:txBody>
      </p:sp>
      <p:pic>
        <p:nvPicPr>
          <p:cNvPr id="12" name="Image 1" descr="preencoded.png"/>
          <p:cNvPicPr>
            <a:picLocks noChangeAspect="1"/>
          </p:cNvPicPr>
          <p:nvPr/>
        </p:nvPicPr>
        <p:blipFill>
          <a:blip r:embed="rId4"/>
          <a:srcRect/>
          <a:stretch/>
        </p:blipFill>
        <p:spPr>
          <a:xfrm>
            <a:off x="1024128" y="3265322"/>
            <a:ext cx="237744" cy="190195"/>
          </a:xfrm>
          <a:prstGeom prst="rect">
            <a:avLst/>
          </a:prstGeom>
        </p:spPr>
      </p:pic>
      <p:sp>
        <p:nvSpPr>
          <p:cNvPr id="13" name="Shape 9"/>
          <p:cNvSpPr/>
          <p:nvPr/>
        </p:nvSpPr>
        <p:spPr>
          <a:xfrm>
            <a:off x="914400" y="4103827"/>
            <a:ext cx="457200" cy="457200"/>
          </a:xfrm>
          <a:prstGeom prst="roundRect">
            <a:avLst>
              <a:gd name="adj" fmla="val 50000"/>
            </a:avLst>
          </a:prstGeom>
          <a:solidFill>
            <a:srgbClr val="DBEAFE"/>
          </a:solidFill>
          <a:ln/>
        </p:spPr>
        <p:txBody>
          <a:bodyPr/>
          <a:lstStyle/>
          <a:p>
            <a:endParaRPr lang="ja-JP" altLang="en-US"/>
          </a:p>
        </p:txBody>
      </p:sp>
      <p:pic>
        <p:nvPicPr>
          <p:cNvPr id="14" name="Image 2" descr="preencoded.png"/>
          <p:cNvPicPr>
            <a:picLocks noChangeAspect="1"/>
          </p:cNvPicPr>
          <p:nvPr/>
        </p:nvPicPr>
        <p:blipFill>
          <a:blip r:embed="rId5"/>
          <a:srcRect/>
          <a:stretch/>
        </p:blipFill>
        <p:spPr>
          <a:xfrm>
            <a:off x="1024128" y="4236415"/>
            <a:ext cx="237744" cy="190195"/>
          </a:xfrm>
          <a:prstGeom prst="rect">
            <a:avLst/>
          </a:prstGeom>
        </p:spPr>
      </p:pic>
      <p:sp>
        <p:nvSpPr>
          <p:cNvPr id="15" name="Shape 10"/>
          <p:cNvSpPr/>
          <p:nvPr/>
        </p:nvSpPr>
        <p:spPr>
          <a:xfrm>
            <a:off x="914400" y="5074920"/>
            <a:ext cx="457200" cy="457200"/>
          </a:xfrm>
          <a:prstGeom prst="roundRect">
            <a:avLst>
              <a:gd name="adj" fmla="val 50000"/>
            </a:avLst>
          </a:prstGeom>
          <a:solidFill>
            <a:srgbClr val="DBEAFE"/>
          </a:solidFill>
          <a:ln/>
        </p:spPr>
        <p:txBody>
          <a:bodyPr/>
          <a:lstStyle/>
          <a:p>
            <a:endParaRPr lang="ja-JP" altLang="en-US"/>
          </a:p>
        </p:txBody>
      </p:sp>
      <p:pic>
        <p:nvPicPr>
          <p:cNvPr id="16" name="Image 3" descr="preencoded.png"/>
          <p:cNvPicPr>
            <a:picLocks noChangeAspect="1"/>
          </p:cNvPicPr>
          <p:nvPr/>
        </p:nvPicPr>
        <p:blipFill>
          <a:blip r:embed="rId6"/>
          <a:srcRect/>
          <a:stretch/>
        </p:blipFill>
        <p:spPr>
          <a:xfrm>
            <a:off x="1047902" y="5208422"/>
            <a:ext cx="190195" cy="190195"/>
          </a:xfrm>
          <a:prstGeom prst="rect">
            <a:avLst/>
          </a:prstGeom>
        </p:spPr>
      </p:pic>
      <p:sp>
        <p:nvSpPr>
          <p:cNvPr id="17" name="Text 11"/>
          <p:cNvSpPr txBox="1"/>
          <p:nvPr/>
        </p:nvSpPr>
        <p:spPr>
          <a:xfrm>
            <a:off x="914400" y="1058875"/>
            <a:ext cx="3482035" cy="581558"/>
          </a:xfrm>
          <a:prstGeom prst="rect">
            <a:avLst/>
          </a:prstGeom>
          <a:noFill/>
          <a:ln/>
        </p:spPr>
        <p:txBody>
          <a:bodyPr wrap="square" lIns="0" tIns="0" rIns="0" bIns="0" rtlCol="0" anchor="ctr"/>
          <a:lstStyle/>
          <a:p>
            <a:pPr marL="0" indent="0" algn="l">
              <a:buNone/>
            </a:pPr>
            <a:r>
              <a:rPr lang="ja-JP" altLang="en-US" sz="3100" b="1" dirty="0">
                <a:solidFill>
                  <a:srgbClr val="1E293B"/>
                </a:solidFill>
                <a:latin typeface="Noto Sans JP" pitchFamily="34" charset="0"/>
                <a:ea typeface="Noto Sans JP" pitchFamily="34" charset="-122"/>
              </a:rPr>
              <a:t>ノーコード開発</a:t>
            </a:r>
            <a:endParaRPr lang="en-US" sz="3100" dirty="0"/>
          </a:p>
        </p:txBody>
      </p:sp>
      <p:sp>
        <p:nvSpPr>
          <p:cNvPr id="18" name="Text 12"/>
          <p:cNvSpPr txBox="1"/>
          <p:nvPr/>
        </p:nvSpPr>
        <p:spPr>
          <a:xfrm>
            <a:off x="914400" y="1853489"/>
            <a:ext cx="4405579" cy="866851"/>
          </a:xfrm>
          <a:prstGeom prst="rect">
            <a:avLst/>
          </a:prstGeom>
          <a:noFill/>
          <a:ln/>
        </p:spPr>
        <p:txBody>
          <a:bodyPr wrap="square" lIns="0" tIns="0" rIns="0" bIns="0" rtlCol="0" anchor="ctr"/>
          <a:lstStyle/>
          <a:p>
            <a:pPr marL="0" indent="0" algn="l">
              <a:buNone/>
            </a:pPr>
            <a:r>
              <a:rPr lang="en-US" sz="1300" dirty="0" err="1">
                <a:solidFill>
                  <a:srgbClr val="475569"/>
                </a:solidFill>
                <a:latin typeface="Noto Sans JP" pitchFamily="34" charset="0"/>
                <a:ea typeface="Noto Sans JP" pitchFamily="34" charset="-122"/>
                <a:cs typeface="Noto Sans JP" pitchFamily="34" charset="-120"/>
              </a:rPr>
              <a:t>自然言語による指示で、要件に基づいた高品質なコードを即座に生成</a:t>
            </a:r>
            <a:r>
              <a:rPr lang="en-US" sz="1300" dirty="0">
                <a:solidFill>
                  <a:srgbClr val="475569"/>
                </a:solidFill>
                <a:latin typeface="Noto Sans JP" pitchFamily="34" charset="0"/>
                <a:ea typeface="Noto Sans JP" pitchFamily="34" charset="-122"/>
                <a:cs typeface="Noto Sans JP" pitchFamily="34" charset="-120"/>
              </a:rPr>
              <a:t>。</a:t>
            </a:r>
            <a:r>
              <a:rPr lang="ja-JP" altLang="en-US" sz="1300" dirty="0">
                <a:solidFill>
                  <a:srgbClr val="475569"/>
                </a:solidFill>
                <a:latin typeface="Noto Sans JP" pitchFamily="34" charset="0"/>
                <a:ea typeface="Noto Sans JP" pitchFamily="34" charset="-122"/>
                <a:cs typeface="Noto Sans JP" pitchFamily="34" charset="-120"/>
              </a:rPr>
              <a:t>プログラム開発の知見が無くてもウェブサイトやシステムの開発が可能です</a:t>
            </a:r>
            <a:endParaRPr lang="en-US" sz="1300" dirty="0"/>
          </a:p>
        </p:txBody>
      </p:sp>
      <p:sp>
        <p:nvSpPr>
          <p:cNvPr id="19" name="Text 13"/>
          <p:cNvSpPr txBox="1"/>
          <p:nvPr/>
        </p:nvSpPr>
        <p:spPr>
          <a:xfrm>
            <a:off x="1524305" y="3131820"/>
            <a:ext cx="2238451"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要件に基づくコード提案</a:t>
            </a:r>
            <a:endParaRPr lang="en-US" sz="1500" dirty="0"/>
          </a:p>
        </p:txBody>
      </p:sp>
      <p:sp>
        <p:nvSpPr>
          <p:cNvPr id="20" name="Text 14"/>
          <p:cNvSpPr txBox="1"/>
          <p:nvPr/>
        </p:nvSpPr>
        <p:spPr>
          <a:xfrm>
            <a:off x="1524305" y="3455518"/>
            <a:ext cx="3762756"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作りたい機能や仕様をテキストで入力するだけで、実行可能なコードブロックを生成・提案します。</a:t>
            </a:r>
            <a:endParaRPr lang="en-US" sz="1200" dirty="0"/>
          </a:p>
        </p:txBody>
      </p:sp>
      <p:sp>
        <p:nvSpPr>
          <p:cNvPr id="21" name="Text 15"/>
          <p:cNvSpPr txBox="1"/>
          <p:nvPr/>
        </p:nvSpPr>
        <p:spPr>
          <a:xfrm>
            <a:off x="1524305" y="4103827"/>
            <a:ext cx="1476756"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実装と改善提案</a:t>
            </a:r>
            <a:endParaRPr lang="en-US" sz="1500" dirty="0"/>
          </a:p>
        </p:txBody>
      </p:sp>
      <p:sp>
        <p:nvSpPr>
          <p:cNvPr id="22" name="Text 16"/>
          <p:cNvSpPr txBox="1"/>
          <p:nvPr/>
        </p:nvSpPr>
        <p:spPr>
          <a:xfrm>
            <a:off x="1524305" y="4427525"/>
            <a:ext cx="3762756"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生成されたコードに対して、パフォーマンス改善やセキュリティ強化のための修正案も提示可能です。</a:t>
            </a:r>
            <a:endParaRPr lang="en-US" sz="1200" dirty="0"/>
          </a:p>
        </p:txBody>
      </p:sp>
      <p:sp>
        <p:nvSpPr>
          <p:cNvPr id="23" name="Text 17"/>
          <p:cNvSpPr txBox="1"/>
          <p:nvPr/>
        </p:nvSpPr>
        <p:spPr>
          <a:xfrm>
            <a:off x="1524305" y="5074920"/>
            <a:ext cx="1666951"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開発効率化の支援</a:t>
            </a:r>
            <a:endParaRPr lang="en-US" sz="1500" dirty="0"/>
          </a:p>
        </p:txBody>
      </p:sp>
      <p:sp>
        <p:nvSpPr>
          <p:cNvPr id="24" name="Text 18"/>
          <p:cNvSpPr txBox="1"/>
          <p:nvPr/>
        </p:nvSpPr>
        <p:spPr>
          <a:xfrm>
            <a:off x="1524305" y="5398618"/>
            <a:ext cx="3771900" cy="6858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ボイラープレートの削減や単体テストの自動生成により、エンジニアがコアロジックに集中できる環境を作ります。</a:t>
            </a:r>
            <a:endParaRPr lang="en-US" sz="1200" dirty="0"/>
          </a:p>
        </p:txBody>
      </p:sp>
      <p:sp>
        <p:nvSpPr>
          <p:cNvPr id="25" name="Shape 19"/>
          <p:cNvSpPr/>
          <p:nvPr/>
        </p:nvSpPr>
        <p:spPr>
          <a:xfrm>
            <a:off x="9915754" y="381305"/>
            <a:ext cx="1895551" cy="457200"/>
          </a:xfrm>
          <a:prstGeom prst="roundRect">
            <a:avLst>
              <a:gd name="adj" fmla="val 200000"/>
            </a:avLst>
          </a:prstGeom>
          <a:solidFill>
            <a:srgbClr val="FFFFFF">
              <a:alpha val="90000"/>
            </a:srgbClr>
          </a:solidFill>
          <a:ln/>
          <a:effectLst>
            <a:outerShdw blurRad="114300" dist="38100" dir="5400000" algn="bl" rotWithShape="0">
              <a:srgbClr val="000000">
                <a:alpha val="5000"/>
              </a:srgbClr>
            </a:outerShdw>
          </a:effectLst>
        </p:spPr>
        <p:txBody>
          <a:bodyPr/>
          <a:lstStyle/>
          <a:p>
            <a:endParaRPr lang="ja-JP" altLang="en-US"/>
          </a:p>
        </p:txBody>
      </p:sp>
      <p:pic>
        <p:nvPicPr>
          <p:cNvPr id="26" name="Image 4" descr="preencoded.png"/>
          <p:cNvPicPr>
            <a:picLocks noChangeAspect="1"/>
          </p:cNvPicPr>
          <p:nvPr/>
        </p:nvPicPr>
        <p:blipFill>
          <a:blip r:embed="rId7"/>
          <a:srcRect l="-33" r="-33"/>
          <a:stretch/>
        </p:blipFill>
        <p:spPr>
          <a:xfrm>
            <a:off x="10144354" y="533095"/>
            <a:ext cx="171907" cy="152705"/>
          </a:xfrm>
          <a:prstGeom prst="rect">
            <a:avLst/>
          </a:prstGeom>
        </p:spPr>
      </p:pic>
      <p:sp>
        <p:nvSpPr>
          <p:cNvPr id="27" name="Text 20"/>
          <p:cNvSpPr txBox="1"/>
          <p:nvPr/>
        </p:nvSpPr>
        <p:spPr>
          <a:xfrm>
            <a:off x="10392156" y="495605"/>
            <a:ext cx="1305763" cy="228600"/>
          </a:xfrm>
          <a:prstGeom prst="rect">
            <a:avLst/>
          </a:prstGeom>
          <a:noFill/>
          <a:ln/>
        </p:spPr>
        <p:txBody>
          <a:bodyPr wrap="square" lIns="0" tIns="0" rIns="0" bIns="0" rtlCol="0" anchor="ctr"/>
          <a:lstStyle/>
          <a:p>
            <a:pPr marL="0" indent="0" algn="l">
              <a:buNone/>
            </a:pPr>
            <a:r>
              <a:rPr lang="en-US" sz="1200" b="1" dirty="0">
                <a:solidFill>
                  <a:srgbClr val="2563EB"/>
                </a:solidFill>
                <a:latin typeface="Noto Sans JP" pitchFamily="34" charset="0"/>
                <a:ea typeface="Noto Sans JP" pitchFamily="34" charset="-122"/>
                <a:cs typeface="Noto Sans JP" pitchFamily="34" charset="-120"/>
              </a:rPr>
              <a:t>Efficient Coding</a:t>
            </a:r>
            <a:endParaRPr lang="en-US" sz="1200" dirty="0"/>
          </a:p>
        </p:txBody>
      </p:sp>
      <p:sp>
        <p:nvSpPr>
          <p:cNvPr id="28" name="テキスト ボックス 27">
            <a:extLst>
              <a:ext uri="{FF2B5EF4-FFF2-40B4-BE49-F238E27FC236}">
                <a16:creationId xmlns:a16="http://schemas.microsoft.com/office/drawing/2014/main" id="{3B236B6E-0862-05BC-A3EA-508179B6B46A}"/>
              </a:ext>
            </a:extLst>
          </p:cNvPr>
          <p:cNvSpPr txBox="1"/>
          <p:nvPr/>
        </p:nvSpPr>
        <p:spPr>
          <a:xfrm>
            <a:off x="318782" y="117446"/>
            <a:ext cx="5001197" cy="307777"/>
          </a:xfrm>
          <a:prstGeom prst="rect">
            <a:avLst/>
          </a:prstGeom>
          <a:noFill/>
        </p:spPr>
        <p:txBody>
          <a:bodyPr wrap="square" rtlCol="0">
            <a:spAutoFit/>
          </a:bodyPr>
          <a:lstStyle/>
          <a:p>
            <a:r>
              <a:rPr kumimoji="1" lang="en-US" altLang="ja-JP" sz="1400" dirty="0">
                <a:latin typeface="Noto Sans JP" panose="020B0200000000000000" pitchFamily="50" charset="-128"/>
                <a:ea typeface="Noto Sans JP" panose="020B0200000000000000" pitchFamily="50" charset="-128"/>
              </a:rPr>
              <a:t>※</a:t>
            </a:r>
            <a:r>
              <a:rPr kumimoji="1" lang="ja-JP" altLang="en-US" sz="1400" dirty="0">
                <a:latin typeface="Noto Sans JP" panose="020B0200000000000000" pitchFamily="50" charset="-128"/>
                <a:ea typeface="Noto Sans JP" panose="020B0200000000000000" pitchFamily="50" charset="-128"/>
              </a:rPr>
              <a:t>あくまで機能の一部です</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EFF6FF"/>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0" y="0"/>
            <a:ext cx="152705" cy="6858000"/>
          </a:xfrm>
          <a:prstGeom prst="rect">
            <a:avLst/>
          </a:prstGeom>
          <a:solidFill>
            <a:srgbClr val="2563EB"/>
          </a:solidFill>
          <a:ln/>
        </p:spPr>
        <p:txBody>
          <a:bodyPr/>
          <a:lstStyle/>
          <a:p>
            <a:endParaRPr lang="ja-JP" altLang="en-US"/>
          </a:p>
        </p:txBody>
      </p:sp>
      <p:sp>
        <p:nvSpPr>
          <p:cNvPr id="5" name="Shape 3"/>
          <p:cNvSpPr/>
          <p:nvPr/>
        </p:nvSpPr>
        <p:spPr>
          <a:xfrm>
            <a:off x="5570525" y="0"/>
            <a:ext cx="6629400" cy="6858000"/>
          </a:xfrm>
          <a:prstGeom prst="rect">
            <a:avLst/>
          </a:prstGeom>
          <a:solidFill>
            <a:srgbClr val="EFF6FF"/>
          </a:solidFill>
          <a:ln/>
        </p:spPr>
        <p:txBody>
          <a:bodyPr/>
          <a:lstStyle/>
          <a:p>
            <a:endParaRPr lang="ja-JP" altLang="en-US"/>
          </a:p>
        </p:txBody>
      </p:sp>
      <p:sp>
        <p:nvSpPr>
          <p:cNvPr id="6" name="Shape 4"/>
          <p:cNvSpPr/>
          <p:nvPr/>
        </p:nvSpPr>
        <p:spPr>
          <a:xfrm>
            <a:off x="8382305" y="-1904695"/>
            <a:ext cx="5715000" cy="5715000"/>
          </a:xfrm>
          <a:prstGeom prst="ellipse">
            <a:avLst/>
          </a:prstGeom>
          <a:solidFill>
            <a:srgbClr val="BFDBFE">
              <a:alpha val="60000"/>
            </a:srgbClr>
          </a:solidFill>
          <a:ln/>
        </p:spPr>
        <p:txBody>
          <a:bodyPr/>
          <a:lstStyle/>
          <a:p>
            <a:endParaRPr lang="ja-JP" altLang="en-US"/>
          </a:p>
        </p:txBody>
      </p:sp>
      <p:sp>
        <p:nvSpPr>
          <p:cNvPr id="7" name="Shape 5"/>
          <p:cNvSpPr/>
          <p:nvPr/>
        </p:nvSpPr>
        <p:spPr>
          <a:xfrm>
            <a:off x="5949086" y="614477"/>
            <a:ext cx="5629046" cy="5629046"/>
          </a:xfrm>
          <a:prstGeom prst="roundRect">
            <a:avLst>
              <a:gd name="adj" fmla="val 440"/>
            </a:avLst>
          </a:prstGeom>
          <a:solidFill>
            <a:srgbClr val="FFFFFF"/>
          </a:solidFill>
          <a:ln w="101600">
            <a:solidFill>
              <a:srgbClr val="FFFFFF"/>
            </a:solidFill>
            <a:prstDash val="solid"/>
          </a:ln>
          <a:effectLst>
            <a:outerShdw blurRad="571500" dist="266700" dir="2700000" algn="bl" rotWithShape="0">
              <a:srgbClr val="2563EB">
                <a:alpha val="15000"/>
              </a:srgbClr>
            </a:outerShdw>
          </a:effectLst>
        </p:spPr>
        <p:txBody>
          <a:bodyPr/>
          <a:lstStyle/>
          <a:p>
            <a:endParaRPr lang="ja-JP" altLang="en-US"/>
          </a:p>
        </p:txBody>
      </p:sp>
      <p:pic>
        <p:nvPicPr>
          <p:cNvPr id="8" name="Image 0" descr="preencoded.png"/>
          <p:cNvPicPr>
            <a:picLocks noChangeAspect="1"/>
          </p:cNvPicPr>
          <p:nvPr/>
        </p:nvPicPr>
        <p:blipFill>
          <a:blip r:embed="rId3"/>
          <a:srcRect l="1443" r="1443"/>
          <a:stretch/>
        </p:blipFill>
        <p:spPr>
          <a:xfrm>
            <a:off x="6039612" y="625450"/>
            <a:ext cx="5447995" cy="5609844"/>
          </a:xfrm>
          <a:prstGeom prst="rect">
            <a:avLst/>
          </a:prstGeom>
        </p:spPr>
      </p:pic>
      <p:sp>
        <p:nvSpPr>
          <p:cNvPr id="9" name="Shape 6"/>
          <p:cNvSpPr/>
          <p:nvPr/>
        </p:nvSpPr>
        <p:spPr>
          <a:xfrm>
            <a:off x="152705" y="0"/>
            <a:ext cx="5419649" cy="6858000"/>
          </a:xfrm>
          <a:prstGeom prst="rect">
            <a:avLst/>
          </a:prstGeom>
          <a:solidFill>
            <a:srgbClr val="FFFFFF"/>
          </a:solidFill>
          <a:ln/>
        </p:spPr>
        <p:txBody>
          <a:bodyPr/>
          <a:lstStyle/>
          <a:p>
            <a:endParaRPr lang="ja-JP" altLang="en-US"/>
          </a:p>
        </p:txBody>
      </p:sp>
      <p:sp>
        <p:nvSpPr>
          <p:cNvPr id="10" name="Text 7"/>
          <p:cNvSpPr txBox="1"/>
          <p:nvPr/>
        </p:nvSpPr>
        <p:spPr>
          <a:xfrm>
            <a:off x="1390802" y="887882"/>
            <a:ext cx="1162202" cy="228600"/>
          </a:xfrm>
          <a:prstGeom prst="rect">
            <a:avLst/>
          </a:prstGeom>
          <a:noFill/>
          <a:ln/>
        </p:spPr>
        <p:txBody>
          <a:bodyPr wrap="square" lIns="0" tIns="0" rIns="0" bIns="0" rtlCol="0" anchor="ctr"/>
          <a:lstStyle/>
          <a:p>
            <a:pPr marL="0" indent="0" algn="l">
              <a:buNone/>
            </a:pPr>
            <a:r>
              <a:rPr lang="en-US" sz="1200" b="1" dirty="0">
                <a:solidFill>
                  <a:srgbClr val="2563EB"/>
                </a:solidFill>
                <a:latin typeface="Noto Sans JP" pitchFamily="34" charset="0"/>
                <a:ea typeface="Noto Sans JP" pitchFamily="34" charset="-122"/>
                <a:cs typeface="Noto Sans JP" pitchFamily="34" charset="-120"/>
              </a:rPr>
              <a:t>FEATURE 03</a:t>
            </a:r>
            <a:endParaRPr lang="en-US" sz="1200" dirty="0"/>
          </a:p>
        </p:txBody>
      </p:sp>
      <p:sp>
        <p:nvSpPr>
          <p:cNvPr id="11" name="Shape 8"/>
          <p:cNvSpPr/>
          <p:nvPr/>
        </p:nvSpPr>
        <p:spPr>
          <a:xfrm>
            <a:off x="914400" y="3246120"/>
            <a:ext cx="457200" cy="457200"/>
          </a:xfrm>
          <a:prstGeom prst="roundRect">
            <a:avLst>
              <a:gd name="adj" fmla="val 50000"/>
            </a:avLst>
          </a:prstGeom>
          <a:solidFill>
            <a:srgbClr val="DBEAFE"/>
          </a:solidFill>
          <a:ln/>
        </p:spPr>
        <p:txBody>
          <a:bodyPr/>
          <a:lstStyle/>
          <a:p>
            <a:endParaRPr lang="ja-JP" altLang="en-US"/>
          </a:p>
        </p:txBody>
      </p:sp>
      <p:pic>
        <p:nvPicPr>
          <p:cNvPr id="12" name="Image 1" descr="preencoded.png"/>
          <p:cNvPicPr>
            <a:picLocks noChangeAspect="1"/>
          </p:cNvPicPr>
          <p:nvPr/>
        </p:nvPicPr>
        <p:blipFill>
          <a:blip r:embed="rId4"/>
          <a:srcRect l="-1282" r="-1282"/>
          <a:stretch/>
        </p:blipFill>
        <p:spPr>
          <a:xfrm>
            <a:off x="1033272" y="3379622"/>
            <a:ext cx="219456" cy="190195"/>
          </a:xfrm>
          <a:prstGeom prst="rect">
            <a:avLst/>
          </a:prstGeom>
        </p:spPr>
      </p:pic>
      <p:sp>
        <p:nvSpPr>
          <p:cNvPr id="13" name="Shape 9"/>
          <p:cNvSpPr/>
          <p:nvPr/>
        </p:nvSpPr>
        <p:spPr>
          <a:xfrm>
            <a:off x="914400" y="4218127"/>
            <a:ext cx="457200" cy="457200"/>
          </a:xfrm>
          <a:prstGeom prst="roundRect">
            <a:avLst>
              <a:gd name="adj" fmla="val 50000"/>
            </a:avLst>
          </a:prstGeom>
          <a:solidFill>
            <a:srgbClr val="DBEAFE"/>
          </a:solidFill>
          <a:ln/>
        </p:spPr>
        <p:txBody>
          <a:bodyPr/>
          <a:lstStyle/>
          <a:p>
            <a:endParaRPr lang="ja-JP" altLang="en-US"/>
          </a:p>
        </p:txBody>
      </p:sp>
      <p:pic>
        <p:nvPicPr>
          <p:cNvPr id="14" name="Image 2" descr="preencoded.png"/>
          <p:cNvPicPr>
            <a:picLocks noChangeAspect="1"/>
          </p:cNvPicPr>
          <p:nvPr/>
        </p:nvPicPr>
        <p:blipFill>
          <a:blip r:embed="rId5"/>
          <a:srcRect/>
          <a:stretch/>
        </p:blipFill>
        <p:spPr>
          <a:xfrm>
            <a:off x="1071677" y="4350715"/>
            <a:ext cx="142646" cy="190195"/>
          </a:xfrm>
          <a:prstGeom prst="rect">
            <a:avLst/>
          </a:prstGeom>
        </p:spPr>
      </p:pic>
      <p:sp>
        <p:nvSpPr>
          <p:cNvPr id="15" name="Shape 10"/>
          <p:cNvSpPr/>
          <p:nvPr/>
        </p:nvSpPr>
        <p:spPr>
          <a:xfrm>
            <a:off x="914400" y="5189220"/>
            <a:ext cx="457200" cy="457200"/>
          </a:xfrm>
          <a:prstGeom prst="roundRect">
            <a:avLst>
              <a:gd name="adj" fmla="val 50000"/>
            </a:avLst>
          </a:prstGeom>
          <a:solidFill>
            <a:srgbClr val="DBEAFE"/>
          </a:solidFill>
          <a:ln/>
        </p:spPr>
        <p:txBody>
          <a:bodyPr/>
          <a:lstStyle/>
          <a:p>
            <a:endParaRPr lang="ja-JP" altLang="en-US"/>
          </a:p>
        </p:txBody>
      </p:sp>
      <p:pic>
        <p:nvPicPr>
          <p:cNvPr id="16" name="Image 3" descr="preencoded.png"/>
          <p:cNvPicPr>
            <a:picLocks noChangeAspect="1"/>
          </p:cNvPicPr>
          <p:nvPr/>
        </p:nvPicPr>
        <p:blipFill>
          <a:blip r:embed="rId6"/>
          <a:srcRect/>
          <a:stretch/>
        </p:blipFill>
        <p:spPr>
          <a:xfrm>
            <a:off x="1047902" y="5322722"/>
            <a:ext cx="190195" cy="190195"/>
          </a:xfrm>
          <a:prstGeom prst="rect">
            <a:avLst/>
          </a:prstGeom>
        </p:spPr>
      </p:pic>
      <p:sp>
        <p:nvSpPr>
          <p:cNvPr id="17" name="Text 11"/>
          <p:cNvSpPr txBox="1"/>
          <p:nvPr/>
        </p:nvSpPr>
        <p:spPr>
          <a:xfrm>
            <a:off x="914400" y="1173175"/>
            <a:ext cx="2710282" cy="581558"/>
          </a:xfrm>
          <a:prstGeom prst="rect">
            <a:avLst/>
          </a:prstGeom>
          <a:noFill/>
          <a:ln/>
        </p:spPr>
        <p:txBody>
          <a:bodyPr wrap="square" lIns="0" tIns="0" rIns="0" bIns="0" rtlCol="0" anchor="ctr"/>
          <a:lstStyle/>
          <a:p>
            <a:pPr marL="0" indent="0" algn="l">
              <a:buNone/>
            </a:pPr>
            <a:r>
              <a:rPr lang="en-US" sz="3100" b="1" dirty="0">
                <a:solidFill>
                  <a:srgbClr val="1E293B"/>
                </a:solidFill>
                <a:latin typeface="Noto Sans JP" pitchFamily="34" charset="0"/>
                <a:ea typeface="Noto Sans JP" pitchFamily="34" charset="-122"/>
                <a:cs typeface="Noto Sans JP" pitchFamily="34" charset="-120"/>
              </a:rPr>
              <a:t>画像生成機能</a:t>
            </a:r>
            <a:endParaRPr lang="en-US" sz="3100" dirty="0"/>
          </a:p>
        </p:txBody>
      </p:sp>
      <p:sp>
        <p:nvSpPr>
          <p:cNvPr id="18" name="Text 12"/>
          <p:cNvSpPr txBox="1"/>
          <p:nvPr/>
        </p:nvSpPr>
        <p:spPr>
          <a:xfrm>
            <a:off x="914400" y="1967789"/>
            <a:ext cx="4234586" cy="866851"/>
          </a:xfrm>
          <a:prstGeom prst="rect">
            <a:avLst/>
          </a:prstGeom>
          <a:noFill/>
          <a:ln/>
        </p:spPr>
        <p:txBody>
          <a:bodyPr wrap="square" lIns="0" tIns="0" rIns="0" bIns="0" rtlCol="0" anchor="ctr"/>
          <a:lstStyle/>
          <a:p>
            <a:pPr marL="0" indent="0" algn="l">
              <a:buNone/>
            </a:pPr>
            <a:r>
              <a:rPr lang="en-US" sz="1300" dirty="0">
                <a:solidFill>
                  <a:srgbClr val="475569"/>
                </a:solidFill>
                <a:latin typeface="Noto Sans JP" pitchFamily="34" charset="0"/>
                <a:ea typeface="Noto Sans JP" pitchFamily="34" charset="-122"/>
                <a:cs typeface="Noto Sans JP" pitchFamily="34" charset="-120"/>
              </a:rPr>
              <a:t>テキストプロンプトから高品質な画像を生成し、スライドや資料に必要なビジュアル素材を瞬時に作成します。</a:t>
            </a:r>
            <a:endParaRPr lang="en-US" sz="1300" dirty="0"/>
          </a:p>
        </p:txBody>
      </p:sp>
      <p:sp>
        <p:nvSpPr>
          <p:cNvPr id="19" name="Text 13"/>
          <p:cNvSpPr txBox="1"/>
          <p:nvPr/>
        </p:nvSpPr>
        <p:spPr>
          <a:xfrm>
            <a:off x="1524305" y="3246120"/>
            <a:ext cx="1666951"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テキストから生成</a:t>
            </a:r>
            <a:endParaRPr lang="en-US" sz="1500" dirty="0"/>
          </a:p>
        </p:txBody>
      </p:sp>
      <p:sp>
        <p:nvSpPr>
          <p:cNvPr id="20" name="Text 14"/>
          <p:cNvSpPr txBox="1"/>
          <p:nvPr/>
        </p:nvSpPr>
        <p:spPr>
          <a:xfrm>
            <a:off x="1524305" y="3569818"/>
            <a:ext cx="3753612"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具体的なイメージを文章で入力するだけで、AIが意図を汲み取り高品質な画像を生成します。</a:t>
            </a:r>
            <a:endParaRPr lang="en-US" sz="1200" dirty="0"/>
          </a:p>
        </p:txBody>
      </p:sp>
      <p:sp>
        <p:nvSpPr>
          <p:cNvPr id="21" name="Text 15"/>
          <p:cNvSpPr txBox="1"/>
          <p:nvPr/>
        </p:nvSpPr>
        <p:spPr>
          <a:xfrm>
            <a:off x="1524305" y="4218127"/>
            <a:ext cx="2039112"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クリエイティブ案出し</a:t>
            </a:r>
            <a:endParaRPr lang="en-US" sz="1500" dirty="0"/>
          </a:p>
        </p:txBody>
      </p:sp>
      <p:sp>
        <p:nvSpPr>
          <p:cNvPr id="22" name="Text 16"/>
          <p:cNvSpPr txBox="1"/>
          <p:nvPr/>
        </p:nvSpPr>
        <p:spPr>
          <a:xfrm>
            <a:off x="1524305" y="4541825"/>
            <a:ext cx="3762756"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様々なバリエーションを提案し、新しいアイデアや表現のヒントを提供します。</a:t>
            </a:r>
            <a:endParaRPr lang="en-US" sz="1200" dirty="0"/>
          </a:p>
        </p:txBody>
      </p:sp>
      <p:sp>
        <p:nvSpPr>
          <p:cNvPr id="23" name="Text 17"/>
          <p:cNvSpPr txBox="1"/>
          <p:nvPr/>
        </p:nvSpPr>
        <p:spPr>
          <a:xfrm>
            <a:off x="1524305" y="5189220"/>
            <a:ext cx="1858061"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資料素材の迅速作成</a:t>
            </a:r>
            <a:endParaRPr lang="en-US" sz="1500" dirty="0"/>
          </a:p>
        </p:txBody>
      </p:sp>
      <p:sp>
        <p:nvSpPr>
          <p:cNvPr id="24" name="Text 18"/>
          <p:cNvSpPr txBox="1"/>
          <p:nvPr/>
        </p:nvSpPr>
        <p:spPr>
          <a:xfrm>
            <a:off x="1524305" y="5512918"/>
            <a:ext cx="3762756"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著作権フリーのオリジナル画像をその場で作成でき、素材探しの時間を大幅に短縮します。</a:t>
            </a:r>
            <a:endParaRPr lang="en-US" sz="1200" dirty="0"/>
          </a:p>
        </p:txBody>
      </p:sp>
      <p:sp>
        <p:nvSpPr>
          <p:cNvPr id="25" name="Shape 19"/>
          <p:cNvSpPr/>
          <p:nvPr/>
        </p:nvSpPr>
        <p:spPr>
          <a:xfrm>
            <a:off x="9592970" y="381305"/>
            <a:ext cx="2219249" cy="457200"/>
          </a:xfrm>
          <a:prstGeom prst="roundRect">
            <a:avLst>
              <a:gd name="adj" fmla="val 200000"/>
            </a:avLst>
          </a:prstGeom>
          <a:solidFill>
            <a:srgbClr val="FFFFFF">
              <a:alpha val="90000"/>
            </a:srgbClr>
          </a:solidFill>
          <a:ln/>
          <a:effectLst>
            <a:outerShdw blurRad="114300" dist="38100" dir="5400000" algn="bl" rotWithShape="0">
              <a:srgbClr val="000000">
                <a:alpha val="5000"/>
              </a:srgbClr>
            </a:outerShdw>
          </a:effectLst>
        </p:spPr>
        <p:txBody>
          <a:bodyPr/>
          <a:lstStyle/>
          <a:p>
            <a:endParaRPr lang="ja-JP" altLang="en-US"/>
          </a:p>
        </p:txBody>
      </p:sp>
      <p:pic>
        <p:nvPicPr>
          <p:cNvPr id="26" name="Image 4" descr="preencoded.png"/>
          <p:cNvPicPr>
            <a:picLocks noChangeAspect="1"/>
          </p:cNvPicPr>
          <p:nvPr/>
        </p:nvPicPr>
        <p:blipFill>
          <a:blip r:embed="rId7"/>
          <a:srcRect l="-33" r="-33"/>
          <a:stretch/>
        </p:blipFill>
        <p:spPr>
          <a:xfrm>
            <a:off x="9821570" y="533095"/>
            <a:ext cx="171907" cy="152705"/>
          </a:xfrm>
          <a:prstGeom prst="rect">
            <a:avLst/>
          </a:prstGeom>
        </p:spPr>
      </p:pic>
      <p:sp>
        <p:nvSpPr>
          <p:cNvPr id="27" name="Text 20"/>
          <p:cNvSpPr txBox="1"/>
          <p:nvPr/>
        </p:nvSpPr>
        <p:spPr>
          <a:xfrm>
            <a:off x="10069373" y="495605"/>
            <a:ext cx="1629461" cy="228600"/>
          </a:xfrm>
          <a:prstGeom prst="rect">
            <a:avLst/>
          </a:prstGeom>
          <a:noFill/>
          <a:ln/>
        </p:spPr>
        <p:txBody>
          <a:bodyPr wrap="square" lIns="0" tIns="0" rIns="0" bIns="0" rtlCol="0" anchor="ctr"/>
          <a:lstStyle/>
          <a:p>
            <a:pPr marL="0" indent="0" algn="l">
              <a:buNone/>
            </a:pPr>
            <a:r>
              <a:rPr lang="en-US" sz="1200" b="1" dirty="0">
                <a:solidFill>
                  <a:srgbClr val="2563EB"/>
                </a:solidFill>
                <a:latin typeface="Noto Sans JP" pitchFamily="34" charset="0"/>
                <a:ea typeface="Noto Sans JP" pitchFamily="34" charset="-122"/>
                <a:cs typeface="Noto Sans JP" pitchFamily="34" charset="-120"/>
              </a:rPr>
              <a:t>Unlimited Creativity</a:t>
            </a:r>
            <a:endParaRPr lang="en-US" sz="1200" dirty="0"/>
          </a:p>
        </p:txBody>
      </p:sp>
      <p:sp>
        <p:nvSpPr>
          <p:cNvPr id="28" name="テキスト ボックス 27">
            <a:extLst>
              <a:ext uri="{FF2B5EF4-FFF2-40B4-BE49-F238E27FC236}">
                <a16:creationId xmlns:a16="http://schemas.microsoft.com/office/drawing/2014/main" id="{33BE441B-0952-59B0-3006-539BBFE51363}"/>
              </a:ext>
            </a:extLst>
          </p:cNvPr>
          <p:cNvSpPr txBox="1"/>
          <p:nvPr/>
        </p:nvSpPr>
        <p:spPr>
          <a:xfrm>
            <a:off x="318782" y="117446"/>
            <a:ext cx="5001197" cy="307777"/>
          </a:xfrm>
          <a:prstGeom prst="rect">
            <a:avLst/>
          </a:prstGeom>
          <a:noFill/>
        </p:spPr>
        <p:txBody>
          <a:bodyPr wrap="square" rtlCol="0">
            <a:spAutoFit/>
          </a:bodyPr>
          <a:lstStyle/>
          <a:p>
            <a:r>
              <a:rPr kumimoji="1" lang="en-US" altLang="ja-JP" sz="1400" dirty="0">
                <a:latin typeface="Noto Sans JP" panose="020B0200000000000000" pitchFamily="50" charset="-128"/>
                <a:ea typeface="Noto Sans JP" panose="020B0200000000000000" pitchFamily="50" charset="-128"/>
              </a:rPr>
              <a:t>※</a:t>
            </a:r>
            <a:r>
              <a:rPr kumimoji="1" lang="ja-JP" altLang="en-US" sz="1400" dirty="0">
                <a:latin typeface="Noto Sans JP" panose="020B0200000000000000" pitchFamily="50" charset="-128"/>
                <a:ea typeface="Noto Sans JP" panose="020B0200000000000000" pitchFamily="50" charset="-128"/>
              </a:rPr>
              <a:t>あくまで機能の一部です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txBody>
          <a:bodyPr/>
          <a:lstStyle/>
          <a:p>
            <a:endParaRPr lang="ja-JP" altLang="en-US"/>
          </a:p>
        </p:txBody>
      </p:sp>
      <p:sp>
        <p:nvSpPr>
          <p:cNvPr id="3" name="Shape 1"/>
          <p:cNvSpPr/>
          <p:nvPr/>
        </p:nvSpPr>
        <p:spPr>
          <a:xfrm>
            <a:off x="0" y="0"/>
            <a:ext cx="12191695" cy="6981444"/>
          </a:xfrm>
          <a:prstGeom prst="rect">
            <a:avLst/>
          </a:prstGeom>
          <a:solidFill>
            <a:srgbClr val="FFFFFF"/>
          </a:solidFill>
          <a:ln w="12700">
            <a:solidFill>
              <a:srgbClr val="FFFFFF">
                <a:alpha val="0"/>
              </a:srgbClr>
            </a:solidFill>
            <a:prstDash val="solid"/>
          </a:ln>
        </p:spPr>
        <p:txBody>
          <a:bodyPr/>
          <a:lstStyle/>
          <a:p>
            <a:endParaRPr lang="ja-JP" altLang="en-US"/>
          </a:p>
        </p:txBody>
      </p:sp>
      <p:sp>
        <p:nvSpPr>
          <p:cNvPr id="4" name="Text 2"/>
          <p:cNvSpPr txBox="1"/>
          <p:nvPr/>
        </p:nvSpPr>
        <p:spPr>
          <a:xfrm>
            <a:off x="685800" y="228600"/>
            <a:ext cx="5150815" cy="286207"/>
          </a:xfrm>
          <a:prstGeom prst="rect">
            <a:avLst/>
          </a:prstGeom>
          <a:noFill/>
          <a:ln/>
        </p:spPr>
        <p:txBody>
          <a:bodyPr wrap="square" lIns="0" tIns="0" rIns="0" bIns="0" rtlCol="0" anchor="ctr"/>
          <a:lstStyle/>
          <a:p>
            <a:pPr marL="0" indent="0" algn="l">
              <a:buNone/>
            </a:pPr>
            <a:r>
              <a:rPr lang="en-US" sz="2200" b="1" kern="0" spc="-56" dirty="0">
                <a:solidFill>
                  <a:srgbClr val="000000"/>
                </a:solidFill>
                <a:latin typeface="Noto Sans JP" pitchFamily="34" charset="0"/>
                <a:ea typeface="Noto Sans JP" pitchFamily="34" charset="-122"/>
                <a:cs typeface="Noto Sans JP" pitchFamily="34" charset="-120"/>
              </a:rPr>
              <a:t>なぜGensparkはセキュアと言えるのか</a:t>
            </a:r>
            <a:endParaRPr lang="en-US" sz="2200" dirty="0"/>
          </a:p>
        </p:txBody>
      </p:sp>
      <p:pic>
        <p:nvPicPr>
          <p:cNvPr id="5" name="Image 0" descr="preencoded.png"/>
          <p:cNvPicPr>
            <a:picLocks noChangeAspect="1"/>
          </p:cNvPicPr>
          <p:nvPr/>
        </p:nvPicPr>
        <p:blipFill>
          <a:blip r:embed="rId3"/>
          <a:srcRect l="-10" r="-10"/>
          <a:stretch/>
        </p:blipFill>
        <p:spPr>
          <a:xfrm>
            <a:off x="457200" y="819302"/>
            <a:ext cx="5524805" cy="2776118"/>
          </a:xfrm>
          <a:prstGeom prst="rect">
            <a:avLst/>
          </a:prstGeom>
        </p:spPr>
      </p:pic>
      <p:pic>
        <p:nvPicPr>
          <p:cNvPr id="6" name="Image 1" descr="preencoded.png"/>
          <p:cNvPicPr>
            <a:picLocks noChangeAspect="1"/>
          </p:cNvPicPr>
          <p:nvPr/>
        </p:nvPicPr>
        <p:blipFill>
          <a:blip r:embed="rId4"/>
          <a:srcRect/>
          <a:stretch/>
        </p:blipFill>
        <p:spPr>
          <a:xfrm>
            <a:off x="5438851" y="448056"/>
            <a:ext cx="914400" cy="914400"/>
          </a:xfrm>
          <a:prstGeom prst="rect">
            <a:avLst/>
          </a:prstGeom>
        </p:spPr>
      </p:pic>
      <p:pic>
        <p:nvPicPr>
          <p:cNvPr id="7" name="Image 2" descr="preencoded.png"/>
          <p:cNvPicPr>
            <a:picLocks noChangeAspect="1"/>
          </p:cNvPicPr>
          <p:nvPr/>
        </p:nvPicPr>
        <p:blipFill>
          <a:blip r:embed="rId5"/>
          <a:srcRect/>
          <a:stretch/>
        </p:blipFill>
        <p:spPr>
          <a:xfrm>
            <a:off x="733349" y="1908353"/>
            <a:ext cx="190195" cy="190195"/>
          </a:xfrm>
          <a:prstGeom prst="rect">
            <a:avLst/>
          </a:prstGeom>
        </p:spPr>
      </p:pic>
      <p:sp>
        <p:nvSpPr>
          <p:cNvPr id="8" name="Text 3"/>
          <p:cNvSpPr txBox="1"/>
          <p:nvPr/>
        </p:nvSpPr>
        <p:spPr>
          <a:xfrm>
            <a:off x="1037844" y="1870862"/>
            <a:ext cx="2165299" cy="238658"/>
          </a:xfrm>
          <a:prstGeom prst="rect">
            <a:avLst/>
          </a:prstGeom>
          <a:noFill/>
          <a:ln/>
        </p:spPr>
        <p:txBody>
          <a:bodyPr wrap="square" lIns="0" tIns="0" rIns="0" bIns="0" rtlCol="0" anchor="ctr"/>
          <a:lstStyle/>
          <a:p>
            <a:pPr marL="0" indent="0" algn="l">
              <a:buNone/>
            </a:pPr>
            <a:r>
              <a:rPr lang="en-US" sz="1300" b="1" dirty="0">
                <a:solidFill>
                  <a:srgbClr val="000000"/>
                </a:solidFill>
                <a:latin typeface="Noto Sans JP" pitchFamily="34" charset="0"/>
                <a:ea typeface="Noto Sans JP" pitchFamily="34" charset="-122"/>
                <a:cs typeface="Noto Sans JP" pitchFamily="34" charset="-120"/>
              </a:rPr>
              <a:t>SOC 2 Type II 認証取得</a:t>
            </a:r>
            <a:endParaRPr lang="en-US" sz="1300" dirty="0"/>
          </a:p>
        </p:txBody>
      </p:sp>
      <p:sp>
        <p:nvSpPr>
          <p:cNvPr id="9" name="Text 4"/>
          <p:cNvSpPr txBox="1"/>
          <p:nvPr/>
        </p:nvSpPr>
        <p:spPr>
          <a:xfrm>
            <a:off x="1037844" y="2125066"/>
            <a:ext cx="1965046" cy="191110"/>
          </a:xfrm>
          <a:prstGeom prst="rect">
            <a:avLst/>
          </a:prstGeom>
          <a:noFill/>
          <a:ln/>
        </p:spPr>
        <p:txBody>
          <a:bodyPr wrap="square" lIns="0" tIns="0" rIns="0" bIns="0" rtlCol="0" anchor="ctr"/>
          <a:lstStyle/>
          <a:p>
            <a:pPr marL="0" indent="0" algn="l">
              <a:buNone/>
            </a:pPr>
            <a:r>
              <a:rPr lang="en-US" sz="1000" dirty="0">
                <a:solidFill>
                  <a:srgbClr val="000000"/>
                </a:solidFill>
                <a:latin typeface="Noto Sans JP" pitchFamily="34" charset="0"/>
                <a:ea typeface="Noto Sans JP" pitchFamily="34" charset="-122"/>
                <a:cs typeface="Noto Sans JP" pitchFamily="34" charset="-120"/>
              </a:rPr>
              <a:t>継続的な運用体制が評価対象</a:t>
            </a:r>
            <a:endParaRPr lang="en-US" sz="1000" dirty="0"/>
          </a:p>
        </p:txBody>
      </p:sp>
      <p:pic>
        <p:nvPicPr>
          <p:cNvPr id="10" name="Image 3" descr="preencoded.png"/>
          <p:cNvPicPr>
            <a:picLocks noChangeAspect="1"/>
          </p:cNvPicPr>
          <p:nvPr/>
        </p:nvPicPr>
        <p:blipFill>
          <a:blip r:embed="rId5"/>
          <a:srcRect/>
          <a:stretch/>
        </p:blipFill>
        <p:spPr>
          <a:xfrm>
            <a:off x="733349" y="2506370"/>
            <a:ext cx="190195" cy="190195"/>
          </a:xfrm>
          <a:prstGeom prst="rect">
            <a:avLst/>
          </a:prstGeom>
        </p:spPr>
      </p:pic>
      <p:sp>
        <p:nvSpPr>
          <p:cNvPr id="11" name="Text 5"/>
          <p:cNvSpPr txBox="1"/>
          <p:nvPr/>
        </p:nvSpPr>
        <p:spPr>
          <a:xfrm>
            <a:off x="1037844" y="2467966"/>
            <a:ext cx="2244852"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Noto Sans JP" pitchFamily="34" charset="0"/>
                <a:ea typeface="Noto Sans JP" pitchFamily="34" charset="-122"/>
                <a:cs typeface="Noto Sans JP" pitchFamily="34" charset="-120"/>
              </a:rPr>
              <a:t>ISO/IEC 27001 認証取得</a:t>
            </a:r>
            <a:endParaRPr lang="en-US" sz="1300" dirty="0"/>
          </a:p>
        </p:txBody>
      </p:sp>
      <p:pic>
        <p:nvPicPr>
          <p:cNvPr id="12" name="Image 4" descr="preencoded.png"/>
          <p:cNvPicPr>
            <a:picLocks noChangeAspect="1"/>
          </p:cNvPicPr>
          <p:nvPr/>
        </p:nvPicPr>
        <p:blipFill>
          <a:blip r:embed="rId5"/>
          <a:srcRect/>
          <a:stretch/>
        </p:blipFill>
        <p:spPr>
          <a:xfrm>
            <a:off x="733349" y="2925166"/>
            <a:ext cx="190195" cy="190195"/>
          </a:xfrm>
          <a:prstGeom prst="rect">
            <a:avLst/>
          </a:prstGeom>
        </p:spPr>
      </p:pic>
      <p:sp>
        <p:nvSpPr>
          <p:cNvPr id="13" name="Text 6"/>
          <p:cNvSpPr txBox="1"/>
          <p:nvPr/>
        </p:nvSpPr>
        <p:spPr>
          <a:xfrm>
            <a:off x="1037844" y="2887675"/>
            <a:ext cx="2069287" cy="267005"/>
          </a:xfrm>
          <a:prstGeom prst="rect">
            <a:avLst/>
          </a:prstGeom>
          <a:noFill/>
          <a:ln/>
        </p:spPr>
        <p:txBody>
          <a:bodyPr wrap="square" lIns="0" tIns="0" rIns="0" bIns="0" rtlCol="0" anchor="ctr"/>
          <a:lstStyle/>
          <a:p>
            <a:pPr marL="0" indent="0" algn="l">
              <a:buNone/>
            </a:pPr>
            <a:r>
              <a:rPr lang="en-US" sz="1300" dirty="0">
                <a:solidFill>
                  <a:srgbClr val="000000"/>
                </a:solidFill>
                <a:latin typeface="Noto Sans JP" pitchFamily="34" charset="0"/>
                <a:ea typeface="Noto Sans JP" pitchFamily="34" charset="-122"/>
                <a:cs typeface="Noto Sans JP" pitchFamily="34" charset="-120"/>
              </a:rPr>
              <a:t>GDPR / HIPAA 対応予定</a:t>
            </a:r>
            <a:endParaRPr lang="en-US" sz="1300" dirty="0"/>
          </a:p>
        </p:txBody>
      </p:sp>
      <p:pic>
        <p:nvPicPr>
          <p:cNvPr id="14" name="Image 5" descr="preencoded.png"/>
          <p:cNvPicPr>
            <a:picLocks noChangeAspect="1"/>
          </p:cNvPicPr>
          <p:nvPr/>
        </p:nvPicPr>
        <p:blipFill>
          <a:blip r:embed="rId3"/>
          <a:srcRect l="-10" r="-10"/>
          <a:stretch/>
        </p:blipFill>
        <p:spPr>
          <a:xfrm>
            <a:off x="6210605" y="819302"/>
            <a:ext cx="5524805" cy="2776118"/>
          </a:xfrm>
          <a:prstGeom prst="rect">
            <a:avLst/>
          </a:prstGeom>
        </p:spPr>
      </p:pic>
      <p:pic>
        <p:nvPicPr>
          <p:cNvPr id="15" name="Image 6" descr="preencoded.png"/>
          <p:cNvPicPr>
            <a:picLocks noChangeAspect="1"/>
          </p:cNvPicPr>
          <p:nvPr/>
        </p:nvPicPr>
        <p:blipFill>
          <a:blip r:embed="rId6"/>
          <a:srcRect/>
          <a:stretch/>
        </p:blipFill>
        <p:spPr>
          <a:xfrm>
            <a:off x="11192256" y="448056"/>
            <a:ext cx="914400" cy="914400"/>
          </a:xfrm>
          <a:prstGeom prst="rect">
            <a:avLst/>
          </a:prstGeom>
        </p:spPr>
      </p:pic>
      <p:sp>
        <p:nvSpPr>
          <p:cNvPr id="16" name="Shape 7"/>
          <p:cNvSpPr/>
          <p:nvPr/>
        </p:nvSpPr>
        <p:spPr>
          <a:xfrm>
            <a:off x="6448349" y="1683410"/>
            <a:ext cx="5048402" cy="476402"/>
          </a:xfrm>
          <a:prstGeom prst="roundRect">
            <a:avLst>
              <a:gd name="adj" fmla="val 30710"/>
            </a:avLst>
          </a:prstGeom>
          <a:noFill/>
          <a:ln w="12700">
            <a:solidFill>
              <a:srgbClr val="E5E7EB"/>
            </a:solidFill>
            <a:prstDash val="solid"/>
          </a:ln>
        </p:spPr>
        <p:txBody>
          <a:bodyPr/>
          <a:lstStyle/>
          <a:p>
            <a:endParaRPr lang="ja-JP" altLang="en-US"/>
          </a:p>
        </p:txBody>
      </p:sp>
      <p:pic>
        <p:nvPicPr>
          <p:cNvPr id="17" name="Image 7" descr="preencoded.png"/>
          <p:cNvPicPr>
            <a:picLocks noChangeAspect="1"/>
          </p:cNvPicPr>
          <p:nvPr/>
        </p:nvPicPr>
        <p:blipFill>
          <a:blip r:embed="rId7"/>
          <a:srcRect l="-18681" r="-18681"/>
          <a:stretch/>
        </p:blipFill>
        <p:spPr>
          <a:xfrm>
            <a:off x="6572707" y="1826057"/>
            <a:ext cx="228600" cy="190195"/>
          </a:xfrm>
          <a:prstGeom prst="rect">
            <a:avLst/>
          </a:prstGeom>
        </p:spPr>
      </p:pic>
      <p:sp>
        <p:nvSpPr>
          <p:cNvPr id="18" name="Text 8"/>
          <p:cNvSpPr txBox="1"/>
          <p:nvPr/>
        </p:nvSpPr>
        <p:spPr>
          <a:xfrm>
            <a:off x="6915607" y="1683410"/>
            <a:ext cx="2067458" cy="476402"/>
          </a:xfrm>
          <a:prstGeom prst="rect">
            <a:avLst/>
          </a:prstGeom>
          <a:noFill/>
          <a:ln/>
        </p:spPr>
        <p:txBody>
          <a:bodyPr wrap="square" lIns="0" tIns="0" rIns="0" bIns="0" rtlCol="0" anchor="ctr"/>
          <a:lstStyle/>
          <a:p>
            <a:pPr marL="0" indent="0" algn="l">
              <a:buNone/>
            </a:pPr>
            <a:r>
              <a:rPr lang="en-US" sz="1200" b="1" dirty="0">
                <a:solidFill>
                  <a:srgbClr val="000000"/>
                </a:solidFill>
                <a:latin typeface="Noto Sans JP" pitchFamily="34" charset="0"/>
                <a:ea typeface="Noto Sans JP" pitchFamily="34" charset="-122"/>
                <a:cs typeface="Noto Sans JP" pitchFamily="34" charset="-120"/>
              </a:rPr>
              <a:t>通信時および保存時の暗号化</a:t>
            </a:r>
            <a:endParaRPr lang="en-US" sz="1200" dirty="0"/>
          </a:p>
        </p:txBody>
      </p:sp>
      <p:sp>
        <p:nvSpPr>
          <p:cNvPr id="19" name="Shape 9"/>
          <p:cNvSpPr/>
          <p:nvPr/>
        </p:nvSpPr>
        <p:spPr>
          <a:xfrm>
            <a:off x="6448349" y="2274113"/>
            <a:ext cx="5048402" cy="476402"/>
          </a:xfrm>
          <a:prstGeom prst="roundRect">
            <a:avLst>
              <a:gd name="adj" fmla="val 30710"/>
            </a:avLst>
          </a:prstGeom>
          <a:noFill/>
          <a:ln w="12700">
            <a:solidFill>
              <a:srgbClr val="E5E7EB"/>
            </a:solidFill>
            <a:prstDash val="solid"/>
          </a:ln>
        </p:spPr>
        <p:txBody>
          <a:bodyPr/>
          <a:lstStyle/>
          <a:p>
            <a:endParaRPr lang="ja-JP" altLang="en-US"/>
          </a:p>
        </p:txBody>
      </p:sp>
      <p:pic>
        <p:nvPicPr>
          <p:cNvPr id="20" name="Image 8" descr="preencoded.png"/>
          <p:cNvPicPr>
            <a:picLocks noChangeAspect="1"/>
          </p:cNvPicPr>
          <p:nvPr/>
        </p:nvPicPr>
        <p:blipFill>
          <a:blip r:embed="rId8"/>
          <a:srcRect t="-2000" b="-2000"/>
          <a:stretch/>
        </p:blipFill>
        <p:spPr>
          <a:xfrm>
            <a:off x="6572707" y="2416759"/>
            <a:ext cx="228600" cy="190195"/>
          </a:xfrm>
          <a:prstGeom prst="rect">
            <a:avLst/>
          </a:prstGeom>
        </p:spPr>
      </p:pic>
      <p:sp>
        <p:nvSpPr>
          <p:cNvPr id="21" name="Text 10"/>
          <p:cNvSpPr txBox="1"/>
          <p:nvPr/>
        </p:nvSpPr>
        <p:spPr>
          <a:xfrm>
            <a:off x="6915607" y="2274113"/>
            <a:ext cx="1429207" cy="476402"/>
          </a:xfrm>
          <a:prstGeom prst="rect">
            <a:avLst/>
          </a:prstGeom>
          <a:noFill/>
          <a:ln/>
        </p:spPr>
        <p:txBody>
          <a:bodyPr wrap="square" lIns="0" tIns="0" rIns="0" bIns="0" rtlCol="0" anchor="ctr"/>
          <a:lstStyle/>
          <a:p>
            <a:pPr marL="0" indent="0" algn="l">
              <a:buNone/>
            </a:pPr>
            <a:r>
              <a:rPr lang="en-US" sz="1200" b="1" dirty="0">
                <a:solidFill>
                  <a:srgbClr val="000000"/>
                </a:solidFill>
                <a:latin typeface="Noto Sans JP" pitchFamily="34" charset="0"/>
                <a:ea typeface="Noto Sans JP" pitchFamily="34" charset="-122"/>
                <a:cs typeface="Noto Sans JP" pitchFamily="34" charset="-120"/>
              </a:rPr>
              <a:t>厳格なアクセス制御</a:t>
            </a:r>
            <a:endParaRPr lang="en-US" sz="1200" dirty="0"/>
          </a:p>
        </p:txBody>
      </p:sp>
      <p:sp>
        <p:nvSpPr>
          <p:cNvPr id="22" name="Shape 11"/>
          <p:cNvSpPr/>
          <p:nvPr/>
        </p:nvSpPr>
        <p:spPr>
          <a:xfrm>
            <a:off x="6448349" y="2864815"/>
            <a:ext cx="5048402" cy="476402"/>
          </a:xfrm>
          <a:prstGeom prst="roundRect">
            <a:avLst>
              <a:gd name="adj" fmla="val 30710"/>
            </a:avLst>
          </a:prstGeom>
          <a:noFill/>
          <a:ln w="12700">
            <a:solidFill>
              <a:srgbClr val="E5E7EB"/>
            </a:solidFill>
            <a:prstDash val="solid"/>
          </a:ln>
        </p:spPr>
        <p:txBody>
          <a:bodyPr/>
          <a:lstStyle/>
          <a:p>
            <a:endParaRPr lang="ja-JP" altLang="en-US"/>
          </a:p>
        </p:txBody>
      </p:sp>
      <p:pic>
        <p:nvPicPr>
          <p:cNvPr id="23" name="Image 9" descr="preencoded.png"/>
          <p:cNvPicPr>
            <a:picLocks noChangeAspect="1"/>
          </p:cNvPicPr>
          <p:nvPr/>
        </p:nvPicPr>
        <p:blipFill>
          <a:blip r:embed="rId9"/>
          <a:srcRect l="-10096" r="-10096"/>
          <a:stretch/>
        </p:blipFill>
        <p:spPr>
          <a:xfrm>
            <a:off x="6572707" y="3007462"/>
            <a:ext cx="228600" cy="190195"/>
          </a:xfrm>
          <a:prstGeom prst="rect">
            <a:avLst/>
          </a:prstGeom>
        </p:spPr>
      </p:pic>
      <p:sp>
        <p:nvSpPr>
          <p:cNvPr id="24" name="Text 12"/>
          <p:cNvSpPr txBox="1"/>
          <p:nvPr/>
        </p:nvSpPr>
        <p:spPr>
          <a:xfrm>
            <a:off x="6915607" y="2864815"/>
            <a:ext cx="2210105" cy="476402"/>
          </a:xfrm>
          <a:prstGeom prst="rect">
            <a:avLst/>
          </a:prstGeom>
          <a:noFill/>
          <a:ln/>
        </p:spPr>
        <p:txBody>
          <a:bodyPr wrap="square" lIns="0" tIns="0" rIns="0" bIns="0" rtlCol="0" anchor="ctr"/>
          <a:lstStyle/>
          <a:p>
            <a:pPr marL="0" indent="0" algn="l">
              <a:buNone/>
            </a:pPr>
            <a:r>
              <a:rPr lang="en-US" sz="1200" b="1" dirty="0">
                <a:solidFill>
                  <a:srgbClr val="000000"/>
                </a:solidFill>
                <a:latin typeface="Noto Sans JP" pitchFamily="34" charset="0"/>
                <a:ea typeface="Noto Sans JP" pitchFamily="34" charset="-122"/>
                <a:cs typeface="Noto Sans JP" pitchFamily="34" charset="-120"/>
              </a:rPr>
              <a:t>セキュアなインフラ・監視体制</a:t>
            </a:r>
            <a:endParaRPr lang="en-US" sz="1200" dirty="0"/>
          </a:p>
        </p:txBody>
      </p:sp>
      <p:pic>
        <p:nvPicPr>
          <p:cNvPr id="25" name="Image 10" descr="preencoded.png"/>
          <p:cNvPicPr>
            <a:picLocks noChangeAspect="1"/>
          </p:cNvPicPr>
          <p:nvPr/>
        </p:nvPicPr>
        <p:blipFill>
          <a:blip r:embed="rId3"/>
          <a:srcRect l="-10" r="-10"/>
          <a:stretch/>
        </p:blipFill>
        <p:spPr>
          <a:xfrm>
            <a:off x="457200" y="3824021"/>
            <a:ext cx="5524805" cy="2776118"/>
          </a:xfrm>
          <a:prstGeom prst="rect">
            <a:avLst/>
          </a:prstGeom>
        </p:spPr>
      </p:pic>
      <p:pic>
        <p:nvPicPr>
          <p:cNvPr id="26" name="Image 11" descr="preencoded.png"/>
          <p:cNvPicPr>
            <a:picLocks noChangeAspect="1"/>
          </p:cNvPicPr>
          <p:nvPr/>
        </p:nvPicPr>
        <p:blipFill>
          <a:blip r:embed="rId10"/>
          <a:srcRect l="-1282" r="-1282"/>
          <a:stretch/>
        </p:blipFill>
        <p:spPr>
          <a:xfrm>
            <a:off x="733349" y="4710074"/>
            <a:ext cx="219456" cy="190195"/>
          </a:xfrm>
          <a:prstGeom prst="rect">
            <a:avLst/>
          </a:prstGeom>
        </p:spPr>
      </p:pic>
      <p:sp>
        <p:nvSpPr>
          <p:cNvPr id="27" name="Text 13"/>
          <p:cNvSpPr txBox="1"/>
          <p:nvPr/>
        </p:nvSpPr>
        <p:spPr>
          <a:xfrm>
            <a:off x="1067105" y="4671670"/>
            <a:ext cx="2407615" cy="152705"/>
          </a:xfrm>
          <a:prstGeom prst="rect">
            <a:avLst/>
          </a:prstGeom>
          <a:noFill/>
          <a:ln/>
        </p:spPr>
        <p:txBody>
          <a:bodyPr wrap="square" lIns="0" tIns="0" rIns="0" bIns="0" rtlCol="0" anchor="ctr"/>
          <a:lstStyle/>
          <a:p>
            <a:pPr marL="0" indent="0" algn="l">
              <a:buNone/>
            </a:pPr>
            <a:r>
              <a:rPr lang="en-US" sz="900" dirty="0">
                <a:solidFill>
                  <a:srgbClr val="000000"/>
                </a:solidFill>
                <a:latin typeface="Noto Sans JP" pitchFamily="34" charset="0"/>
                <a:ea typeface="Noto Sans JP" pitchFamily="34" charset="-122"/>
                <a:cs typeface="Noto Sans JP" pitchFamily="34" charset="-120"/>
              </a:rPr>
              <a:t>個人プラン</a:t>
            </a:r>
            <a:endParaRPr lang="en-US" sz="900" dirty="0"/>
          </a:p>
        </p:txBody>
      </p:sp>
      <p:sp>
        <p:nvSpPr>
          <p:cNvPr id="28" name="Text 14"/>
          <p:cNvSpPr txBox="1"/>
          <p:nvPr/>
        </p:nvSpPr>
        <p:spPr>
          <a:xfrm>
            <a:off x="1067105" y="4843577"/>
            <a:ext cx="2432304"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Noto Sans JP" pitchFamily="34" charset="0"/>
                <a:ea typeface="Noto Sans JP" pitchFamily="34" charset="-122"/>
                <a:cs typeface="Noto Sans JP" pitchFamily="34" charset="-120"/>
              </a:rPr>
              <a:t>AI学習のオプトアウトが可能</a:t>
            </a:r>
            <a:endParaRPr lang="en-US" sz="1300" dirty="0"/>
          </a:p>
        </p:txBody>
      </p:sp>
      <p:pic>
        <p:nvPicPr>
          <p:cNvPr id="29" name="Image 12" descr="preencoded.png"/>
          <p:cNvPicPr>
            <a:picLocks noChangeAspect="1"/>
          </p:cNvPicPr>
          <p:nvPr/>
        </p:nvPicPr>
        <p:blipFill>
          <a:blip r:embed="rId11"/>
          <a:srcRect/>
          <a:stretch/>
        </p:blipFill>
        <p:spPr>
          <a:xfrm>
            <a:off x="733349" y="5300777"/>
            <a:ext cx="142646" cy="190195"/>
          </a:xfrm>
          <a:prstGeom prst="rect">
            <a:avLst/>
          </a:prstGeom>
        </p:spPr>
      </p:pic>
      <p:sp>
        <p:nvSpPr>
          <p:cNvPr id="30" name="Text 15"/>
          <p:cNvSpPr txBox="1"/>
          <p:nvPr/>
        </p:nvSpPr>
        <p:spPr>
          <a:xfrm>
            <a:off x="990295" y="5262372"/>
            <a:ext cx="1962302" cy="152705"/>
          </a:xfrm>
          <a:prstGeom prst="rect">
            <a:avLst/>
          </a:prstGeom>
          <a:noFill/>
          <a:ln/>
        </p:spPr>
        <p:txBody>
          <a:bodyPr wrap="square" lIns="0" tIns="0" rIns="0" bIns="0" rtlCol="0" anchor="ctr"/>
          <a:lstStyle/>
          <a:p>
            <a:pPr marL="0" indent="0" algn="l">
              <a:buNone/>
            </a:pPr>
            <a:r>
              <a:rPr lang="en-US" sz="900" dirty="0">
                <a:solidFill>
                  <a:srgbClr val="000000"/>
                </a:solidFill>
                <a:latin typeface="Noto Sans JP" pitchFamily="34" charset="0"/>
                <a:ea typeface="Noto Sans JP" pitchFamily="34" charset="-122"/>
                <a:cs typeface="Noto Sans JP" pitchFamily="34" charset="-120"/>
              </a:rPr>
              <a:t>法人(Team)プラン</a:t>
            </a:r>
            <a:endParaRPr lang="en-US" sz="900" dirty="0"/>
          </a:p>
        </p:txBody>
      </p:sp>
      <p:sp>
        <p:nvSpPr>
          <p:cNvPr id="31" name="Text 16"/>
          <p:cNvSpPr txBox="1"/>
          <p:nvPr/>
        </p:nvSpPr>
        <p:spPr>
          <a:xfrm>
            <a:off x="990295" y="5434279"/>
            <a:ext cx="2064715" cy="219456"/>
          </a:xfrm>
          <a:prstGeom prst="rect">
            <a:avLst/>
          </a:prstGeom>
          <a:noFill/>
          <a:ln/>
        </p:spPr>
        <p:txBody>
          <a:bodyPr wrap="square" lIns="0" tIns="0" rIns="0" bIns="0" rtlCol="0" anchor="ctr"/>
          <a:lstStyle/>
          <a:p>
            <a:pPr marL="0" indent="0" algn="l">
              <a:buNone/>
            </a:pPr>
            <a:r>
              <a:rPr lang="en-US" sz="1300" b="1" dirty="0">
                <a:solidFill>
                  <a:srgbClr val="000000"/>
                </a:solidFill>
                <a:latin typeface="Noto Sans JP" pitchFamily="34" charset="0"/>
                <a:ea typeface="Noto Sans JP" pitchFamily="34" charset="-122"/>
                <a:cs typeface="Noto Sans JP" pitchFamily="34" charset="-120"/>
              </a:rPr>
              <a:t>デフォルトでAI学習オフ</a:t>
            </a:r>
            <a:endParaRPr lang="en-US" sz="1300" dirty="0"/>
          </a:p>
        </p:txBody>
      </p:sp>
      <p:sp>
        <p:nvSpPr>
          <p:cNvPr id="32" name="Shape 17"/>
          <p:cNvSpPr/>
          <p:nvPr/>
        </p:nvSpPr>
        <p:spPr>
          <a:xfrm>
            <a:off x="733349" y="5800954"/>
            <a:ext cx="5009998" cy="9144"/>
          </a:xfrm>
          <a:prstGeom prst="rect">
            <a:avLst/>
          </a:prstGeom>
          <a:solidFill>
            <a:srgbClr val="E5E7EB"/>
          </a:solidFill>
          <a:ln w="12700">
            <a:solidFill>
              <a:srgbClr val="E5E7EB">
                <a:alpha val="0"/>
              </a:srgbClr>
            </a:solidFill>
            <a:prstDash val="solid"/>
          </a:ln>
        </p:spPr>
        <p:txBody>
          <a:bodyPr/>
          <a:lstStyle/>
          <a:p>
            <a:endParaRPr lang="ja-JP" altLang="en-US"/>
          </a:p>
        </p:txBody>
      </p:sp>
      <p:sp>
        <p:nvSpPr>
          <p:cNvPr id="33" name="Text 18"/>
          <p:cNvSpPr txBox="1"/>
          <p:nvPr/>
        </p:nvSpPr>
        <p:spPr>
          <a:xfrm>
            <a:off x="942746" y="5924398"/>
            <a:ext cx="4991710" cy="191110"/>
          </a:xfrm>
          <a:prstGeom prst="rect">
            <a:avLst/>
          </a:prstGeom>
          <a:noFill/>
          <a:ln/>
        </p:spPr>
        <p:txBody>
          <a:bodyPr wrap="square" lIns="0" tIns="0" rIns="0" bIns="0" rtlCol="0" anchor="ctr"/>
          <a:lstStyle/>
          <a:p>
            <a:pPr marL="0" indent="0" algn="l">
              <a:buNone/>
            </a:pPr>
            <a:r>
              <a:rPr lang="en-US" sz="1000" dirty="0">
                <a:solidFill>
                  <a:srgbClr val="000000"/>
                </a:solidFill>
                <a:latin typeface="Noto Sans JP" pitchFamily="34" charset="0"/>
                <a:ea typeface="Noto Sans JP" pitchFamily="34" charset="-122"/>
                <a:cs typeface="Noto Sans JP" pitchFamily="34" charset="-120"/>
              </a:rPr>
              <a:t> 詳しいプライバシーポリシーはこちら </a:t>
            </a:r>
            <a:endParaRPr lang="en-US" sz="1000" dirty="0"/>
          </a:p>
        </p:txBody>
      </p:sp>
      <p:pic>
        <p:nvPicPr>
          <p:cNvPr id="34" name="Image 13" descr="preencoded.png"/>
          <p:cNvPicPr>
            <a:picLocks noChangeAspect="1"/>
          </p:cNvPicPr>
          <p:nvPr/>
        </p:nvPicPr>
        <p:blipFill>
          <a:blip r:embed="rId12"/>
          <a:srcRect/>
          <a:stretch/>
        </p:blipFill>
        <p:spPr>
          <a:xfrm>
            <a:off x="733349" y="5952744"/>
            <a:ext cx="133502" cy="133502"/>
          </a:xfrm>
          <a:prstGeom prst="rect">
            <a:avLst/>
          </a:prstGeom>
        </p:spPr>
      </p:pic>
      <p:pic>
        <p:nvPicPr>
          <p:cNvPr id="35" name="Image 14" descr="preencoded.png"/>
          <p:cNvPicPr>
            <a:picLocks noChangeAspect="1"/>
          </p:cNvPicPr>
          <p:nvPr/>
        </p:nvPicPr>
        <p:blipFill>
          <a:blip r:embed="rId13"/>
          <a:srcRect l="-1507" r="-1507"/>
          <a:stretch/>
        </p:blipFill>
        <p:spPr>
          <a:xfrm>
            <a:off x="961949" y="6191402"/>
            <a:ext cx="171907" cy="133502"/>
          </a:xfrm>
          <a:prstGeom prst="rect">
            <a:avLst/>
          </a:prstGeom>
        </p:spPr>
      </p:pic>
      <p:pic>
        <p:nvPicPr>
          <p:cNvPr id="36" name="Image 15" descr="preencoded.png"/>
          <p:cNvPicPr>
            <a:picLocks noChangeAspect="1"/>
          </p:cNvPicPr>
          <p:nvPr/>
        </p:nvPicPr>
        <p:blipFill>
          <a:blip r:embed="rId3"/>
          <a:srcRect l="-10" r="-10"/>
          <a:stretch/>
        </p:blipFill>
        <p:spPr>
          <a:xfrm>
            <a:off x="6210605" y="3824021"/>
            <a:ext cx="5524805" cy="2776118"/>
          </a:xfrm>
          <a:prstGeom prst="rect">
            <a:avLst/>
          </a:prstGeom>
        </p:spPr>
      </p:pic>
      <p:sp>
        <p:nvSpPr>
          <p:cNvPr id="37" name="Shape 19"/>
          <p:cNvSpPr/>
          <p:nvPr/>
        </p:nvSpPr>
        <p:spPr>
          <a:xfrm>
            <a:off x="6448349" y="4671670"/>
            <a:ext cx="2447849" cy="771754"/>
          </a:xfrm>
          <a:prstGeom prst="roundRect">
            <a:avLst>
              <a:gd name="adj" fmla="val 11702"/>
            </a:avLst>
          </a:prstGeom>
          <a:noFill/>
          <a:ln w="12700">
            <a:solidFill>
              <a:srgbClr val="E5E7EB"/>
            </a:solidFill>
            <a:prstDash val="solid"/>
          </a:ln>
        </p:spPr>
        <p:txBody>
          <a:bodyPr/>
          <a:lstStyle/>
          <a:p>
            <a:endParaRPr lang="ja-JP" altLang="en-US"/>
          </a:p>
        </p:txBody>
      </p:sp>
      <p:pic>
        <p:nvPicPr>
          <p:cNvPr id="38" name="Image 16" descr="preencoded.png"/>
          <p:cNvPicPr>
            <a:picLocks noChangeAspect="1"/>
          </p:cNvPicPr>
          <p:nvPr/>
        </p:nvPicPr>
        <p:blipFill>
          <a:blip r:embed="rId14"/>
          <a:srcRect/>
          <a:stretch/>
        </p:blipFill>
        <p:spPr>
          <a:xfrm>
            <a:off x="7481621" y="4764024"/>
            <a:ext cx="381305" cy="381305"/>
          </a:xfrm>
          <a:prstGeom prst="rect">
            <a:avLst/>
          </a:prstGeom>
        </p:spPr>
      </p:pic>
      <p:pic>
        <p:nvPicPr>
          <p:cNvPr id="39" name="Image 17" descr="preencoded.png"/>
          <p:cNvPicPr>
            <a:picLocks noChangeAspect="1"/>
          </p:cNvPicPr>
          <p:nvPr/>
        </p:nvPicPr>
        <p:blipFill>
          <a:blip r:embed="rId15"/>
          <a:srcRect l="-1064" r="-1064"/>
          <a:stretch/>
        </p:blipFill>
        <p:spPr>
          <a:xfrm>
            <a:off x="7563002" y="4868266"/>
            <a:ext cx="219456" cy="171907"/>
          </a:xfrm>
          <a:prstGeom prst="rect">
            <a:avLst/>
          </a:prstGeom>
        </p:spPr>
      </p:pic>
      <p:sp>
        <p:nvSpPr>
          <p:cNvPr id="40" name="Text 20"/>
          <p:cNvSpPr txBox="1"/>
          <p:nvPr/>
        </p:nvSpPr>
        <p:spPr>
          <a:xfrm>
            <a:off x="7027164" y="5182819"/>
            <a:ext cx="1296619" cy="171907"/>
          </a:xfrm>
          <a:prstGeom prst="rect">
            <a:avLst/>
          </a:prstGeom>
          <a:noFill/>
          <a:ln/>
        </p:spPr>
        <p:txBody>
          <a:bodyPr wrap="square" lIns="0" tIns="0" rIns="0" bIns="0" rtlCol="0" anchor="ctr"/>
          <a:lstStyle/>
          <a:p>
            <a:pPr marL="0" indent="0" algn="ctr">
              <a:buNone/>
            </a:pPr>
            <a:r>
              <a:rPr lang="en-US" sz="1000" b="1" dirty="0">
                <a:solidFill>
                  <a:srgbClr val="000000"/>
                </a:solidFill>
                <a:latin typeface="Noto Sans JP" pitchFamily="34" charset="0"/>
                <a:ea typeface="Noto Sans JP" pitchFamily="34" charset="-122"/>
                <a:cs typeface="Noto Sans JP" pitchFamily="34" charset="-120"/>
              </a:rPr>
              <a:t>コネクター接続制御</a:t>
            </a:r>
            <a:endParaRPr lang="en-US" sz="1000" dirty="0"/>
          </a:p>
        </p:txBody>
      </p:sp>
      <p:sp>
        <p:nvSpPr>
          <p:cNvPr id="41" name="Shape 21"/>
          <p:cNvSpPr/>
          <p:nvPr/>
        </p:nvSpPr>
        <p:spPr>
          <a:xfrm>
            <a:off x="9048902" y="4671670"/>
            <a:ext cx="2447849" cy="771754"/>
          </a:xfrm>
          <a:prstGeom prst="roundRect">
            <a:avLst>
              <a:gd name="adj" fmla="val 11702"/>
            </a:avLst>
          </a:prstGeom>
          <a:noFill/>
          <a:ln w="12700">
            <a:solidFill>
              <a:srgbClr val="E5E7EB"/>
            </a:solidFill>
            <a:prstDash val="solid"/>
          </a:ln>
        </p:spPr>
        <p:txBody>
          <a:bodyPr/>
          <a:lstStyle/>
          <a:p>
            <a:endParaRPr lang="ja-JP" altLang="en-US"/>
          </a:p>
        </p:txBody>
      </p:sp>
      <p:pic>
        <p:nvPicPr>
          <p:cNvPr id="42" name="Image 18" descr="preencoded.png"/>
          <p:cNvPicPr>
            <a:picLocks noChangeAspect="1"/>
          </p:cNvPicPr>
          <p:nvPr/>
        </p:nvPicPr>
        <p:blipFill>
          <a:blip r:embed="rId14"/>
          <a:srcRect/>
          <a:stretch/>
        </p:blipFill>
        <p:spPr>
          <a:xfrm>
            <a:off x="10082174" y="4764024"/>
            <a:ext cx="381305" cy="381305"/>
          </a:xfrm>
          <a:prstGeom prst="rect">
            <a:avLst/>
          </a:prstGeom>
        </p:spPr>
      </p:pic>
      <p:pic>
        <p:nvPicPr>
          <p:cNvPr id="43" name="Image 19" descr="preencoded.png"/>
          <p:cNvPicPr>
            <a:picLocks noChangeAspect="1"/>
          </p:cNvPicPr>
          <p:nvPr/>
        </p:nvPicPr>
        <p:blipFill>
          <a:blip r:embed="rId16"/>
          <a:srcRect t="-842" b="-842"/>
          <a:stretch/>
        </p:blipFill>
        <p:spPr>
          <a:xfrm>
            <a:off x="10177272" y="4868266"/>
            <a:ext cx="190195" cy="171907"/>
          </a:xfrm>
          <a:prstGeom prst="rect">
            <a:avLst/>
          </a:prstGeom>
        </p:spPr>
      </p:pic>
      <p:sp>
        <p:nvSpPr>
          <p:cNvPr id="44" name="Text 22"/>
          <p:cNvSpPr txBox="1"/>
          <p:nvPr/>
        </p:nvSpPr>
        <p:spPr>
          <a:xfrm>
            <a:off x="9696298" y="5182819"/>
            <a:ext cx="1152144" cy="171907"/>
          </a:xfrm>
          <a:prstGeom prst="rect">
            <a:avLst/>
          </a:prstGeom>
          <a:noFill/>
          <a:ln/>
        </p:spPr>
        <p:txBody>
          <a:bodyPr wrap="square" lIns="0" tIns="0" rIns="0" bIns="0" rtlCol="0" anchor="ctr"/>
          <a:lstStyle/>
          <a:p>
            <a:pPr marL="0" indent="0" algn="ctr">
              <a:buNone/>
            </a:pPr>
            <a:r>
              <a:rPr lang="en-US" sz="1000" b="1" dirty="0">
                <a:solidFill>
                  <a:srgbClr val="000000"/>
                </a:solidFill>
                <a:latin typeface="Noto Sans JP" pitchFamily="34" charset="0"/>
                <a:ea typeface="Noto Sans JP" pitchFamily="34" charset="-122"/>
                <a:cs typeface="Noto Sans JP" pitchFamily="34" charset="-120"/>
              </a:rPr>
              <a:t>利用状況の可視化</a:t>
            </a:r>
            <a:endParaRPr lang="en-US" sz="1000" dirty="0"/>
          </a:p>
        </p:txBody>
      </p:sp>
      <p:sp>
        <p:nvSpPr>
          <p:cNvPr id="45" name="Shape 23"/>
          <p:cNvSpPr/>
          <p:nvPr/>
        </p:nvSpPr>
        <p:spPr>
          <a:xfrm>
            <a:off x="6448349" y="5593385"/>
            <a:ext cx="2447849" cy="771754"/>
          </a:xfrm>
          <a:prstGeom prst="roundRect">
            <a:avLst>
              <a:gd name="adj" fmla="val 11702"/>
            </a:avLst>
          </a:prstGeom>
          <a:noFill/>
          <a:ln w="12700">
            <a:solidFill>
              <a:srgbClr val="E5E7EB"/>
            </a:solidFill>
            <a:prstDash val="solid"/>
          </a:ln>
        </p:spPr>
        <p:txBody>
          <a:bodyPr/>
          <a:lstStyle/>
          <a:p>
            <a:endParaRPr lang="ja-JP" altLang="en-US"/>
          </a:p>
        </p:txBody>
      </p:sp>
      <p:pic>
        <p:nvPicPr>
          <p:cNvPr id="46" name="Image 20" descr="preencoded.png"/>
          <p:cNvPicPr>
            <a:picLocks noChangeAspect="1"/>
          </p:cNvPicPr>
          <p:nvPr/>
        </p:nvPicPr>
        <p:blipFill>
          <a:blip r:embed="rId14"/>
          <a:srcRect/>
          <a:stretch/>
        </p:blipFill>
        <p:spPr>
          <a:xfrm>
            <a:off x="7481621" y="5684825"/>
            <a:ext cx="381305" cy="381305"/>
          </a:xfrm>
          <a:prstGeom prst="rect">
            <a:avLst/>
          </a:prstGeom>
        </p:spPr>
      </p:pic>
      <p:pic>
        <p:nvPicPr>
          <p:cNvPr id="47" name="Image 21" descr="preencoded.png"/>
          <p:cNvPicPr>
            <a:picLocks noChangeAspect="1"/>
          </p:cNvPicPr>
          <p:nvPr/>
        </p:nvPicPr>
        <p:blipFill>
          <a:blip r:embed="rId17"/>
          <a:srcRect/>
          <a:stretch/>
        </p:blipFill>
        <p:spPr>
          <a:xfrm>
            <a:off x="7586777" y="5789981"/>
            <a:ext cx="171907" cy="171907"/>
          </a:xfrm>
          <a:prstGeom prst="rect">
            <a:avLst/>
          </a:prstGeom>
        </p:spPr>
      </p:pic>
      <p:sp>
        <p:nvSpPr>
          <p:cNvPr id="48" name="Text 24"/>
          <p:cNvSpPr txBox="1"/>
          <p:nvPr/>
        </p:nvSpPr>
        <p:spPr>
          <a:xfrm>
            <a:off x="6749186" y="6104534"/>
            <a:ext cx="1851660" cy="171907"/>
          </a:xfrm>
          <a:prstGeom prst="rect">
            <a:avLst/>
          </a:prstGeom>
          <a:noFill/>
          <a:ln/>
        </p:spPr>
        <p:txBody>
          <a:bodyPr wrap="square" lIns="0" tIns="0" rIns="0" bIns="0" rtlCol="0" anchor="ctr"/>
          <a:lstStyle/>
          <a:p>
            <a:pPr marL="0" indent="0" algn="ctr">
              <a:buNone/>
            </a:pPr>
            <a:r>
              <a:rPr lang="en-US" sz="1000" b="1" dirty="0">
                <a:solidFill>
                  <a:srgbClr val="000000"/>
                </a:solidFill>
                <a:latin typeface="Noto Sans JP" pitchFamily="34" charset="0"/>
                <a:ea typeface="Noto Sans JP" pitchFamily="34" charset="-122"/>
                <a:cs typeface="Noto Sans JP" pitchFamily="34" charset="-120"/>
              </a:rPr>
              <a:t>Hub/Project 外部公開制限</a:t>
            </a:r>
            <a:endParaRPr lang="en-US" sz="1000" dirty="0"/>
          </a:p>
        </p:txBody>
      </p:sp>
      <p:sp>
        <p:nvSpPr>
          <p:cNvPr id="49" name="Shape 25"/>
          <p:cNvSpPr/>
          <p:nvPr/>
        </p:nvSpPr>
        <p:spPr>
          <a:xfrm>
            <a:off x="9048902" y="5593385"/>
            <a:ext cx="2447849" cy="771754"/>
          </a:xfrm>
          <a:prstGeom prst="roundRect">
            <a:avLst>
              <a:gd name="adj" fmla="val 11702"/>
            </a:avLst>
          </a:prstGeom>
          <a:noFill/>
          <a:ln w="12700">
            <a:solidFill>
              <a:srgbClr val="E5E7EB"/>
            </a:solidFill>
            <a:prstDash val="solid"/>
          </a:ln>
        </p:spPr>
        <p:txBody>
          <a:bodyPr/>
          <a:lstStyle/>
          <a:p>
            <a:endParaRPr lang="ja-JP" altLang="en-US"/>
          </a:p>
        </p:txBody>
      </p:sp>
      <p:pic>
        <p:nvPicPr>
          <p:cNvPr id="50" name="Image 22" descr="preencoded.png"/>
          <p:cNvPicPr>
            <a:picLocks noChangeAspect="1"/>
          </p:cNvPicPr>
          <p:nvPr/>
        </p:nvPicPr>
        <p:blipFill>
          <a:blip r:embed="rId14"/>
          <a:srcRect/>
          <a:stretch/>
        </p:blipFill>
        <p:spPr>
          <a:xfrm>
            <a:off x="10082174" y="5684825"/>
            <a:ext cx="381305" cy="381305"/>
          </a:xfrm>
          <a:prstGeom prst="rect">
            <a:avLst/>
          </a:prstGeom>
        </p:spPr>
      </p:pic>
      <p:pic>
        <p:nvPicPr>
          <p:cNvPr id="51" name="Image 23" descr="preencoded.png"/>
          <p:cNvPicPr>
            <a:picLocks noChangeAspect="1"/>
          </p:cNvPicPr>
          <p:nvPr/>
        </p:nvPicPr>
        <p:blipFill>
          <a:blip r:embed="rId18"/>
          <a:srcRect/>
          <a:stretch/>
        </p:blipFill>
        <p:spPr>
          <a:xfrm>
            <a:off x="10187330" y="5789981"/>
            <a:ext cx="171907" cy="171907"/>
          </a:xfrm>
          <a:prstGeom prst="rect">
            <a:avLst/>
          </a:prstGeom>
        </p:spPr>
      </p:pic>
      <p:sp>
        <p:nvSpPr>
          <p:cNvPr id="52" name="Text 26"/>
          <p:cNvSpPr txBox="1"/>
          <p:nvPr/>
        </p:nvSpPr>
        <p:spPr>
          <a:xfrm>
            <a:off x="9753905" y="6104534"/>
            <a:ext cx="1047902" cy="171907"/>
          </a:xfrm>
          <a:prstGeom prst="rect">
            <a:avLst/>
          </a:prstGeom>
          <a:noFill/>
          <a:ln/>
        </p:spPr>
        <p:txBody>
          <a:bodyPr wrap="square" lIns="0" tIns="0" rIns="0" bIns="0" rtlCol="0" anchor="ctr"/>
          <a:lstStyle/>
          <a:p>
            <a:pPr marL="0" indent="0" algn="ctr">
              <a:buNone/>
            </a:pPr>
            <a:r>
              <a:rPr lang="en-US" sz="1000" b="1" dirty="0">
                <a:solidFill>
                  <a:srgbClr val="000000"/>
                </a:solidFill>
                <a:latin typeface="Noto Sans JP" pitchFamily="34" charset="0"/>
                <a:ea typeface="Noto Sans JP" pitchFamily="34" charset="-122"/>
                <a:cs typeface="Noto Sans JP" pitchFamily="34" charset="-120"/>
              </a:rPr>
              <a:t>SAML SSO 設定</a:t>
            </a:r>
            <a:endParaRPr lang="en-US" sz="1000" dirty="0"/>
          </a:p>
        </p:txBody>
      </p:sp>
      <p:pic>
        <p:nvPicPr>
          <p:cNvPr id="53" name="Image 24" descr="preencoded.png"/>
          <p:cNvPicPr>
            <a:picLocks noChangeAspect="1"/>
          </p:cNvPicPr>
          <p:nvPr/>
        </p:nvPicPr>
        <p:blipFill>
          <a:blip r:embed="rId19"/>
          <a:srcRect/>
          <a:stretch/>
        </p:blipFill>
        <p:spPr>
          <a:xfrm>
            <a:off x="694944" y="1057046"/>
            <a:ext cx="457200" cy="457200"/>
          </a:xfrm>
          <a:prstGeom prst="rect">
            <a:avLst/>
          </a:prstGeom>
        </p:spPr>
      </p:pic>
      <p:pic>
        <p:nvPicPr>
          <p:cNvPr id="54" name="Image 25" descr="preencoded.png"/>
          <p:cNvPicPr>
            <a:picLocks noChangeAspect="1"/>
          </p:cNvPicPr>
          <p:nvPr/>
        </p:nvPicPr>
        <p:blipFill>
          <a:blip r:embed="rId20"/>
          <a:srcRect/>
          <a:stretch/>
        </p:blipFill>
        <p:spPr>
          <a:xfrm>
            <a:off x="809244" y="1171346"/>
            <a:ext cx="228600" cy="228600"/>
          </a:xfrm>
          <a:prstGeom prst="rect">
            <a:avLst/>
          </a:prstGeom>
        </p:spPr>
      </p:pic>
      <p:sp>
        <p:nvSpPr>
          <p:cNvPr id="55" name="Text 27"/>
          <p:cNvSpPr txBox="1"/>
          <p:nvPr/>
        </p:nvSpPr>
        <p:spPr>
          <a:xfrm>
            <a:off x="1304849" y="1152144"/>
            <a:ext cx="2397557" cy="267005"/>
          </a:xfrm>
          <a:prstGeom prst="rect">
            <a:avLst/>
          </a:prstGeom>
          <a:noFill/>
          <a:ln/>
        </p:spPr>
        <p:txBody>
          <a:bodyPr wrap="square" lIns="0" tIns="0" rIns="0" bIns="0" rtlCol="0" anchor="ctr"/>
          <a:lstStyle/>
          <a:p>
            <a:pPr marL="0" indent="0" algn="l">
              <a:buNone/>
            </a:pPr>
            <a:r>
              <a:rPr lang="en-US" sz="1500" b="1" kern="0" spc="-37" dirty="0">
                <a:solidFill>
                  <a:srgbClr val="000000"/>
                </a:solidFill>
                <a:latin typeface="Noto Sans JP" pitchFamily="34" charset="0"/>
                <a:ea typeface="Noto Sans JP" pitchFamily="34" charset="-122"/>
                <a:cs typeface="Noto Sans JP" pitchFamily="34" charset="-120"/>
              </a:rPr>
              <a:t>国際的なセキュリティ認証</a:t>
            </a:r>
            <a:endParaRPr lang="en-US" sz="1500" dirty="0"/>
          </a:p>
        </p:txBody>
      </p:sp>
      <p:pic>
        <p:nvPicPr>
          <p:cNvPr id="56" name="Image 26" descr="preencoded.png"/>
          <p:cNvPicPr>
            <a:picLocks noChangeAspect="1"/>
          </p:cNvPicPr>
          <p:nvPr/>
        </p:nvPicPr>
        <p:blipFill>
          <a:blip r:embed="rId21"/>
          <a:srcRect/>
          <a:stretch/>
        </p:blipFill>
        <p:spPr>
          <a:xfrm>
            <a:off x="6448349" y="1057046"/>
            <a:ext cx="457200" cy="457200"/>
          </a:xfrm>
          <a:prstGeom prst="rect">
            <a:avLst/>
          </a:prstGeom>
        </p:spPr>
      </p:pic>
      <p:pic>
        <p:nvPicPr>
          <p:cNvPr id="57" name="Image 27" descr="preencoded.png"/>
          <p:cNvPicPr>
            <a:picLocks noChangeAspect="1"/>
          </p:cNvPicPr>
          <p:nvPr/>
        </p:nvPicPr>
        <p:blipFill>
          <a:blip r:embed="rId22"/>
          <a:srcRect/>
          <a:stretch/>
        </p:blipFill>
        <p:spPr>
          <a:xfrm>
            <a:off x="6562649" y="1171346"/>
            <a:ext cx="228600" cy="228600"/>
          </a:xfrm>
          <a:prstGeom prst="rect">
            <a:avLst/>
          </a:prstGeom>
        </p:spPr>
      </p:pic>
      <p:sp>
        <p:nvSpPr>
          <p:cNvPr id="58" name="Text 28"/>
          <p:cNvSpPr txBox="1"/>
          <p:nvPr/>
        </p:nvSpPr>
        <p:spPr>
          <a:xfrm>
            <a:off x="7058254" y="1152144"/>
            <a:ext cx="3152851" cy="267005"/>
          </a:xfrm>
          <a:prstGeom prst="rect">
            <a:avLst/>
          </a:prstGeom>
          <a:noFill/>
          <a:ln/>
        </p:spPr>
        <p:txBody>
          <a:bodyPr wrap="square" lIns="0" tIns="0" rIns="0" bIns="0" rtlCol="0" anchor="ctr"/>
          <a:lstStyle/>
          <a:p>
            <a:pPr marL="0" indent="0" algn="l">
              <a:buNone/>
            </a:pPr>
            <a:r>
              <a:rPr lang="en-US" sz="1500" b="1" kern="0" spc="-37" dirty="0">
                <a:solidFill>
                  <a:srgbClr val="000000"/>
                </a:solidFill>
                <a:latin typeface="Noto Sans JP" pitchFamily="34" charset="0"/>
                <a:ea typeface="Noto Sans JP" pitchFamily="34" charset="-122"/>
                <a:cs typeface="Noto Sans JP" pitchFamily="34" charset="-120"/>
              </a:rPr>
              <a:t>エンタープライズ水準のデータ保護</a:t>
            </a:r>
            <a:endParaRPr lang="en-US" sz="1500" dirty="0"/>
          </a:p>
        </p:txBody>
      </p:sp>
      <p:pic>
        <p:nvPicPr>
          <p:cNvPr id="59" name="Image 28" descr="preencoded.png"/>
          <p:cNvPicPr>
            <a:picLocks noChangeAspect="1"/>
          </p:cNvPicPr>
          <p:nvPr/>
        </p:nvPicPr>
        <p:blipFill>
          <a:blip r:embed="rId23"/>
          <a:srcRect l="-80" r="-80"/>
          <a:stretch/>
        </p:blipFill>
        <p:spPr>
          <a:xfrm>
            <a:off x="780898" y="4176979"/>
            <a:ext cx="286207" cy="228600"/>
          </a:xfrm>
          <a:prstGeom prst="rect">
            <a:avLst/>
          </a:prstGeom>
        </p:spPr>
      </p:pic>
      <p:sp>
        <p:nvSpPr>
          <p:cNvPr id="60" name="Text 29"/>
          <p:cNvSpPr txBox="1"/>
          <p:nvPr/>
        </p:nvSpPr>
        <p:spPr>
          <a:xfrm>
            <a:off x="1304849" y="4157777"/>
            <a:ext cx="1241755" cy="267005"/>
          </a:xfrm>
          <a:prstGeom prst="rect">
            <a:avLst/>
          </a:prstGeom>
          <a:noFill/>
          <a:ln/>
        </p:spPr>
        <p:txBody>
          <a:bodyPr wrap="square" lIns="0" tIns="0" rIns="0" bIns="0" rtlCol="0" anchor="ctr"/>
          <a:lstStyle/>
          <a:p>
            <a:pPr marL="0" indent="0" algn="l">
              <a:buNone/>
            </a:pPr>
            <a:r>
              <a:rPr lang="en-US" sz="1500" b="1" kern="0" spc="-37" dirty="0">
                <a:solidFill>
                  <a:srgbClr val="000000"/>
                </a:solidFill>
                <a:latin typeface="Noto Sans JP" pitchFamily="34" charset="0"/>
                <a:ea typeface="Noto Sans JP" pitchFamily="34" charset="-122"/>
                <a:cs typeface="Noto Sans JP" pitchFamily="34" charset="-120"/>
              </a:rPr>
              <a:t>AI学習の制限</a:t>
            </a:r>
            <a:endParaRPr lang="en-US" sz="1500" dirty="0"/>
          </a:p>
        </p:txBody>
      </p:sp>
      <p:pic>
        <p:nvPicPr>
          <p:cNvPr id="61" name="Image 29" descr="preencoded.png"/>
          <p:cNvPicPr>
            <a:picLocks noChangeAspect="1"/>
          </p:cNvPicPr>
          <p:nvPr/>
        </p:nvPicPr>
        <p:blipFill>
          <a:blip r:embed="rId24"/>
          <a:srcRect l="-80" r="-80"/>
          <a:stretch/>
        </p:blipFill>
        <p:spPr>
          <a:xfrm>
            <a:off x="6534302" y="4176979"/>
            <a:ext cx="286207" cy="228600"/>
          </a:xfrm>
          <a:prstGeom prst="rect">
            <a:avLst/>
          </a:prstGeom>
        </p:spPr>
      </p:pic>
      <p:sp>
        <p:nvSpPr>
          <p:cNvPr id="62" name="Text 30"/>
          <p:cNvSpPr txBox="1"/>
          <p:nvPr/>
        </p:nvSpPr>
        <p:spPr>
          <a:xfrm>
            <a:off x="7058254" y="4157777"/>
            <a:ext cx="3015691" cy="267005"/>
          </a:xfrm>
          <a:prstGeom prst="rect">
            <a:avLst/>
          </a:prstGeom>
          <a:noFill/>
          <a:ln/>
        </p:spPr>
        <p:txBody>
          <a:bodyPr wrap="square" lIns="0" tIns="0" rIns="0" bIns="0" rtlCol="0" anchor="ctr"/>
          <a:lstStyle/>
          <a:p>
            <a:pPr marL="0" indent="0" algn="l">
              <a:buNone/>
            </a:pPr>
            <a:r>
              <a:rPr lang="en-US" sz="1500" b="1" kern="0" spc="-37" dirty="0">
                <a:solidFill>
                  <a:srgbClr val="000000"/>
                </a:solidFill>
                <a:latin typeface="Noto Sans JP" pitchFamily="34" charset="0"/>
                <a:ea typeface="Noto Sans JP" pitchFamily="34" charset="-122"/>
                <a:cs typeface="Noto Sans JP" pitchFamily="34" charset="-120"/>
              </a:rPr>
              <a:t>法人向け管理機能 </a:t>
            </a:r>
            <a:r>
              <a:rPr lang="en-US" sz="1200" b="1" kern="0" spc="-37" dirty="0">
                <a:solidFill>
                  <a:srgbClr val="000000"/>
                </a:solidFill>
                <a:latin typeface="Noto Sans JP" pitchFamily="34" charset="0"/>
                <a:ea typeface="Noto Sans JP" pitchFamily="34" charset="-122"/>
                <a:cs typeface="Noto Sans JP" pitchFamily="34" charset="-120"/>
              </a:rPr>
              <a:t>(Teamプラン)</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896051"/>
          </a:xfrm>
          <a:prstGeom prst="rect">
            <a:avLst/>
          </a:prstGeom>
          <a:solidFill>
            <a:srgbClr val="FFFFFF"/>
          </a:solidFill>
          <a:ln w="12700">
            <a:solidFill>
              <a:srgbClr val="FFFFFF">
                <a:alpha val="0"/>
              </a:srgbClr>
            </a:solidFill>
            <a:prstDash val="solid"/>
          </a:ln>
        </p:spPr>
        <p:txBody>
          <a:bodyPr/>
          <a:lstStyle/>
          <a:p>
            <a:endParaRPr lang="ja-JP" altLang="en-US"/>
          </a:p>
        </p:txBody>
      </p:sp>
      <p:sp>
        <p:nvSpPr>
          <p:cNvPr id="3" name="Shape 1"/>
          <p:cNvSpPr/>
          <p:nvPr/>
        </p:nvSpPr>
        <p:spPr>
          <a:xfrm>
            <a:off x="0" y="0"/>
            <a:ext cx="12191695" cy="5896051"/>
          </a:xfrm>
          <a:prstGeom prst="rect">
            <a:avLst/>
          </a:prstGeom>
          <a:solidFill>
            <a:srgbClr val="FFFFFF"/>
          </a:solidFill>
          <a:ln w="12700">
            <a:solidFill>
              <a:srgbClr val="FFFFFF">
                <a:alpha val="0"/>
              </a:srgbClr>
            </a:solidFill>
            <a:prstDash val="solid"/>
          </a:ln>
        </p:spPr>
        <p:txBody>
          <a:bodyPr/>
          <a:lstStyle/>
          <a:p>
            <a:endParaRPr lang="ja-JP" altLang="en-US"/>
          </a:p>
        </p:txBody>
      </p:sp>
      <p:pic>
        <p:nvPicPr>
          <p:cNvPr id="4" name="Image 0" descr="preencoded.png"/>
          <p:cNvPicPr>
            <a:picLocks noChangeAspect="1"/>
          </p:cNvPicPr>
          <p:nvPr/>
        </p:nvPicPr>
        <p:blipFill>
          <a:blip r:embed="rId3">
            <a:alphaModFix amt="50000"/>
          </a:blip>
          <a:srcRect/>
          <a:stretch/>
        </p:blipFill>
        <p:spPr>
          <a:xfrm>
            <a:off x="9753905" y="0"/>
            <a:ext cx="2438705" cy="2438705"/>
          </a:xfrm>
          <a:prstGeom prst="rect">
            <a:avLst/>
          </a:prstGeom>
        </p:spPr>
      </p:pic>
      <p:pic>
        <p:nvPicPr>
          <p:cNvPr id="5" name="Image 1" descr="preencoded.png"/>
          <p:cNvPicPr>
            <a:picLocks noChangeAspect="1"/>
          </p:cNvPicPr>
          <p:nvPr/>
        </p:nvPicPr>
        <p:blipFill>
          <a:blip r:embed="rId4"/>
          <a:srcRect l="-360" r="-360"/>
          <a:stretch/>
        </p:blipFill>
        <p:spPr>
          <a:xfrm>
            <a:off x="457200" y="381305"/>
            <a:ext cx="57607" cy="381305"/>
          </a:xfrm>
          <a:prstGeom prst="rect">
            <a:avLst/>
          </a:prstGeom>
        </p:spPr>
      </p:pic>
      <p:sp>
        <p:nvSpPr>
          <p:cNvPr id="6" name="Text 2"/>
          <p:cNvSpPr txBox="1"/>
          <p:nvPr/>
        </p:nvSpPr>
        <p:spPr>
          <a:xfrm>
            <a:off x="705002" y="381305"/>
            <a:ext cx="7035394" cy="381305"/>
          </a:xfrm>
          <a:prstGeom prst="rect">
            <a:avLst/>
          </a:prstGeom>
          <a:noFill/>
          <a:ln/>
        </p:spPr>
        <p:txBody>
          <a:bodyPr wrap="square" lIns="0" tIns="0" rIns="0" bIns="0" rtlCol="0" anchor="ctr"/>
          <a:lstStyle/>
          <a:p>
            <a:pPr marL="0" indent="0" algn="l">
              <a:buNone/>
            </a:pPr>
            <a:r>
              <a:rPr lang="en-US" sz="2700" b="1" kern="0" spc="-67" dirty="0">
                <a:solidFill>
                  <a:srgbClr val="000000"/>
                </a:solidFill>
                <a:latin typeface="Noto Sans JP" pitchFamily="34" charset="0"/>
                <a:ea typeface="Noto Sans JP" pitchFamily="34" charset="-122"/>
                <a:cs typeface="Noto Sans JP" pitchFamily="34" charset="-120"/>
              </a:rPr>
              <a:t>追加のセキュリティ確認が必要な場合</a:t>
            </a:r>
            <a:endParaRPr lang="en-US" sz="2700" dirty="0"/>
          </a:p>
        </p:txBody>
      </p:sp>
      <p:pic>
        <p:nvPicPr>
          <p:cNvPr id="7" name="Image 2" descr="preencoded.png"/>
          <p:cNvPicPr>
            <a:picLocks noChangeAspect="1"/>
          </p:cNvPicPr>
          <p:nvPr/>
        </p:nvPicPr>
        <p:blipFill>
          <a:blip r:embed="rId5"/>
          <a:srcRect/>
          <a:stretch/>
        </p:blipFill>
        <p:spPr>
          <a:xfrm>
            <a:off x="457200" y="914400"/>
            <a:ext cx="5447995" cy="4521708"/>
          </a:xfrm>
          <a:prstGeom prst="rect">
            <a:avLst/>
          </a:prstGeom>
        </p:spPr>
      </p:pic>
      <p:pic>
        <p:nvPicPr>
          <p:cNvPr id="8" name="Image 3" descr="preencoded.png"/>
          <p:cNvPicPr>
            <a:picLocks noChangeAspect="1"/>
          </p:cNvPicPr>
          <p:nvPr/>
        </p:nvPicPr>
        <p:blipFill>
          <a:blip r:embed="rId6"/>
          <a:srcRect/>
          <a:stretch/>
        </p:blipFill>
        <p:spPr>
          <a:xfrm>
            <a:off x="5514746" y="543154"/>
            <a:ext cx="761695" cy="761695"/>
          </a:xfrm>
          <a:prstGeom prst="rect">
            <a:avLst/>
          </a:prstGeom>
        </p:spPr>
      </p:pic>
      <p:pic>
        <p:nvPicPr>
          <p:cNvPr id="9" name="Image 4" descr="preencoded.png"/>
          <p:cNvPicPr>
            <a:picLocks noChangeAspect="1"/>
          </p:cNvPicPr>
          <p:nvPr/>
        </p:nvPicPr>
        <p:blipFill>
          <a:blip r:embed="rId7"/>
          <a:srcRect l="-80" r="-80"/>
          <a:stretch/>
        </p:blipFill>
        <p:spPr>
          <a:xfrm>
            <a:off x="933602" y="2573122"/>
            <a:ext cx="286207" cy="228600"/>
          </a:xfrm>
          <a:prstGeom prst="rect">
            <a:avLst/>
          </a:prstGeom>
        </p:spPr>
      </p:pic>
      <p:sp>
        <p:nvSpPr>
          <p:cNvPr id="10" name="Text 3"/>
          <p:cNvSpPr txBox="1"/>
          <p:nvPr/>
        </p:nvSpPr>
        <p:spPr>
          <a:xfrm>
            <a:off x="1304849" y="2534717"/>
            <a:ext cx="4401007"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Noto Sans JP" pitchFamily="34" charset="0"/>
                <a:ea typeface="Noto Sans JP" pitchFamily="34" charset="-122"/>
                <a:cs typeface="Noto Sans JP" pitchFamily="34" charset="-120"/>
              </a:rPr>
              <a:t>公式Trust Center</a:t>
            </a:r>
            <a:endParaRPr lang="en-US" sz="1300" dirty="0"/>
          </a:p>
        </p:txBody>
      </p:sp>
      <p:sp>
        <p:nvSpPr>
          <p:cNvPr id="11" name="Text 4"/>
          <p:cNvSpPr txBox="1"/>
          <p:nvPr/>
        </p:nvSpPr>
        <p:spPr>
          <a:xfrm>
            <a:off x="1304849" y="2839212"/>
            <a:ext cx="4401007" cy="267005"/>
          </a:xfrm>
          <a:prstGeom prst="rect">
            <a:avLst/>
          </a:prstGeom>
          <a:noFill/>
          <a:ln/>
        </p:spPr>
        <p:txBody>
          <a:bodyPr wrap="square" lIns="0" tIns="0" rIns="0" bIns="0" rtlCol="0" anchor="ctr"/>
          <a:lstStyle/>
          <a:p>
            <a:pPr marL="0" indent="0" algn="l">
              <a:buNone/>
            </a:pPr>
            <a:r>
              <a:rPr lang="en-US" sz="1500" u="sng" dirty="0">
                <a:solidFill>
                  <a:srgbClr val="2563EB"/>
                </a:solidFill>
                <a:latin typeface="Noto Sans JP" pitchFamily="34" charset="0"/>
                <a:ea typeface="Noto Sans JP" pitchFamily="34" charset="-122"/>
                <a:cs typeface="Noto Sans JP" pitchFamily="34" charset="-120"/>
              </a:rPr>
              <a:t>https://trust.genspark.ai/</a:t>
            </a:r>
            <a:endParaRPr lang="en-US" sz="1500" dirty="0"/>
          </a:p>
        </p:txBody>
      </p:sp>
      <p:pic>
        <p:nvPicPr>
          <p:cNvPr id="12" name="Image 5" descr="preencoded.png"/>
          <p:cNvPicPr>
            <a:picLocks noChangeAspect="1"/>
          </p:cNvPicPr>
          <p:nvPr/>
        </p:nvPicPr>
        <p:blipFill>
          <a:blip r:embed="rId8"/>
          <a:srcRect l="-80" r="-80"/>
          <a:stretch/>
        </p:blipFill>
        <p:spPr>
          <a:xfrm>
            <a:off x="933602" y="3342132"/>
            <a:ext cx="286207" cy="228600"/>
          </a:xfrm>
          <a:prstGeom prst="rect">
            <a:avLst/>
          </a:prstGeom>
        </p:spPr>
      </p:pic>
      <p:sp>
        <p:nvSpPr>
          <p:cNvPr id="13" name="Text 5"/>
          <p:cNvSpPr txBox="1"/>
          <p:nvPr/>
        </p:nvSpPr>
        <p:spPr>
          <a:xfrm>
            <a:off x="1304849" y="3334817"/>
            <a:ext cx="4476902" cy="267005"/>
          </a:xfrm>
          <a:prstGeom prst="rect">
            <a:avLst/>
          </a:prstGeom>
          <a:noFill/>
          <a:ln/>
        </p:spPr>
        <p:txBody>
          <a:bodyPr wrap="square" lIns="0" tIns="0" rIns="0" bIns="0" rtlCol="0" anchor="ctr"/>
          <a:lstStyle/>
          <a:p>
            <a:pPr marL="0" indent="0" algn="l">
              <a:buNone/>
            </a:pPr>
            <a:r>
              <a:rPr lang="en-US" sz="1500" dirty="0">
                <a:solidFill>
                  <a:srgbClr val="000000"/>
                </a:solidFill>
                <a:latin typeface="Noto Sans JP" pitchFamily="34" charset="0"/>
                <a:ea typeface="Noto Sans JP" pitchFamily="34" charset="-122"/>
                <a:cs typeface="Noto Sans JP" pitchFamily="34" charset="-120"/>
              </a:rPr>
              <a:t>サイトは英語表記です</a:t>
            </a:r>
            <a:endParaRPr lang="en-US" sz="1500" dirty="0"/>
          </a:p>
        </p:txBody>
      </p:sp>
      <p:pic>
        <p:nvPicPr>
          <p:cNvPr id="14" name="Image 6" descr="preencoded.png"/>
          <p:cNvPicPr>
            <a:picLocks noChangeAspect="1"/>
          </p:cNvPicPr>
          <p:nvPr/>
        </p:nvPicPr>
        <p:blipFill>
          <a:blip r:embed="rId9"/>
          <a:srcRect l="-80" r="-80"/>
          <a:stretch/>
        </p:blipFill>
        <p:spPr>
          <a:xfrm>
            <a:off x="933602" y="3832250"/>
            <a:ext cx="286207" cy="228600"/>
          </a:xfrm>
          <a:prstGeom prst="rect">
            <a:avLst/>
          </a:prstGeom>
        </p:spPr>
      </p:pic>
      <p:sp>
        <p:nvSpPr>
          <p:cNvPr id="15" name="Text 6"/>
          <p:cNvSpPr txBox="1"/>
          <p:nvPr/>
        </p:nvSpPr>
        <p:spPr>
          <a:xfrm>
            <a:off x="1304849" y="3825850"/>
            <a:ext cx="4476902" cy="267005"/>
          </a:xfrm>
          <a:prstGeom prst="rect">
            <a:avLst/>
          </a:prstGeom>
          <a:noFill/>
          <a:ln/>
        </p:spPr>
        <p:txBody>
          <a:bodyPr wrap="square" lIns="0" tIns="0" rIns="0" bIns="0" rtlCol="0" anchor="ctr"/>
          <a:lstStyle/>
          <a:p>
            <a:pPr marL="0" indent="0" algn="l">
              <a:buNone/>
            </a:pPr>
            <a:r>
              <a:rPr lang="en-US" sz="1500" dirty="0">
                <a:solidFill>
                  <a:srgbClr val="000000"/>
                </a:solidFill>
                <a:latin typeface="Noto Sans JP" pitchFamily="34" charset="0"/>
                <a:ea typeface="Noto Sans JP" pitchFamily="34" charset="-122"/>
                <a:cs typeface="Noto Sans JP" pitchFamily="34" charset="-120"/>
              </a:rPr>
              <a:t>チャットは日本語での質問にもAIが回答します</a:t>
            </a:r>
            <a:endParaRPr lang="en-US" sz="1500" dirty="0"/>
          </a:p>
        </p:txBody>
      </p:sp>
      <p:pic>
        <p:nvPicPr>
          <p:cNvPr id="16" name="Image 7" descr="preencoded.png"/>
          <p:cNvPicPr>
            <a:picLocks noChangeAspect="1"/>
          </p:cNvPicPr>
          <p:nvPr/>
        </p:nvPicPr>
        <p:blipFill>
          <a:blip r:embed="rId10"/>
          <a:srcRect t="-45" b="-45"/>
          <a:stretch/>
        </p:blipFill>
        <p:spPr>
          <a:xfrm>
            <a:off x="947318" y="4323283"/>
            <a:ext cx="256946" cy="228600"/>
          </a:xfrm>
          <a:prstGeom prst="rect">
            <a:avLst/>
          </a:prstGeom>
        </p:spPr>
      </p:pic>
      <p:sp>
        <p:nvSpPr>
          <p:cNvPr id="17" name="Text 7"/>
          <p:cNvSpPr txBox="1"/>
          <p:nvPr/>
        </p:nvSpPr>
        <p:spPr>
          <a:xfrm>
            <a:off x="1304849" y="4315968"/>
            <a:ext cx="4476902" cy="267005"/>
          </a:xfrm>
          <a:prstGeom prst="rect">
            <a:avLst/>
          </a:prstGeom>
          <a:noFill/>
          <a:ln/>
        </p:spPr>
        <p:txBody>
          <a:bodyPr wrap="square" lIns="0" tIns="0" rIns="0" bIns="0" rtlCol="0" anchor="ctr"/>
          <a:lstStyle/>
          <a:p>
            <a:pPr marL="0" indent="0" algn="l">
              <a:buNone/>
            </a:pPr>
            <a:r>
              <a:rPr lang="en-US" sz="1500" dirty="0">
                <a:solidFill>
                  <a:srgbClr val="000000"/>
                </a:solidFill>
                <a:latin typeface="Noto Sans JP" pitchFamily="34" charset="0"/>
                <a:ea typeface="Noto Sans JP" pitchFamily="34" charset="-122"/>
                <a:cs typeface="Noto Sans JP" pitchFamily="34" charset="-120"/>
              </a:rPr>
              <a:t>セキュリティ資料・各種情報を確認可能</a:t>
            </a:r>
            <a:endParaRPr lang="en-US" sz="1500" dirty="0"/>
          </a:p>
        </p:txBody>
      </p:sp>
      <p:pic>
        <p:nvPicPr>
          <p:cNvPr id="18" name="Image 8" descr="preencoded.png"/>
          <p:cNvPicPr>
            <a:picLocks noChangeAspect="1"/>
          </p:cNvPicPr>
          <p:nvPr/>
        </p:nvPicPr>
        <p:blipFill>
          <a:blip r:embed="rId5"/>
          <a:srcRect/>
          <a:stretch/>
        </p:blipFill>
        <p:spPr>
          <a:xfrm>
            <a:off x="6286500" y="914400"/>
            <a:ext cx="5447995" cy="4521708"/>
          </a:xfrm>
          <a:prstGeom prst="rect">
            <a:avLst/>
          </a:prstGeom>
        </p:spPr>
      </p:pic>
      <p:pic>
        <p:nvPicPr>
          <p:cNvPr id="19" name="Image 9" descr="preencoded.png"/>
          <p:cNvPicPr>
            <a:picLocks noChangeAspect="1"/>
          </p:cNvPicPr>
          <p:nvPr/>
        </p:nvPicPr>
        <p:blipFill>
          <a:blip r:embed="rId6"/>
          <a:srcRect/>
          <a:stretch/>
        </p:blipFill>
        <p:spPr>
          <a:xfrm>
            <a:off x="11344046" y="543154"/>
            <a:ext cx="761695" cy="761695"/>
          </a:xfrm>
          <a:prstGeom prst="rect">
            <a:avLst/>
          </a:prstGeom>
        </p:spPr>
      </p:pic>
      <p:pic>
        <p:nvPicPr>
          <p:cNvPr id="20" name="Image 10" descr="preencoded.png"/>
          <p:cNvPicPr>
            <a:picLocks noChangeAspect="1"/>
          </p:cNvPicPr>
          <p:nvPr/>
        </p:nvPicPr>
        <p:blipFill>
          <a:blip r:embed="rId11"/>
          <a:srcRect l="-133" r="-133"/>
          <a:stretch/>
        </p:blipFill>
        <p:spPr>
          <a:xfrm>
            <a:off x="6819595" y="2029054"/>
            <a:ext cx="171907" cy="228600"/>
          </a:xfrm>
          <a:prstGeom prst="rect">
            <a:avLst/>
          </a:prstGeom>
        </p:spPr>
      </p:pic>
      <p:sp>
        <p:nvSpPr>
          <p:cNvPr id="21" name="Text 8"/>
          <p:cNvSpPr txBox="1"/>
          <p:nvPr/>
        </p:nvSpPr>
        <p:spPr>
          <a:xfrm>
            <a:off x="7134149" y="1990649"/>
            <a:ext cx="4362602" cy="523951"/>
          </a:xfrm>
          <a:prstGeom prst="rect">
            <a:avLst/>
          </a:prstGeom>
          <a:noFill/>
          <a:ln/>
        </p:spPr>
        <p:txBody>
          <a:bodyPr wrap="square" lIns="0" tIns="0" rIns="0" bIns="0" rtlCol="0" anchor="t"/>
          <a:lstStyle/>
          <a:p>
            <a:pPr marL="0" indent="0" algn="l">
              <a:buNone/>
            </a:pPr>
            <a:r>
              <a:rPr lang="en-US" sz="1500" dirty="0">
                <a:solidFill>
                  <a:srgbClr val="000000"/>
                </a:solidFill>
                <a:latin typeface="Noto Sans JP" pitchFamily="34" charset="0"/>
                <a:ea typeface="Noto Sans JP" pitchFamily="34" charset="-122"/>
                <a:cs typeface="Noto Sans JP" pitchFamily="34" charset="-120"/>
              </a:rPr>
              <a:t>セキュリティチェックシート提出や正式回答が必要な場合</a:t>
            </a:r>
            <a:endParaRPr lang="en-US" sz="1500" dirty="0"/>
          </a:p>
        </p:txBody>
      </p:sp>
      <p:pic>
        <p:nvPicPr>
          <p:cNvPr id="22" name="Image 11" descr="preencoded.png"/>
          <p:cNvPicPr>
            <a:picLocks noChangeAspect="1"/>
          </p:cNvPicPr>
          <p:nvPr/>
        </p:nvPicPr>
        <p:blipFill>
          <a:blip r:embed="rId7"/>
          <a:srcRect l="-80" r="-80"/>
          <a:stretch/>
        </p:blipFill>
        <p:spPr>
          <a:xfrm>
            <a:off x="6762902" y="2781605"/>
            <a:ext cx="286207" cy="228600"/>
          </a:xfrm>
          <a:prstGeom prst="rect">
            <a:avLst/>
          </a:prstGeom>
        </p:spPr>
      </p:pic>
      <p:sp>
        <p:nvSpPr>
          <p:cNvPr id="23" name="Text 9"/>
          <p:cNvSpPr txBox="1"/>
          <p:nvPr/>
        </p:nvSpPr>
        <p:spPr>
          <a:xfrm>
            <a:off x="7134149" y="2743200"/>
            <a:ext cx="4476902"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Noto Sans JP" pitchFamily="34" charset="0"/>
                <a:ea typeface="Noto Sans JP" pitchFamily="34" charset="-122"/>
                <a:cs typeface="Noto Sans JP" pitchFamily="34" charset="-120"/>
              </a:rPr>
              <a:t>問い合わせフォーム</a:t>
            </a:r>
            <a:endParaRPr lang="en-US" sz="1300" dirty="0"/>
          </a:p>
        </p:txBody>
      </p:sp>
      <p:sp>
        <p:nvSpPr>
          <p:cNvPr id="24" name="Text 10"/>
          <p:cNvSpPr txBox="1"/>
          <p:nvPr/>
        </p:nvSpPr>
        <p:spPr>
          <a:xfrm>
            <a:off x="7134149" y="3047695"/>
            <a:ext cx="4401007" cy="267005"/>
          </a:xfrm>
          <a:prstGeom prst="rect">
            <a:avLst/>
          </a:prstGeom>
          <a:noFill/>
          <a:ln/>
        </p:spPr>
        <p:txBody>
          <a:bodyPr wrap="square" lIns="0" tIns="0" rIns="0" bIns="0" rtlCol="0" anchor="ctr"/>
          <a:lstStyle/>
          <a:p>
            <a:pPr marL="0" indent="0" algn="l">
              <a:buNone/>
            </a:pPr>
            <a:r>
              <a:rPr lang="en-US" sz="1500" u="sng" dirty="0">
                <a:solidFill>
                  <a:srgbClr val="2563EB"/>
                </a:solidFill>
                <a:latin typeface="Noto Sans JP" pitchFamily="34" charset="0"/>
                <a:ea typeface="Noto Sans JP" pitchFamily="34" charset="-122"/>
                <a:cs typeface="Noto Sans JP" pitchFamily="34" charset="-120"/>
              </a:rPr>
              <a:t>https://assured.jp/cl/contact</a:t>
            </a:r>
            <a:endParaRPr lang="en-US" sz="1500" dirty="0"/>
          </a:p>
        </p:txBody>
      </p:sp>
      <p:pic>
        <p:nvPicPr>
          <p:cNvPr id="25" name="Image 12" descr="preencoded.png"/>
          <p:cNvPicPr>
            <a:picLocks noChangeAspect="1"/>
          </p:cNvPicPr>
          <p:nvPr/>
        </p:nvPicPr>
        <p:blipFill>
          <a:blip r:embed="rId12"/>
          <a:srcRect/>
          <a:stretch/>
        </p:blipFill>
        <p:spPr>
          <a:xfrm>
            <a:off x="6791249" y="3581705"/>
            <a:ext cx="228600" cy="228600"/>
          </a:xfrm>
          <a:prstGeom prst="rect">
            <a:avLst/>
          </a:prstGeom>
        </p:spPr>
      </p:pic>
      <p:sp>
        <p:nvSpPr>
          <p:cNvPr id="26" name="Text 11"/>
          <p:cNvSpPr txBox="1"/>
          <p:nvPr/>
        </p:nvSpPr>
        <p:spPr>
          <a:xfrm>
            <a:off x="7134149" y="3543300"/>
            <a:ext cx="4476902"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Noto Sans JP" pitchFamily="34" charset="0"/>
                <a:ea typeface="Noto Sans JP" pitchFamily="34" charset="-122"/>
                <a:cs typeface="Noto Sans JP" pitchFamily="34" charset="-120"/>
              </a:rPr>
              <a:t>記載推奨事項</a:t>
            </a:r>
            <a:endParaRPr lang="en-US" sz="1300" dirty="0"/>
          </a:p>
        </p:txBody>
      </p:sp>
      <p:sp>
        <p:nvSpPr>
          <p:cNvPr id="27" name="Text 12"/>
          <p:cNvSpPr txBox="1"/>
          <p:nvPr/>
        </p:nvSpPr>
        <p:spPr>
          <a:xfrm>
            <a:off x="7134149" y="3886200"/>
            <a:ext cx="4362602" cy="1239012"/>
          </a:xfrm>
          <a:prstGeom prst="rect">
            <a:avLst/>
          </a:prstGeom>
          <a:noFill/>
          <a:ln w="12700">
            <a:solidFill>
              <a:srgbClr val="E5E7EB"/>
            </a:solidFill>
          </a:ln>
        </p:spPr>
        <p:txBody>
          <a:bodyPr wrap="square" lIns="0" tIns="0" rIns="0" bIns="0" rtlCol="0" anchor="t"/>
          <a:lstStyle/>
          <a:p>
            <a:pPr marL="0" indent="0" algn="l">
              <a:buNone/>
            </a:pPr>
            <a:r>
              <a:rPr lang="en-US" sz="1300" dirty="0">
                <a:solidFill>
                  <a:srgbClr val="000000"/>
                </a:solidFill>
                <a:latin typeface="Noto Sans JP" pitchFamily="34" charset="0"/>
                <a:ea typeface="Noto Sans JP" pitchFamily="34" charset="-122"/>
                <a:cs typeface="Noto Sans JP" pitchFamily="34" charset="-120"/>
              </a:rPr>
              <a:t>「Gensparkのセキュリティについて確認したい」と記載いただくことで、スムーズに対応が進みます</a:t>
            </a:r>
            <a:endParaRPr lang="en-US" sz="1300" dirty="0"/>
          </a:p>
        </p:txBody>
      </p:sp>
      <p:pic>
        <p:nvPicPr>
          <p:cNvPr id="28" name="Image 13" descr="preencoded.png"/>
          <p:cNvPicPr>
            <a:picLocks noChangeAspect="1"/>
          </p:cNvPicPr>
          <p:nvPr/>
        </p:nvPicPr>
        <p:blipFill>
          <a:blip r:embed="rId13"/>
          <a:srcRect/>
          <a:stretch/>
        </p:blipFill>
        <p:spPr>
          <a:xfrm>
            <a:off x="771754" y="1228954"/>
            <a:ext cx="533095" cy="533095"/>
          </a:xfrm>
          <a:prstGeom prst="rect">
            <a:avLst/>
          </a:prstGeom>
        </p:spPr>
      </p:pic>
      <p:pic>
        <p:nvPicPr>
          <p:cNvPr id="29" name="Image 14" descr="preencoded.png"/>
          <p:cNvPicPr>
            <a:picLocks noChangeAspect="1"/>
          </p:cNvPicPr>
          <p:nvPr/>
        </p:nvPicPr>
        <p:blipFill>
          <a:blip r:embed="rId14"/>
          <a:srcRect/>
          <a:stretch/>
        </p:blipFill>
        <p:spPr>
          <a:xfrm>
            <a:off x="923544" y="1380744"/>
            <a:ext cx="228600" cy="228600"/>
          </a:xfrm>
          <a:prstGeom prst="rect">
            <a:avLst/>
          </a:prstGeom>
        </p:spPr>
      </p:pic>
      <p:sp>
        <p:nvSpPr>
          <p:cNvPr id="30" name="Text 13"/>
          <p:cNvSpPr txBox="1"/>
          <p:nvPr/>
        </p:nvSpPr>
        <p:spPr>
          <a:xfrm>
            <a:off x="1495044" y="1343254"/>
            <a:ext cx="3087014" cy="305410"/>
          </a:xfrm>
          <a:prstGeom prst="rect">
            <a:avLst/>
          </a:prstGeom>
          <a:noFill/>
          <a:ln/>
        </p:spPr>
        <p:txBody>
          <a:bodyPr wrap="square" lIns="0" tIns="0" rIns="0" bIns="0" rtlCol="0" anchor="ctr"/>
          <a:lstStyle/>
          <a:p>
            <a:pPr marL="0" indent="0" algn="l">
              <a:buNone/>
            </a:pPr>
            <a:r>
              <a:rPr lang="en-US" sz="1800" b="1" dirty="0">
                <a:solidFill>
                  <a:srgbClr val="000000"/>
                </a:solidFill>
                <a:latin typeface="Noto Sans JP" pitchFamily="34" charset="0"/>
                <a:ea typeface="Noto Sans JP" pitchFamily="34" charset="-122"/>
                <a:cs typeface="Noto Sans JP" pitchFamily="34" charset="-120"/>
              </a:rPr>
              <a:t>① Trust Center（Vanta）</a:t>
            </a:r>
            <a:endParaRPr lang="en-US" sz="1800" dirty="0"/>
          </a:p>
        </p:txBody>
      </p:sp>
      <p:pic>
        <p:nvPicPr>
          <p:cNvPr id="31" name="Image 15" descr="preencoded.png"/>
          <p:cNvPicPr>
            <a:picLocks noChangeAspect="1"/>
          </p:cNvPicPr>
          <p:nvPr/>
        </p:nvPicPr>
        <p:blipFill>
          <a:blip r:embed="rId13"/>
          <a:srcRect/>
          <a:stretch/>
        </p:blipFill>
        <p:spPr>
          <a:xfrm>
            <a:off x="6601054" y="1228954"/>
            <a:ext cx="533095" cy="533095"/>
          </a:xfrm>
          <a:prstGeom prst="rect">
            <a:avLst/>
          </a:prstGeom>
        </p:spPr>
      </p:pic>
      <p:pic>
        <p:nvPicPr>
          <p:cNvPr id="32" name="Image 16" descr="preencoded.png"/>
          <p:cNvPicPr>
            <a:picLocks noChangeAspect="1"/>
          </p:cNvPicPr>
          <p:nvPr/>
        </p:nvPicPr>
        <p:blipFill>
          <a:blip r:embed="rId15"/>
          <a:srcRect/>
          <a:stretch/>
        </p:blipFill>
        <p:spPr>
          <a:xfrm>
            <a:off x="6752844" y="1380744"/>
            <a:ext cx="228600" cy="228600"/>
          </a:xfrm>
          <a:prstGeom prst="rect">
            <a:avLst/>
          </a:prstGeom>
        </p:spPr>
      </p:pic>
      <p:sp>
        <p:nvSpPr>
          <p:cNvPr id="33" name="Text 14"/>
          <p:cNvSpPr txBox="1"/>
          <p:nvPr/>
        </p:nvSpPr>
        <p:spPr>
          <a:xfrm>
            <a:off x="7324344" y="1343254"/>
            <a:ext cx="4102913" cy="305410"/>
          </a:xfrm>
          <a:prstGeom prst="rect">
            <a:avLst/>
          </a:prstGeom>
          <a:noFill/>
          <a:ln/>
        </p:spPr>
        <p:txBody>
          <a:bodyPr wrap="square" lIns="0" tIns="0" rIns="0" bIns="0" rtlCol="0" anchor="ctr"/>
          <a:lstStyle/>
          <a:p>
            <a:pPr marL="0" indent="0" algn="l">
              <a:buNone/>
            </a:pPr>
            <a:r>
              <a:rPr lang="en-US" sz="1800" b="1" dirty="0">
                <a:solidFill>
                  <a:srgbClr val="000000"/>
                </a:solidFill>
                <a:latin typeface="Noto Sans JP" pitchFamily="34" charset="0"/>
                <a:ea typeface="Noto Sans JP" pitchFamily="34" charset="-122"/>
                <a:cs typeface="Noto Sans JP" pitchFamily="34" charset="-120"/>
              </a:rPr>
              <a:t>② Assured 経由での正式問い合わせ</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46A9DD5-26F4-362F-D15E-22ABC89C97C1}"/>
              </a:ext>
            </a:extLst>
          </p:cNvPr>
          <p:cNvPicPr>
            <a:picLocks noChangeAspect="1"/>
          </p:cNvPicPr>
          <p:nvPr/>
        </p:nvPicPr>
        <p:blipFill>
          <a:blip r:embed="rId2"/>
          <a:srcRect t="-3" b="-3"/>
          <a:stretch/>
        </p:blipFill>
        <p:spPr>
          <a:xfrm>
            <a:off x="761695" y="1993557"/>
            <a:ext cx="3301898" cy="4292943"/>
          </a:xfrm>
          <a:prstGeom prst="rect">
            <a:avLst/>
          </a:prstGeom>
        </p:spPr>
      </p:pic>
      <p:sp>
        <p:nvSpPr>
          <p:cNvPr id="3" name="Shape 2">
            <a:extLst>
              <a:ext uri="{FF2B5EF4-FFF2-40B4-BE49-F238E27FC236}">
                <a16:creationId xmlns:a16="http://schemas.microsoft.com/office/drawing/2014/main" id="{FDF032E2-6069-8BA7-0EFD-CFAA47111A8C}"/>
              </a:ext>
            </a:extLst>
          </p:cNvPr>
          <p:cNvSpPr/>
          <p:nvPr/>
        </p:nvSpPr>
        <p:spPr>
          <a:xfrm>
            <a:off x="2079346" y="2487419"/>
            <a:ext cx="666598" cy="666598"/>
          </a:xfrm>
          <a:prstGeom prst="ellipse">
            <a:avLst/>
          </a:prstGeom>
          <a:solidFill>
            <a:srgbClr val="3B82F6"/>
          </a:solidFill>
          <a:ln w="12700">
            <a:solidFill>
              <a:srgbClr val="FFFFFF">
                <a:alpha val="0"/>
              </a:srgbClr>
            </a:solidFill>
            <a:prstDash val="solid"/>
          </a:ln>
        </p:spPr>
        <p:txBody>
          <a:bodyPr/>
          <a:lstStyle/>
          <a:p>
            <a:endParaRPr lang="ja-JP" altLang="en-US"/>
          </a:p>
        </p:txBody>
      </p:sp>
      <p:pic>
        <p:nvPicPr>
          <p:cNvPr id="4" name="Image 1" descr="preencoded.png">
            <a:extLst>
              <a:ext uri="{FF2B5EF4-FFF2-40B4-BE49-F238E27FC236}">
                <a16:creationId xmlns:a16="http://schemas.microsoft.com/office/drawing/2014/main" id="{696E5D6E-1A94-55D8-98DB-93938EF9F52C}"/>
              </a:ext>
            </a:extLst>
          </p:cNvPr>
          <p:cNvPicPr>
            <a:picLocks noChangeAspect="1"/>
          </p:cNvPicPr>
          <p:nvPr/>
        </p:nvPicPr>
        <p:blipFill>
          <a:blip r:embed="rId3"/>
          <a:srcRect l="-90" r="-90"/>
          <a:stretch/>
        </p:blipFill>
        <p:spPr>
          <a:xfrm>
            <a:off x="2222906" y="2668470"/>
            <a:ext cx="381305" cy="304495"/>
          </a:xfrm>
          <a:prstGeom prst="rect">
            <a:avLst/>
          </a:prstGeom>
        </p:spPr>
      </p:pic>
      <p:sp>
        <p:nvSpPr>
          <p:cNvPr id="5" name="Text 3">
            <a:extLst>
              <a:ext uri="{FF2B5EF4-FFF2-40B4-BE49-F238E27FC236}">
                <a16:creationId xmlns:a16="http://schemas.microsoft.com/office/drawing/2014/main" id="{BC4A77E9-9D5F-F619-0F36-50C426E0B63D}"/>
              </a:ext>
            </a:extLst>
          </p:cNvPr>
          <p:cNvSpPr txBox="1"/>
          <p:nvPr/>
        </p:nvSpPr>
        <p:spPr>
          <a:xfrm>
            <a:off x="1312164" y="3391761"/>
            <a:ext cx="2203704" cy="534010"/>
          </a:xfrm>
          <a:prstGeom prst="rect">
            <a:avLst/>
          </a:prstGeom>
          <a:noFill/>
          <a:ln/>
        </p:spPr>
        <p:txBody>
          <a:bodyPr wrap="square" lIns="0" tIns="0" rIns="0" bIns="0" rtlCol="0" anchor="ctr"/>
          <a:lstStyle/>
          <a:p>
            <a:pPr marL="0" indent="0" algn="ctr">
              <a:buNone/>
            </a:pPr>
            <a:r>
              <a:rPr lang="en-US" sz="4200" b="1" dirty="0">
                <a:solidFill>
                  <a:srgbClr val="1E40AF"/>
                </a:solidFill>
                <a:latin typeface="Noto Sans JP" pitchFamily="34" charset="0"/>
                <a:ea typeface="Noto Sans JP" pitchFamily="34" charset="-122"/>
                <a:cs typeface="Noto Sans JP" pitchFamily="34" charset="-120"/>
              </a:rPr>
              <a:t>約2.5倍</a:t>
            </a:r>
            <a:endParaRPr lang="en-US" sz="4200" dirty="0"/>
          </a:p>
        </p:txBody>
      </p:sp>
      <p:sp>
        <p:nvSpPr>
          <p:cNvPr id="6" name="Text 4">
            <a:extLst>
              <a:ext uri="{FF2B5EF4-FFF2-40B4-BE49-F238E27FC236}">
                <a16:creationId xmlns:a16="http://schemas.microsoft.com/office/drawing/2014/main" id="{51B771DC-97D5-1F92-F573-1F848DE592EF}"/>
              </a:ext>
            </a:extLst>
          </p:cNvPr>
          <p:cNvSpPr txBox="1"/>
          <p:nvPr/>
        </p:nvSpPr>
        <p:spPr>
          <a:xfrm>
            <a:off x="1302106" y="4068417"/>
            <a:ext cx="2221992" cy="257861"/>
          </a:xfrm>
          <a:prstGeom prst="rect">
            <a:avLst/>
          </a:prstGeom>
          <a:noFill/>
          <a:ln/>
        </p:spPr>
        <p:txBody>
          <a:bodyPr wrap="square" lIns="0" tIns="0" rIns="0" bIns="0" rtlCol="0" anchor="ctr"/>
          <a:lstStyle/>
          <a:p>
            <a:pPr marL="0" indent="0" algn="ctr">
              <a:buNone/>
            </a:pPr>
            <a:r>
              <a:rPr lang="en-US" sz="1300" b="1" dirty="0">
                <a:solidFill>
                  <a:srgbClr val="334155"/>
                </a:solidFill>
                <a:latin typeface="Noto Sans JP" pitchFamily="34" charset="0"/>
                <a:ea typeface="Noto Sans JP" pitchFamily="34" charset="-122"/>
                <a:cs typeface="Noto Sans JP" pitchFamily="34" charset="-120"/>
              </a:rPr>
              <a:t>業務生産性の引き上げ実感</a:t>
            </a:r>
            <a:endParaRPr lang="en-US" sz="1300" dirty="0"/>
          </a:p>
        </p:txBody>
      </p:sp>
      <p:sp>
        <p:nvSpPr>
          <p:cNvPr id="7" name="Text 5">
            <a:extLst>
              <a:ext uri="{FF2B5EF4-FFF2-40B4-BE49-F238E27FC236}">
                <a16:creationId xmlns:a16="http://schemas.microsoft.com/office/drawing/2014/main" id="{BB5D423F-FEE3-4B70-E191-0EBBBE155346}"/>
              </a:ext>
            </a:extLst>
          </p:cNvPr>
          <p:cNvSpPr txBox="1"/>
          <p:nvPr/>
        </p:nvSpPr>
        <p:spPr>
          <a:xfrm>
            <a:off x="1028700" y="5265115"/>
            <a:ext cx="2772461" cy="428854"/>
          </a:xfrm>
          <a:prstGeom prst="rect">
            <a:avLst/>
          </a:prstGeom>
          <a:noFill/>
          <a:ln/>
        </p:spPr>
        <p:txBody>
          <a:bodyPr wrap="square" lIns="0" tIns="0" rIns="0" bIns="0" rtlCol="0" anchor="t"/>
          <a:lstStyle/>
          <a:p>
            <a:pPr marL="0" indent="0" algn="ctr">
              <a:buNone/>
            </a:pPr>
            <a:r>
              <a:rPr lang="en-US" sz="1000" dirty="0">
                <a:solidFill>
                  <a:srgbClr val="64748B"/>
                </a:solidFill>
                <a:latin typeface="Noto Sans JP" pitchFamily="34" charset="0"/>
                <a:ea typeface="Noto Sans JP" pitchFamily="34" charset="-122"/>
                <a:cs typeface="Noto Sans JP" pitchFamily="34" charset="-120"/>
              </a:rPr>
              <a:t>株式会社ADKマーケティング・ソリューションズ</a:t>
            </a:r>
            <a:endParaRPr lang="en-US" sz="1000" dirty="0"/>
          </a:p>
        </p:txBody>
      </p:sp>
      <p:sp>
        <p:nvSpPr>
          <p:cNvPr id="8" name="Text 6">
            <a:extLst>
              <a:ext uri="{FF2B5EF4-FFF2-40B4-BE49-F238E27FC236}">
                <a16:creationId xmlns:a16="http://schemas.microsoft.com/office/drawing/2014/main" id="{BFDD9430-7991-A75C-1559-97D5C123F107}"/>
              </a:ext>
            </a:extLst>
          </p:cNvPr>
          <p:cNvSpPr txBox="1"/>
          <p:nvPr/>
        </p:nvSpPr>
        <p:spPr>
          <a:xfrm>
            <a:off x="972007" y="5739689"/>
            <a:ext cx="2886761" cy="152705"/>
          </a:xfrm>
          <a:prstGeom prst="rect">
            <a:avLst/>
          </a:prstGeom>
          <a:noFill/>
          <a:ln/>
        </p:spPr>
        <p:txBody>
          <a:bodyPr wrap="square" lIns="0" tIns="0" rIns="0" bIns="0" rtlCol="0" anchor="ctr"/>
          <a:lstStyle/>
          <a:p>
            <a:pPr marL="0" indent="0" algn="ctr">
              <a:buNone/>
            </a:pPr>
            <a:r>
              <a:rPr lang="en-US" sz="800" dirty="0">
                <a:solidFill>
                  <a:srgbClr val="94A3B8"/>
                </a:solidFill>
                <a:latin typeface="Noto Sans JP" pitchFamily="34" charset="0"/>
                <a:ea typeface="Noto Sans JP" pitchFamily="34" charset="-122"/>
                <a:cs typeface="Noto Sans JP" pitchFamily="34" charset="-120"/>
              </a:rPr>
              <a:t>※導入チームの一部署における数値</a:t>
            </a:r>
            <a:endParaRPr lang="en-US" sz="800" dirty="0"/>
          </a:p>
        </p:txBody>
      </p:sp>
      <p:pic>
        <p:nvPicPr>
          <p:cNvPr id="9" name="Image 2" descr="preencoded.png">
            <a:extLst>
              <a:ext uri="{FF2B5EF4-FFF2-40B4-BE49-F238E27FC236}">
                <a16:creationId xmlns:a16="http://schemas.microsoft.com/office/drawing/2014/main" id="{E2644C7C-8E39-6546-ECEF-1E7E11C6736D}"/>
              </a:ext>
            </a:extLst>
          </p:cNvPr>
          <p:cNvPicPr>
            <a:picLocks noChangeAspect="1"/>
          </p:cNvPicPr>
          <p:nvPr/>
        </p:nvPicPr>
        <p:blipFill>
          <a:blip r:embed="rId2"/>
          <a:srcRect t="-3" b="-3"/>
          <a:stretch/>
        </p:blipFill>
        <p:spPr>
          <a:xfrm>
            <a:off x="4444898" y="1993557"/>
            <a:ext cx="3301898" cy="4292943"/>
          </a:xfrm>
          <a:prstGeom prst="rect">
            <a:avLst/>
          </a:prstGeom>
        </p:spPr>
      </p:pic>
      <p:sp>
        <p:nvSpPr>
          <p:cNvPr id="10" name="Shape 7">
            <a:extLst>
              <a:ext uri="{FF2B5EF4-FFF2-40B4-BE49-F238E27FC236}">
                <a16:creationId xmlns:a16="http://schemas.microsoft.com/office/drawing/2014/main" id="{721A3BDF-43EB-F0A3-863D-857D6BA79F67}"/>
              </a:ext>
            </a:extLst>
          </p:cNvPr>
          <p:cNvSpPr/>
          <p:nvPr/>
        </p:nvSpPr>
        <p:spPr>
          <a:xfrm>
            <a:off x="5762549" y="2487419"/>
            <a:ext cx="666598" cy="666598"/>
          </a:xfrm>
          <a:prstGeom prst="ellipse">
            <a:avLst/>
          </a:prstGeom>
          <a:solidFill>
            <a:srgbClr val="3B82F6"/>
          </a:solidFill>
          <a:ln w="12700">
            <a:solidFill>
              <a:srgbClr val="FFFFFF">
                <a:alpha val="0"/>
              </a:srgbClr>
            </a:solidFill>
            <a:prstDash val="solid"/>
          </a:ln>
        </p:spPr>
        <p:txBody>
          <a:bodyPr/>
          <a:lstStyle/>
          <a:p>
            <a:endParaRPr lang="ja-JP" altLang="en-US"/>
          </a:p>
        </p:txBody>
      </p:sp>
      <p:pic>
        <p:nvPicPr>
          <p:cNvPr id="11" name="Image 3" descr="preencoded.png">
            <a:extLst>
              <a:ext uri="{FF2B5EF4-FFF2-40B4-BE49-F238E27FC236}">
                <a16:creationId xmlns:a16="http://schemas.microsoft.com/office/drawing/2014/main" id="{B9CC3BDF-6E42-257E-7F2F-4FB8CFFDF88D}"/>
              </a:ext>
            </a:extLst>
          </p:cNvPr>
          <p:cNvPicPr>
            <a:picLocks noChangeAspect="1"/>
          </p:cNvPicPr>
          <p:nvPr/>
        </p:nvPicPr>
        <p:blipFill>
          <a:blip r:embed="rId4"/>
          <a:srcRect l="-50" r="-50"/>
          <a:stretch/>
        </p:blipFill>
        <p:spPr>
          <a:xfrm>
            <a:off x="5982005" y="2668470"/>
            <a:ext cx="228600" cy="304495"/>
          </a:xfrm>
          <a:prstGeom prst="rect">
            <a:avLst/>
          </a:prstGeom>
        </p:spPr>
      </p:pic>
      <p:sp>
        <p:nvSpPr>
          <p:cNvPr id="12" name="Text 8">
            <a:extLst>
              <a:ext uri="{FF2B5EF4-FFF2-40B4-BE49-F238E27FC236}">
                <a16:creationId xmlns:a16="http://schemas.microsoft.com/office/drawing/2014/main" id="{C7429663-693E-B59F-A4B5-89CF2E9782E6}"/>
              </a:ext>
            </a:extLst>
          </p:cNvPr>
          <p:cNvSpPr txBox="1"/>
          <p:nvPr/>
        </p:nvSpPr>
        <p:spPr>
          <a:xfrm>
            <a:off x="4884725" y="3391761"/>
            <a:ext cx="2427732" cy="534010"/>
          </a:xfrm>
          <a:prstGeom prst="rect">
            <a:avLst/>
          </a:prstGeom>
          <a:noFill/>
          <a:ln/>
        </p:spPr>
        <p:txBody>
          <a:bodyPr wrap="square" lIns="0" tIns="0" rIns="0" bIns="0" rtlCol="0" anchor="ctr"/>
          <a:lstStyle/>
          <a:p>
            <a:pPr marL="0" indent="0" algn="ctr">
              <a:buNone/>
            </a:pPr>
            <a:r>
              <a:rPr lang="en-US" sz="4200" b="1" dirty="0">
                <a:solidFill>
                  <a:srgbClr val="1E40AF"/>
                </a:solidFill>
                <a:latin typeface="Noto Sans JP" pitchFamily="34" charset="0"/>
                <a:ea typeface="Noto Sans JP" pitchFamily="34" charset="-122"/>
                <a:cs typeface="Noto Sans JP" pitchFamily="34" charset="-120"/>
              </a:rPr>
              <a:t>70%削減</a:t>
            </a:r>
            <a:endParaRPr lang="en-US" sz="4200" dirty="0"/>
          </a:p>
        </p:txBody>
      </p:sp>
      <p:sp>
        <p:nvSpPr>
          <p:cNvPr id="13" name="Text 9">
            <a:extLst>
              <a:ext uri="{FF2B5EF4-FFF2-40B4-BE49-F238E27FC236}">
                <a16:creationId xmlns:a16="http://schemas.microsoft.com/office/drawing/2014/main" id="{B877204D-AA8B-C025-F551-1AF7D3FF7F1A}"/>
              </a:ext>
            </a:extLst>
          </p:cNvPr>
          <p:cNvSpPr txBox="1"/>
          <p:nvPr/>
        </p:nvSpPr>
        <p:spPr>
          <a:xfrm>
            <a:off x="5262372" y="4068417"/>
            <a:ext cx="1666951" cy="257861"/>
          </a:xfrm>
          <a:prstGeom prst="rect">
            <a:avLst/>
          </a:prstGeom>
          <a:noFill/>
          <a:ln/>
        </p:spPr>
        <p:txBody>
          <a:bodyPr wrap="square" lIns="0" tIns="0" rIns="0" bIns="0" rtlCol="0" anchor="ctr"/>
          <a:lstStyle/>
          <a:p>
            <a:pPr marL="0" indent="0" algn="ctr">
              <a:buNone/>
            </a:pPr>
            <a:r>
              <a:rPr lang="en-US" sz="1300" b="1" dirty="0">
                <a:solidFill>
                  <a:srgbClr val="334155"/>
                </a:solidFill>
                <a:latin typeface="Noto Sans JP" pitchFamily="34" charset="0"/>
                <a:ea typeface="Noto Sans JP" pitchFamily="34" charset="-122"/>
                <a:cs typeface="Noto Sans JP" pitchFamily="34" charset="-120"/>
              </a:rPr>
              <a:t>調査と資料作成時間</a:t>
            </a:r>
            <a:endParaRPr lang="en-US" sz="1300" dirty="0"/>
          </a:p>
        </p:txBody>
      </p:sp>
      <p:sp>
        <p:nvSpPr>
          <p:cNvPr id="14" name="Text 10">
            <a:extLst>
              <a:ext uri="{FF2B5EF4-FFF2-40B4-BE49-F238E27FC236}">
                <a16:creationId xmlns:a16="http://schemas.microsoft.com/office/drawing/2014/main" id="{42381812-EA3C-6804-9AB3-0262386EDCA2}"/>
              </a:ext>
            </a:extLst>
          </p:cNvPr>
          <p:cNvSpPr txBox="1"/>
          <p:nvPr/>
        </p:nvSpPr>
        <p:spPr>
          <a:xfrm>
            <a:off x="4876495" y="5672938"/>
            <a:ext cx="2448763" cy="219456"/>
          </a:xfrm>
          <a:prstGeom prst="rect">
            <a:avLst/>
          </a:prstGeom>
          <a:noFill/>
          <a:ln/>
        </p:spPr>
        <p:txBody>
          <a:bodyPr wrap="square" lIns="0" tIns="0" rIns="0" bIns="0" rtlCol="0" anchor="ctr"/>
          <a:lstStyle/>
          <a:p>
            <a:pPr marL="0" indent="0" algn="ctr">
              <a:buNone/>
            </a:pPr>
            <a:r>
              <a:rPr lang="en-US" sz="1000" dirty="0">
                <a:solidFill>
                  <a:srgbClr val="64748B"/>
                </a:solidFill>
                <a:latin typeface="Noto Sans JP" pitchFamily="34" charset="0"/>
                <a:ea typeface="Noto Sans JP" pitchFamily="34" charset="-122"/>
                <a:cs typeface="Noto Sans JP" pitchFamily="34" charset="-120"/>
              </a:rPr>
              <a:t>ヒューマンホールディングス株式会社</a:t>
            </a:r>
            <a:endParaRPr lang="en-US" sz="1000" dirty="0"/>
          </a:p>
        </p:txBody>
      </p:sp>
      <p:pic>
        <p:nvPicPr>
          <p:cNvPr id="15" name="Image 4" descr="preencoded.png">
            <a:extLst>
              <a:ext uri="{FF2B5EF4-FFF2-40B4-BE49-F238E27FC236}">
                <a16:creationId xmlns:a16="http://schemas.microsoft.com/office/drawing/2014/main" id="{E1C018C7-A9AB-5514-C64B-A0F57564BE02}"/>
              </a:ext>
            </a:extLst>
          </p:cNvPr>
          <p:cNvPicPr>
            <a:picLocks noChangeAspect="1"/>
          </p:cNvPicPr>
          <p:nvPr/>
        </p:nvPicPr>
        <p:blipFill>
          <a:blip r:embed="rId2"/>
          <a:srcRect t="-3" b="-3"/>
          <a:stretch/>
        </p:blipFill>
        <p:spPr>
          <a:xfrm>
            <a:off x="8128102" y="1993557"/>
            <a:ext cx="3301898" cy="4292943"/>
          </a:xfrm>
          <a:prstGeom prst="rect">
            <a:avLst/>
          </a:prstGeom>
        </p:spPr>
      </p:pic>
      <p:sp>
        <p:nvSpPr>
          <p:cNvPr id="16" name="Shape 11">
            <a:extLst>
              <a:ext uri="{FF2B5EF4-FFF2-40B4-BE49-F238E27FC236}">
                <a16:creationId xmlns:a16="http://schemas.microsoft.com/office/drawing/2014/main" id="{454A7FEA-DB8D-F5FF-3192-08C8339E6275}"/>
              </a:ext>
            </a:extLst>
          </p:cNvPr>
          <p:cNvSpPr/>
          <p:nvPr/>
        </p:nvSpPr>
        <p:spPr>
          <a:xfrm>
            <a:off x="9445752" y="2487419"/>
            <a:ext cx="666598" cy="666598"/>
          </a:xfrm>
          <a:prstGeom prst="ellipse">
            <a:avLst/>
          </a:prstGeom>
          <a:solidFill>
            <a:srgbClr val="3B82F6"/>
          </a:solidFill>
          <a:ln w="12700">
            <a:solidFill>
              <a:srgbClr val="FFFFFF">
                <a:alpha val="0"/>
              </a:srgbClr>
            </a:solidFill>
            <a:prstDash val="solid"/>
          </a:ln>
        </p:spPr>
        <p:txBody>
          <a:bodyPr/>
          <a:lstStyle/>
          <a:p>
            <a:endParaRPr lang="ja-JP" altLang="en-US"/>
          </a:p>
        </p:txBody>
      </p:sp>
      <p:pic>
        <p:nvPicPr>
          <p:cNvPr id="17" name="Image 5" descr="preencoded.png">
            <a:extLst>
              <a:ext uri="{FF2B5EF4-FFF2-40B4-BE49-F238E27FC236}">
                <a16:creationId xmlns:a16="http://schemas.microsoft.com/office/drawing/2014/main" id="{DE2B342D-EC37-D33E-7815-D320777D8C18}"/>
              </a:ext>
            </a:extLst>
          </p:cNvPr>
          <p:cNvPicPr>
            <a:picLocks noChangeAspect="1"/>
          </p:cNvPicPr>
          <p:nvPr/>
        </p:nvPicPr>
        <p:blipFill>
          <a:blip r:embed="rId5"/>
          <a:srcRect/>
          <a:stretch/>
        </p:blipFill>
        <p:spPr>
          <a:xfrm>
            <a:off x="9626803" y="2668470"/>
            <a:ext cx="304495" cy="304495"/>
          </a:xfrm>
          <a:prstGeom prst="rect">
            <a:avLst/>
          </a:prstGeom>
        </p:spPr>
      </p:pic>
      <p:sp>
        <p:nvSpPr>
          <p:cNvPr id="18" name="Text 12">
            <a:extLst>
              <a:ext uri="{FF2B5EF4-FFF2-40B4-BE49-F238E27FC236}">
                <a16:creationId xmlns:a16="http://schemas.microsoft.com/office/drawing/2014/main" id="{0D1A524F-292D-D8E1-038C-88A55608EDB6}"/>
              </a:ext>
            </a:extLst>
          </p:cNvPr>
          <p:cNvSpPr txBox="1"/>
          <p:nvPr/>
        </p:nvSpPr>
        <p:spPr>
          <a:xfrm>
            <a:off x="8567928" y="3391761"/>
            <a:ext cx="2427732" cy="534010"/>
          </a:xfrm>
          <a:prstGeom prst="rect">
            <a:avLst/>
          </a:prstGeom>
          <a:noFill/>
          <a:ln/>
        </p:spPr>
        <p:txBody>
          <a:bodyPr wrap="square" lIns="0" tIns="0" rIns="0" bIns="0" rtlCol="0" anchor="ctr"/>
          <a:lstStyle/>
          <a:p>
            <a:pPr marL="0" indent="0" algn="ctr">
              <a:buNone/>
            </a:pPr>
            <a:r>
              <a:rPr lang="en-US" sz="4200" b="1" dirty="0">
                <a:solidFill>
                  <a:srgbClr val="1E40AF"/>
                </a:solidFill>
                <a:latin typeface="Noto Sans JP" pitchFamily="34" charset="0"/>
                <a:ea typeface="Noto Sans JP" pitchFamily="34" charset="-122"/>
                <a:cs typeface="Noto Sans JP" pitchFamily="34" charset="-120"/>
              </a:rPr>
              <a:t>90%短縮</a:t>
            </a:r>
            <a:endParaRPr lang="en-US" sz="4200" dirty="0"/>
          </a:p>
        </p:txBody>
      </p:sp>
      <p:sp>
        <p:nvSpPr>
          <p:cNvPr id="19" name="Text 13">
            <a:extLst>
              <a:ext uri="{FF2B5EF4-FFF2-40B4-BE49-F238E27FC236}">
                <a16:creationId xmlns:a16="http://schemas.microsoft.com/office/drawing/2014/main" id="{B6CE982F-EBAE-3952-0149-A6A9ADDBA27F}"/>
              </a:ext>
            </a:extLst>
          </p:cNvPr>
          <p:cNvSpPr txBox="1"/>
          <p:nvPr/>
        </p:nvSpPr>
        <p:spPr>
          <a:xfrm>
            <a:off x="8945575" y="4068417"/>
            <a:ext cx="1666951" cy="257861"/>
          </a:xfrm>
          <a:prstGeom prst="rect">
            <a:avLst/>
          </a:prstGeom>
          <a:noFill/>
          <a:ln/>
        </p:spPr>
        <p:txBody>
          <a:bodyPr wrap="square" lIns="0" tIns="0" rIns="0" bIns="0" rtlCol="0" anchor="ctr"/>
          <a:lstStyle/>
          <a:p>
            <a:pPr marL="0" indent="0" algn="ctr">
              <a:buNone/>
            </a:pPr>
            <a:r>
              <a:rPr lang="en-US" sz="1300" b="1" dirty="0">
                <a:solidFill>
                  <a:srgbClr val="334155"/>
                </a:solidFill>
                <a:latin typeface="Noto Sans JP" pitchFamily="34" charset="0"/>
                <a:ea typeface="Noto Sans JP" pitchFamily="34" charset="-122"/>
                <a:cs typeface="Noto Sans JP" pitchFamily="34" charset="-120"/>
              </a:rPr>
              <a:t>初回商談の準備時間</a:t>
            </a:r>
            <a:endParaRPr lang="en-US" sz="1300" dirty="0"/>
          </a:p>
        </p:txBody>
      </p:sp>
      <p:sp>
        <p:nvSpPr>
          <p:cNvPr id="20" name="Text 14">
            <a:extLst>
              <a:ext uri="{FF2B5EF4-FFF2-40B4-BE49-F238E27FC236}">
                <a16:creationId xmlns:a16="http://schemas.microsoft.com/office/drawing/2014/main" id="{AF44BBD1-0A8F-8A6D-C542-54425E4099A4}"/>
              </a:ext>
            </a:extLst>
          </p:cNvPr>
          <p:cNvSpPr txBox="1"/>
          <p:nvPr/>
        </p:nvSpPr>
        <p:spPr>
          <a:xfrm>
            <a:off x="8846820" y="5672938"/>
            <a:ext cx="1872691" cy="219456"/>
          </a:xfrm>
          <a:prstGeom prst="rect">
            <a:avLst/>
          </a:prstGeom>
          <a:noFill/>
          <a:ln/>
        </p:spPr>
        <p:txBody>
          <a:bodyPr wrap="square" lIns="0" tIns="0" rIns="0" bIns="0" rtlCol="0" anchor="ctr"/>
          <a:lstStyle/>
          <a:p>
            <a:pPr marL="0" indent="0" algn="ctr">
              <a:buNone/>
            </a:pPr>
            <a:r>
              <a:rPr lang="en-US" sz="1000" dirty="0" err="1">
                <a:solidFill>
                  <a:srgbClr val="64748B"/>
                </a:solidFill>
                <a:latin typeface="Noto Sans JP" pitchFamily="34" charset="0"/>
                <a:ea typeface="Noto Sans JP" pitchFamily="34" charset="-122"/>
                <a:cs typeface="Noto Sans JP" pitchFamily="34" charset="-120"/>
              </a:rPr>
              <a:t>株式会社パートナ</a:t>
            </a:r>
            <a:r>
              <a:rPr lang="en-US" sz="1000" dirty="0">
                <a:solidFill>
                  <a:srgbClr val="64748B"/>
                </a:solidFill>
                <a:latin typeface="Noto Sans JP" pitchFamily="34" charset="0"/>
                <a:ea typeface="Noto Sans JP" pitchFamily="34" charset="-122"/>
                <a:cs typeface="Noto Sans JP" pitchFamily="34" charset="-120"/>
              </a:rPr>
              <a:t>ー</a:t>
            </a:r>
            <a:r>
              <a:rPr lang="ja-JP" altLang="en-US" sz="1000" dirty="0">
                <a:solidFill>
                  <a:srgbClr val="64748B"/>
                </a:solidFill>
                <a:latin typeface="Noto Sans JP" pitchFamily="34" charset="0"/>
                <a:ea typeface="Noto Sans JP" pitchFamily="34" charset="-122"/>
                <a:cs typeface="Noto Sans JP" pitchFamily="34" charset="-120"/>
              </a:rPr>
              <a:t>プ</a:t>
            </a:r>
            <a:r>
              <a:rPr lang="en-US" sz="1000" dirty="0" err="1">
                <a:solidFill>
                  <a:srgbClr val="64748B"/>
                </a:solidFill>
                <a:latin typeface="Noto Sans JP" pitchFamily="34" charset="0"/>
                <a:ea typeface="Noto Sans JP" pitchFamily="34" charset="-122"/>
                <a:cs typeface="Noto Sans JP" pitchFamily="34" charset="-120"/>
              </a:rPr>
              <a:t>ロップ</a:t>
            </a:r>
            <a:endParaRPr lang="en-US" sz="1000" dirty="0"/>
          </a:p>
        </p:txBody>
      </p:sp>
      <p:sp>
        <p:nvSpPr>
          <p:cNvPr id="21" name="Shape 4">
            <a:extLst>
              <a:ext uri="{FF2B5EF4-FFF2-40B4-BE49-F238E27FC236}">
                <a16:creationId xmlns:a16="http://schemas.microsoft.com/office/drawing/2014/main" id="{43A712AF-0120-4362-634A-852567B235DA}"/>
              </a:ext>
            </a:extLst>
          </p:cNvPr>
          <p:cNvSpPr/>
          <p:nvPr/>
        </p:nvSpPr>
        <p:spPr>
          <a:xfrm>
            <a:off x="571500" y="381305"/>
            <a:ext cx="1600200" cy="314554"/>
          </a:xfrm>
          <a:prstGeom prst="roundRect">
            <a:avLst>
              <a:gd name="adj" fmla="val 176180"/>
            </a:avLst>
          </a:prstGeom>
          <a:solidFill>
            <a:srgbClr val="EFF6FF"/>
          </a:solidFill>
          <a:ln/>
        </p:spPr>
        <p:txBody>
          <a:bodyPr/>
          <a:lstStyle/>
          <a:p>
            <a:endParaRPr lang="ja-JP" altLang="en-US"/>
          </a:p>
        </p:txBody>
      </p:sp>
      <p:pic>
        <p:nvPicPr>
          <p:cNvPr id="22" name="Image 1" descr="preencoded.png">
            <a:extLst>
              <a:ext uri="{FF2B5EF4-FFF2-40B4-BE49-F238E27FC236}">
                <a16:creationId xmlns:a16="http://schemas.microsoft.com/office/drawing/2014/main" id="{FA4D0AD4-430E-C6F3-7C67-C1DFDCD6718E}"/>
              </a:ext>
            </a:extLst>
          </p:cNvPr>
          <p:cNvPicPr>
            <a:picLocks noChangeAspect="1"/>
          </p:cNvPicPr>
          <p:nvPr/>
        </p:nvPicPr>
        <p:blipFill>
          <a:blip r:embed="rId6"/>
          <a:srcRect l="-837" r="-837"/>
          <a:stretch/>
        </p:blipFill>
        <p:spPr>
          <a:xfrm>
            <a:off x="724205" y="473659"/>
            <a:ext cx="152705" cy="133502"/>
          </a:xfrm>
          <a:prstGeom prst="rect">
            <a:avLst/>
          </a:prstGeom>
        </p:spPr>
      </p:pic>
      <p:sp>
        <p:nvSpPr>
          <p:cNvPr id="23" name="Text 5">
            <a:extLst>
              <a:ext uri="{FF2B5EF4-FFF2-40B4-BE49-F238E27FC236}">
                <a16:creationId xmlns:a16="http://schemas.microsoft.com/office/drawing/2014/main" id="{34D6786B-FB7D-7012-23DA-5E14D95F9DBF}"/>
              </a:ext>
            </a:extLst>
          </p:cNvPr>
          <p:cNvSpPr txBox="1"/>
          <p:nvPr/>
        </p:nvSpPr>
        <p:spPr>
          <a:xfrm>
            <a:off x="952805" y="437998"/>
            <a:ext cx="1164031" cy="191110"/>
          </a:xfrm>
          <a:prstGeom prst="rect">
            <a:avLst/>
          </a:prstGeom>
          <a:noFill/>
          <a:ln/>
        </p:spPr>
        <p:txBody>
          <a:bodyPr wrap="square" lIns="0" tIns="0" rIns="0" bIns="0" rtlCol="0" anchor="ctr"/>
          <a:lstStyle/>
          <a:p>
            <a:pPr marL="0" indent="0" algn="l">
              <a:buNone/>
            </a:pPr>
            <a:r>
              <a:rPr lang="en-US" sz="1000" b="1" dirty="0">
                <a:solidFill>
                  <a:srgbClr val="2563EB"/>
                </a:solidFill>
                <a:latin typeface="Noto Sans JP" pitchFamily="34" charset="0"/>
                <a:ea typeface="Noto Sans JP" pitchFamily="34" charset="-122"/>
              </a:rPr>
              <a:t>RESULT</a:t>
            </a:r>
            <a:endParaRPr lang="en-US" sz="1000" dirty="0"/>
          </a:p>
        </p:txBody>
      </p:sp>
      <p:sp>
        <p:nvSpPr>
          <p:cNvPr id="24" name="Text 6">
            <a:extLst>
              <a:ext uri="{FF2B5EF4-FFF2-40B4-BE49-F238E27FC236}">
                <a16:creationId xmlns:a16="http://schemas.microsoft.com/office/drawing/2014/main" id="{E6389E75-B061-7305-E3FF-1964AA019379}"/>
              </a:ext>
            </a:extLst>
          </p:cNvPr>
          <p:cNvSpPr txBox="1"/>
          <p:nvPr/>
        </p:nvSpPr>
        <p:spPr>
          <a:xfrm>
            <a:off x="571500" y="756209"/>
            <a:ext cx="10664911" cy="553212"/>
          </a:xfrm>
          <a:prstGeom prst="rect">
            <a:avLst/>
          </a:prstGeom>
          <a:noFill/>
          <a:ln/>
        </p:spPr>
        <p:txBody>
          <a:bodyPr wrap="square" lIns="0" tIns="0" rIns="0" bIns="0" rtlCol="0" anchor="ctr"/>
          <a:lstStyle/>
          <a:p>
            <a:pPr marL="0" indent="0" algn="l">
              <a:buNone/>
            </a:pPr>
            <a:r>
              <a:rPr lang="en-US" sz="3000" b="1" dirty="0" err="1">
                <a:solidFill>
                  <a:srgbClr val="0F172A"/>
                </a:solidFill>
                <a:latin typeface="Noto Sans JP" pitchFamily="34" charset="0"/>
                <a:ea typeface="Noto Sans JP" pitchFamily="34" charset="-122"/>
                <a:cs typeface="Noto Sans JP" pitchFamily="34" charset="-120"/>
              </a:rPr>
              <a:t>Genspark</a:t>
            </a:r>
            <a:r>
              <a:rPr lang="ja-JP" altLang="en-US" sz="3000" b="1" dirty="0">
                <a:solidFill>
                  <a:srgbClr val="0F172A"/>
                </a:solidFill>
                <a:latin typeface="Noto Sans JP" pitchFamily="34" charset="0"/>
                <a:ea typeface="Noto Sans JP" pitchFamily="34" charset="-122"/>
                <a:cs typeface="Noto Sans JP" pitchFamily="34" charset="-120"/>
              </a:rPr>
              <a:t>導入企業の成果</a:t>
            </a:r>
            <a:endParaRPr lang="en-US" sz="3000" dirty="0"/>
          </a:p>
        </p:txBody>
      </p:sp>
      <p:sp>
        <p:nvSpPr>
          <p:cNvPr id="25" name="Text 7">
            <a:extLst>
              <a:ext uri="{FF2B5EF4-FFF2-40B4-BE49-F238E27FC236}">
                <a16:creationId xmlns:a16="http://schemas.microsoft.com/office/drawing/2014/main" id="{542A8ED5-5A22-E67E-F6DF-4214C136B233}"/>
              </a:ext>
            </a:extLst>
          </p:cNvPr>
          <p:cNvSpPr txBox="1"/>
          <p:nvPr/>
        </p:nvSpPr>
        <p:spPr>
          <a:xfrm>
            <a:off x="571500" y="1337767"/>
            <a:ext cx="4603090" cy="238658"/>
          </a:xfrm>
          <a:prstGeom prst="rect">
            <a:avLst/>
          </a:prstGeom>
          <a:noFill/>
          <a:ln/>
        </p:spPr>
        <p:txBody>
          <a:bodyPr wrap="square" lIns="0" tIns="0" rIns="0" bIns="0" rtlCol="0" anchor="ctr"/>
          <a:lstStyle/>
          <a:p>
            <a:pPr marL="0" indent="0" algn="l">
              <a:buNone/>
            </a:pPr>
            <a:r>
              <a:rPr lang="ja-JP" altLang="en-US" sz="1300" dirty="0">
                <a:solidFill>
                  <a:srgbClr val="64748B"/>
                </a:solidFill>
                <a:latin typeface="Noto Sans JP" pitchFamily="34" charset="0"/>
                <a:ea typeface="Noto Sans JP" pitchFamily="34" charset="-122"/>
              </a:rPr>
              <a:t>生産性向上に役立てられています</a:t>
            </a:r>
            <a:endParaRPr lang="en-US" sz="1300" dirty="0"/>
          </a:p>
        </p:txBody>
      </p:sp>
    </p:spTree>
    <p:extLst>
      <p:ext uri="{BB962C8B-B14F-4D97-AF65-F5344CB8AC3E}">
        <p14:creationId xmlns:p14="http://schemas.microsoft.com/office/powerpoint/2010/main" val="379650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
          <p:cNvSpPr/>
          <p:nvPr/>
        </p:nvSpPr>
        <p:spPr>
          <a:xfrm>
            <a:off x="0" y="0"/>
            <a:ext cx="12191695" cy="3333902"/>
          </a:xfrm>
          <a:custGeom>
            <a:avLst/>
            <a:gdLst/>
            <a:ahLst/>
            <a:cxnLst/>
            <a:rect l="l" t="t" r="r" b="b"/>
            <a:pathLst>
              <a:path w="12191695" h="3333902">
                <a:moveTo>
                  <a:pt x="0" y="0"/>
                </a:moveTo>
                <a:lnTo>
                  <a:pt x="12191695" y="0"/>
                </a:lnTo>
                <a:lnTo>
                  <a:pt x="12191695" y="2833817"/>
                </a:lnTo>
                <a:lnTo>
                  <a:pt x="0" y="3333902"/>
                </a:lnTo>
                <a:close/>
              </a:path>
            </a:pathLst>
          </a:custGeom>
          <a:solidFill>
            <a:srgbClr val="F1F5F9"/>
          </a:solidFill>
          <a:ln/>
        </p:spPr>
        <p:txBody>
          <a:bodyPr/>
          <a:lstStyle/>
          <a:p>
            <a:endParaRPr lang="ja-JP" altLang="en-US"/>
          </a:p>
        </p:txBody>
      </p:sp>
      <p:sp>
        <p:nvSpPr>
          <p:cNvPr id="5" name="Text 3"/>
          <p:cNvSpPr txBox="1"/>
          <p:nvPr/>
        </p:nvSpPr>
        <p:spPr>
          <a:xfrm>
            <a:off x="381305" y="403250"/>
            <a:ext cx="4562856" cy="305410"/>
          </a:xfrm>
          <a:prstGeom prst="rect">
            <a:avLst/>
          </a:prstGeom>
          <a:noFill/>
          <a:ln/>
        </p:spPr>
        <p:txBody>
          <a:bodyPr wrap="square" lIns="0" tIns="0" rIns="0" bIns="0" rtlCol="0" anchor="ctr"/>
          <a:lstStyle/>
          <a:p>
            <a:pPr marL="0" indent="0" algn="l">
              <a:buNone/>
            </a:pPr>
            <a:r>
              <a:rPr lang="en-US" sz="2100" b="1" dirty="0">
                <a:solidFill>
                  <a:srgbClr val="0F172A"/>
                </a:solidFill>
                <a:latin typeface="Noto Sans JP" pitchFamily="34" charset="0"/>
                <a:ea typeface="Noto Sans JP" pitchFamily="34" charset="-122"/>
                <a:cs typeface="Noto Sans JP" pitchFamily="34" charset="-120"/>
              </a:rPr>
              <a:t>活用事例：ソースネクスト株式会社</a:t>
            </a:r>
            <a:endParaRPr lang="en-US" sz="2100" dirty="0"/>
          </a:p>
        </p:txBody>
      </p:sp>
      <p:sp>
        <p:nvSpPr>
          <p:cNvPr id="6" name="Text 4"/>
          <p:cNvSpPr txBox="1"/>
          <p:nvPr/>
        </p:nvSpPr>
        <p:spPr>
          <a:xfrm>
            <a:off x="381305" y="724205"/>
            <a:ext cx="4562856" cy="2286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全社的な生成AI活用による業務プロセス改革</a:t>
            </a:r>
            <a:endParaRPr lang="en-US" sz="1200" dirty="0"/>
          </a:p>
        </p:txBody>
      </p:sp>
      <p:sp>
        <p:nvSpPr>
          <p:cNvPr id="7" name="Shape 5"/>
          <p:cNvSpPr/>
          <p:nvPr/>
        </p:nvSpPr>
        <p:spPr>
          <a:xfrm>
            <a:off x="381305" y="106070"/>
            <a:ext cx="1028700" cy="267005"/>
          </a:xfrm>
          <a:prstGeom prst="roundRect">
            <a:avLst>
              <a:gd name="adj" fmla="val 244618"/>
            </a:avLst>
          </a:prstGeom>
          <a:solidFill>
            <a:srgbClr val="DBEAFE"/>
          </a:solidFill>
          <a:ln w="12700">
            <a:solidFill>
              <a:srgbClr val="FFFFFF">
                <a:alpha val="0"/>
              </a:srgbClr>
            </a:solidFill>
            <a:prstDash val="solid"/>
          </a:ln>
        </p:spPr>
        <p:txBody>
          <a:bodyPr/>
          <a:lstStyle/>
          <a:p>
            <a:endParaRPr lang="ja-JP" altLang="en-US"/>
          </a:p>
        </p:txBody>
      </p:sp>
      <p:sp>
        <p:nvSpPr>
          <p:cNvPr id="8" name="Text 6"/>
          <p:cNvSpPr txBox="1"/>
          <p:nvPr/>
        </p:nvSpPr>
        <p:spPr>
          <a:xfrm>
            <a:off x="495605" y="143561"/>
            <a:ext cx="876910" cy="181051"/>
          </a:xfrm>
          <a:prstGeom prst="rect">
            <a:avLst/>
          </a:prstGeom>
          <a:noFill/>
          <a:ln/>
        </p:spPr>
        <p:txBody>
          <a:bodyPr wrap="square" lIns="0" tIns="0" rIns="0" bIns="0" rtlCol="0" anchor="ctr"/>
          <a:lstStyle/>
          <a:p>
            <a:pPr marL="0" indent="0" algn="l">
              <a:buNone/>
            </a:pPr>
            <a:r>
              <a:rPr lang="en-US" sz="900" b="1" kern="0" spc="48" dirty="0">
                <a:solidFill>
                  <a:srgbClr val="1E40AF"/>
                </a:solidFill>
                <a:latin typeface="Noto Sans JP" pitchFamily="34" charset="0"/>
                <a:ea typeface="Noto Sans JP" pitchFamily="34" charset="-122"/>
                <a:cs typeface="Noto Sans JP" pitchFamily="34" charset="-120"/>
              </a:rPr>
              <a:t>CASE STUDY</a:t>
            </a:r>
            <a:endParaRPr lang="en-US" sz="900" dirty="0"/>
          </a:p>
        </p:txBody>
      </p:sp>
      <p:pic>
        <p:nvPicPr>
          <p:cNvPr id="9" name="Image 0" descr="preencoded.png"/>
          <p:cNvPicPr>
            <a:picLocks noChangeAspect="1"/>
          </p:cNvPicPr>
          <p:nvPr/>
        </p:nvPicPr>
        <p:blipFill>
          <a:blip r:embed="rId3"/>
          <a:srcRect t="-1422" b="-1422"/>
          <a:stretch/>
        </p:blipFill>
        <p:spPr>
          <a:xfrm>
            <a:off x="10163556" y="649224"/>
            <a:ext cx="152705" cy="209398"/>
          </a:xfrm>
          <a:prstGeom prst="rect">
            <a:avLst/>
          </a:prstGeom>
        </p:spPr>
      </p:pic>
      <p:sp>
        <p:nvSpPr>
          <p:cNvPr id="10" name="Text 7"/>
          <p:cNvSpPr txBox="1"/>
          <p:nvPr/>
        </p:nvSpPr>
        <p:spPr>
          <a:xfrm>
            <a:off x="10315346" y="584302"/>
            <a:ext cx="1495958" cy="305410"/>
          </a:xfrm>
          <a:prstGeom prst="rect">
            <a:avLst/>
          </a:prstGeom>
          <a:noFill/>
          <a:ln/>
        </p:spPr>
        <p:txBody>
          <a:bodyPr wrap="square" lIns="0" tIns="0" rIns="0" bIns="0" rtlCol="0" anchor="ctr"/>
          <a:lstStyle/>
          <a:p>
            <a:pPr marL="0" indent="0" algn="r">
              <a:buNone/>
            </a:pPr>
            <a:r>
              <a:rPr lang="en-US" sz="1600" b="1" kern="0" spc="-34" dirty="0">
                <a:solidFill>
                  <a:srgbClr val="334155"/>
                </a:solidFill>
                <a:latin typeface="Noto Sans JP" pitchFamily="34" charset="0"/>
                <a:ea typeface="Noto Sans JP" pitchFamily="34" charset="-122"/>
                <a:cs typeface="Noto Sans JP" pitchFamily="34" charset="-120"/>
              </a:rPr>
              <a:t>SOURCENEXT</a:t>
            </a:r>
            <a:endParaRPr lang="en-US" sz="1600" dirty="0"/>
          </a:p>
        </p:txBody>
      </p:sp>
      <p:pic>
        <p:nvPicPr>
          <p:cNvPr id="11" name="Image 1" descr="preencoded.png"/>
          <p:cNvPicPr>
            <a:picLocks noChangeAspect="1"/>
          </p:cNvPicPr>
          <p:nvPr/>
        </p:nvPicPr>
        <p:blipFill>
          <a:blip r:embed="rId4"/>
          <a:srcRect l="-3" r="-3"/>
          <a:stretch/>
        </p:blipFill>
        <p:spPr>
          <a:xfrm>
            <a:off x="381305" y="1047902"/>
            <a:ext cx="3715207" cy="5524805"/>
          </a:xfrm>
          <a:prstGeom prst="rect">
            <a:avLst/>
          </a:prstGeom>
        </p:spPr>
      </p:pic>
      <p:pic>
        <p:nvPicPr>
          <p:cNvPr id="12" name="Image 2" descr="preencoded.png"/>
          <p:cNvPicPr>
            <a:picLocks noChangeAspect="1"/>
          </p:cNvPicPr>
          <p:nvPr/>
        </p:nvPicPr>
        <p:blipFill>
          <a:blip r:embed="rId5"/>
          <a:srcRect t="-32" b="-32"/>
          <a:stretch/>
        </p:blipFill>
        <p:spPr>
          <a:xfrm>
            <a:off x="390449" y="1057046"/>
            <a:ext cx="3696005" cy="629107"/>
          </a:xfrm>
          <a:prstGeom prst="rect">
            <a:avLst/>
          </a:prstGeom>
        </p:spPr>
      </p:pic>
      <p:sp>
        <p:nvSpPr>
          <p:cNvPr id="13" name="Shape 8"/>
          <p:cNvSpPr/>
          <p:nvPr/>
        </p:nvSpPr>
        <p:spPr>
          <a:xfrm>
            <a:off x="543154" y="1194206"/>
            <a:ext cx="342900" cy="342900"/>
          </a:xfrm>
          <a:prstGeom prst="roundRect">
            <a:avLst>
              <a:gd name="adj" fmla="val 59259"/>
            </a:avLst>
          </a:prstGeom>
          <a:solidFill>
            <a:srgbClr val="EFF6FF"/>
          </a:solidFill>
          <a:ln w="12700">
            <a:solidFill>
              <a:srgbClr val="FFFFFF">
                <a:alpha val="0"/>
              </a:srgbClr>
            </a:solidFill>
            <a:prstDash val="solid"/>
          </a:ln>
        </p:spPr>
        <p:txBody>
          <a:bodyPr/>
          <a:lstStyle/>
          <a:p>
            <a:endParaRPr lang="ja-JP" altLang="en-US"/>
          </a:p>
        </p:txBody>
      </p:sp>
      <p:pic>
        <p:nvPicPr>
          <p:cNvPr id="14" name="Image 3" descr="preencoded.png"/>
          <p:cNvPicPr>
            <a:picLocks noChangeAspect="1"/>
          </p:cNvPicPr>
          <p:nvPr/>
        </p:nvPicPr>
        <p:blipFill>
          <a:blip r:embed="rId6"/>
          <a:srcRect t="-2222" b="-2222"/>
          <a:stretch/>
        </p:blipFill>
        <p:spPr>
          <a:xfrm>
            <a:off x="652882" y="1280160"/>
            <a:ext cx="123444" cy="171907"/>
          </a:xfrm>
          <a:prstGeom prst="rect">
            <a:avLst/>
          </a:prstGeom>
        </p:spPr>
      </p:pic>
      <p:sp>
        <p:nvSpPr>
          <p:cNvPr id="15" name="Text 9"/>
          <p:cNvSpPr txBox="1"/>
          <p:nvPr/>
        </p:nvSpPr>
        <p:spPr>
          <a:xfrm>
            <a:off x="981151" y="1190549"/>
            <a:ext cx="3143707" cy="162763"/>
          </a:xfrm>
          <a:prstGeom prst="rect">
            <a:avLst/>
          </a:prstGeom>
          <a:noFill/>
          <a:ln/>
        </p:spPr>
        <p:txBody>
          <a:bodyPr wrap="square" lIns="0" tIns="0" rIns="0" bIns="0" rtlCol="0" anchor="ctr"/>
          <a:lstStyle/>
          <a:p>
            <a:pPr marL="0" indent="0" algn="l">
              <a:buNone/>
            </a:pPr>
            <a:r>
              <a:rPr lang="en-US" sz="1000" b="1" dirty="0">
                <a:solidFill>
                  <a:srgbClr val="64748B"/>
                </a:solidFill>
                <a:latin typeface="Noto Sans JP" pitchFamily="34" charset="0"/>
                <a:ea typeface="Noto Sans JP" pitchFamily="34" charset="-122"/>
                <a:cs typeface="Noto Sans JP" pitchFamily="34" charset="-120"/>
              </a:rPr>
              <a:t>資料作成の効率化</a:t>
            </a:r>
            <a:endParaRPr lang="en-US" sz="1000" dirty="0"/>
          </a:p>
        </p:txBody>
      </p:sp>
      <p:sp>
        <p:nvSpPr>
          <p:cNvPr id="16" name="Text 10"/>
          <p:cNvSpPr txBox="1"/>
          <p:nvPr/>
        </p:nvSpPr>
        <p:spPr>
          <a:xfrm>
            <a:off x="981151" y="1365199"/>
            <a:ext cx="3143707" cy="200254"/>
          </a:xfrm>
          <a:prstGeom prst="rect">
            <a:avLst/>
          </a:prstGeom>
          <a:noFill/>
          <a:ln/>
        </p:spPr>
        <p:txBody>
          <a:bodyPr wrap="square" lIns="0" tIns="0" rIns="0" bIns="0" rtlCol="0" anchor="ctr"/>
          <a:lstStyle/>
          <a:p>
            <a:pPr marL="0" indent="0" algn="l">
              <a:buNone/>
            </a:pPr>
            <a:r>
              <a:rPr lang="en-US" sz="1000" dirty="0">
                <a:solidFill>
                  <a:srgbClr val="64748B"/>
                </a:solidFill>
                <a:latin typeface="Noto Sans JP" pitchFamily="34" charset="0"/>
                <a:ea typeface="Noto Sans JP" pitchFamily="34" charset="-122"/>
                <a:cs typeface="Noto Sans JP" pitchFamily="34" charset="-120"/>
              </a:rPr>
              <a:t>社内プレゼン資料・企画書</a:t>
            </a:r>
            <a:endParaRPr lang="en-US" sz="1000" dirty="0"/>
          </a:p>
        </p:txBody>
      </p:sp>
      <p:pic>
        <p:nvPicPr>
          <p:cNvPr id="17" name="Image 4" descr="preencoded.png"/>
          <p:cNvPicPr>
            <a:picLocks noChangeAspect="1"/>
          </p:cNvPicPr>
          <p:nvPr/>
        </p:nvPicPr>
        <p:blipFill>
          <a:blip r:embed="rId7"/>
          <a:srcRect t="-36" b="-36"/>
          <a:stretch/>
        </p:blipFill>
        <p:spPr>
          <a:xfrm>
            <a:off x="543154" y="1797710"/>
            <a:ext cx="418795" cy="228600"/>
          </a:xfrm>
          <a:prstGeom prst="rect">
            <a:avLst/>
          </a:prstGeom>
        </p:spPr>
      </p:pic>
      <p:sp>
        <p:nvSpPr>
          <p:cNvPr id="18" name="Text 11"/>
          <p:cNvSpPr txBox="1"/>
          <p:nvPr/>
        </p:nvSpPr>
        <p:spPr>
          <a:xfrm>
            <a:off x="543154" y="2063801"/>
            <a:ext cx="3467405" cy="657454"/>
          </a:xfrm>
          <a:prstGeom prst="rect">
            <a:avLst/>
          </a:prstGeom>
          <a:noFill/>
          <a:ln/>
        </p:spPr>
        <p:txBody>
          <a:bodyPr wrap="square" lIns="0" tIns="0" rIns="0" bIns="0" rtlCol="0" anchor="t"/>
          <a:lstStyle/>
          <a:p>
            <a:pPr marL="0" indent="0" algn="l">
              <a:buNone/>
            </a:pPr>
            <a:r>
              <a:rPr lang="en-US" sz="1100" dirty="0">
                <a:solidFill>
                  <a:srgbClr val="334155"/>
                </a:solidFill>
                <a:latin typeface="Noto Sans JP" pitchFamily="34" charset="0"/>
                <a:ea typeface="Noto Sans JP" pitchFamily="34" charset="-122"/>
                <a:cs typeface="Noto Sans JP" pitchFamily="34" charset="-120"/>
              </a:rPr>
              <a:t>デザイン調整や構成案の作成に多くの時間を取られ、本来注力すべき企画内容の検討時間が不足。残業の原因にもなっていた。</a:t>
            </a:r>
            <a:endParaRPr lang="en-US" sz="1100" dirty="0"/>
          </a:p>
        </p:txBody>
      </p:sp>
      <p:pic>
        <p:nvPicPr>
          <p:cNvPr id="19" name="Image 5" descr="preencoded.png"/>
          <p:cNvPicPr>
            <a:picLocks noChangeAspect="1"/>
          </p:cNvPicPr>
          <p:nvPr/>
        </p:nvPicPr>
        <p:blipFill>
          <a:blip r:embed="rId8"/>
          <a:srcRect t="-36" b="-36"/>
          <a:stretch/>
        </p:blipFill>
        <p:spPr>
          <a:xfrm>
            <a:off x="543154" y="2809951"/>
            <a:ext cx="418795" cy="228600"/>
          </a:xfrm>
          <a:prstGeom prst="rect">
            <a:avLst/>
          </a:prstGeom>
        </p:spPr>
      </p:pic>
      <p:sp>
        <p:nvSpPr>
          <p:cNvPr id="20" name="Text 12"/>
          <p:cNvSpPr txBox="1"/>
          <p:nvPr/>
        </p:nvSpPr>
        <p:spPr>
          <a:xfrm>
            <a:off x="543154" y="3076042"/>
            <a:ext cx="3467405" cy="657454"/>
          </a:xfrm>
          <a:prstGeom prst="rect">
            <a:avLst/>
          </a:prstGeom>
          <a:noFill/>
          <a:ln/>
        </p:spPr>
        <p:txBody>
          <a:bodyPr wrap="square" lIns="0" tIns="0" rIns="0" bIns="0" rtlCol="0" anchor="t"/>
          <a:lstStyle/>
          <a:p>
            <a:pPr marL="0" indent="0" algn="l">
              <a:buNone/>
            </a:pPr>
            <a:r>
              <a:rPr lang="en-US" sz="1100" dirty="0">
                <a:solidFill>
                  <a:srgbClr val="334155"/>
                </a:solidFill>
                <a:latin typeface="Noto Sans JP" pitchFamily="34" charset="0"/>
                <a:ea typeface="Noto Sans JP" pitchFamily="34" charset="-122"/>
                <a:cs typeface="Noto Sans JP" pitchFamily="34" charset="-120"/>
              </a:rPr>
              <a:t>テーマを投げるだけで構成からスライド生成まで完全自動化。修正もチャット指示のみで即座に反映され、本質的な業務に集中。</a:t>
            </a:r>
            <a:endParaRPr lang="en-US" sz="1100" dirty="0"/>
          </a:p>
        </p:txBody>
      </p:sp>
      <p:pic>
        <p:nvPicPr>
          <p:cNvPr id="21" name="Image 6" descr="preencoded.png"/>
          <p:cNvPicPr>
            <a:picLocks noChangeAspect="1"/>
          </p:cNvPicPr>
          <p:nvPr/>
        </p:nvPicPr>
        <p:blipFill>
          <a:blip r:embed="rId9"/>
          <a:srcRect t="-12" b="-12"/>
          <a:stretch/>
        </p:blipFill>
        <p:spPr>
          <a:xfrm>
            <a:off x="543154" y="5408676"/>
            <a:ext cx="3390595" cy="1047902"/>
          </a:xfrm>
          <a:prstGeom prst="rect">
            <a:avLst/>
          </a:prstGeom>
        </p:spPr>
      </p:pic>
      <p:sp>
        <p:nvSpPr>
          <p:cNvPr id="22" name="Text 13"/>
          <p:cNvSpPr txBox="1"/>
          <p:nvPr/>
        </p:nvSpPr>
        <p:spPr>
          <a:xfrm>
            <a:off x="1784909" y="5715000"/>
            <a:ext cx="562356" cy="428854"/>
          </a:xfrm>
          <a:prstGeom prst="rect">
            <a:avLst/>
          </a:prstGeom>
          <a:noFill/>
          <a:ln/>
        </p:spPr>
        <p:txBody>
          <a:bodyPr wrap="square" lIns="0" tIns="0" rIns="0" bIns="0" rtlCol="0" anchor="ctr"/>
          <a:lstStyle/>
          <a:p>
            <a:pPr marL="0" indent="0" algn="ctr">
              <a:buNone/>
            </a:pPr>
            <a:r>
              <a:rPr lang="en-US" sz="3300" b="1" kern="0" spc="-134" dirty="0">
                <a:solidFill>
                  <a:srgbClr val="1E3A8A"/>
                </a:solidFill>
                <a:latin typeface="Noto Sans JP" pitchFamily="34" charset="0"/>
                <a:ea typeface="Noto Sans JP" pitchFamily="34" charset="-122"/>
                <a:cs typeface="Noto Sans JP" pitchFamily="34" charset="-120"/>
              </a:rPr>
              <a:t>10</a:t>
            </a:r>
            <a:endParaRPr lang="en-US" sz="3300" dirty="0"/>
          </a:p>
        </p:txBody>
      </p:sp>
      <p:pic>
        <p:nvPicPr>
          <p:cNvPr id="23" name="Image 7" descr="preencoded.png"/>
          <p:cNvPicPr>
            <a:picLocks noChangeAspect="1"/>
          </p:cNvPicPr>
          <p:nvPr/>
        </p:nvPicPr>
        <p:blipFill>
          <a:blip r:embed="rId10"/>
          <a:srcRect l="-3" r="-3"/>
          <a:stretch/>
        </p:blipFill>
        <p:spPr>
          <a:xfrm>
            <a:off x="4241902" y="1047902"/>
            <a:ext cx="3715207" cy="5524805"/>
          </a:xfrm>
          <a:prstGeom prst="rect">
            <a:avLst/>
          </a:prstGeom>
        </p:spPr>
      </p:pic>
      <p:pic>
        <p:nvPicPr>
          <p:cNvPr id="24" name="Image 8" descr="preencoded.png"/>
          <p:cNvPicPr>
            <a:picLocks noChangeAspect="1"/>
          </p:cNvPicPr>
          <p:nvPr/>
        </p:nvPicPr>
        <p:blipFill>
          <a:blip r:embed="rId11"/>
          <a:srcRect t="-32" b="-32"/>
          <a:stretch/>
        </p:blipFill>
        <p:spPr>
          <a:xfrm>
            <a:off x="4251046" y="1057046"/>
            <a:ext cx="3696005" cy="629107"/>
          </a:xfrm>
          <a:prstGeom prst="rect">
            <a:avLst/>
          </a:prstGeom>
        </p:spPr>
      </p:pic>
      <p:sp>
        <p:nvSpPr>
          <p:cNvPr id="25" name="Shape 14"/>
          <p:cNvSpPr/>
          <p:nvPr/>
        </p:nvSpPr>
        <p:spPr>
          <a:xfrm>
            <a:off x="4403750" y="1194206"/>
            <a:ext cx="342900" cy="342900"/>
          </a:xfrm>
          <a:prstGeom prst="roundRect">
            <a:avLst>
              <a:gd name="adj" fmla="val 59259"/>
            </a:avLst>
          </a:prstGeom>
          <a:solidFill>
            <a:srgbClr val="F3E8FF"/>
          </a:solidFill>
          <a:ln w="12700">
            <a:solidFill>
              <a:srgbClr val="FFFFFF">
                <a:alpha val="0"/>
              </a:srgbClr>
            </a:solidFill>
            <a:prstDash val="solid"/>
          </a:ln>
        </p:spPr>
        <p:txBody>
          <a:bodyPr/>
          <a:lstStyle/>
          <a:p>
            <a:endParaRPr lang="ja-JP" altLang="en-US"/>
          </a:p>
        </p:txBody>
      </p:sp>
      <p:pic>
        <p:nvPicPr>
          <p:cNvPr id="26" name="Image 9" descr="preencoded.png"/>
          <p:cNvPicPr>
            <a:picLocks noChangeAspect="1"/>
          </p:cNvPicPr>
          <p:nvPr/>
        </p:nvPicPr>
        <p:blipFill>
          <a:blip r:embed="rId12"/>
          <a:srcRect t="-2222" b="-2222"/>
          <a:stretch/>
        </p:blipFill>
        <p:spPr>
          <a:xfrm>
            <a:off x="4513478" y="1280160"/>
            <a:ext cx="123444" cy="171907"/>
          </a:xfrm>
          <a:prstGeom prst="rect">
            <a:avLst/>
          </a:prstGeom>
        </p:spPr>
      </p:pic>
      <p:sp>
        <p:nvSpPr>
          <p:cNvPr id="27" name="Text 15"/>
          <p:cNvSpPr txBox="1"/>
          <p:nvPr/>
        </p:nvSpPr>
        <p:spPr>
          <a:xfrm>
            <a:off x="4841748" y="1190549"/>
            <a:ext cx="3143707" cy="162763"/>
          </a:xfrm>
          <a:prstGeom prst="rect">
            <a:avLst/>
          </a:prstGeom>
          <a:noFill/>
          <a:ln/>
        </p:spPr>
        <p:txBody>
          <a:bodyPr wrap="square" lIns="0" tIns="0" rIns="0" bIns="0" rtlCol="0" anchor="ctr"/>
          <a:lstStyle/>
          <a:p>
            <a:pPr marL="0" indent="0" algn="l">
              <a:buNone/>
            </a:pPr>
            <a:r>
              <a:rPr lang="en-US" sz="1000" b="1" dirty="0">
                <a:solidFill>
                  <a:srgbClr val="64748B"/>
                </a:solidFill>
                <a:latin typeface="Noto Sans JP" pitchFamily="34" charset="0"/>
                <a:ea typeface="Noto Sans JP" pitchFamily="34" charset="-122"/>
                <a:cs typeface="Noto Sans JP" pitchFamily="34" charset="-120"/>
              </a:rPr>
              <a:t>議事録の自動化</a:t>
            </a:r>
            <a:endParaRPr lang="en-US" sz="1000" dirty="0"/>
          </a:p>
        </p:txBody>
      </p:sp>
      <p:sp>
        <p:nvSpPr>
          <p:cNvPr id="28" name="Text 16"/>
          <p:cNvSpPr txBox="1"/>
          <p:nvPr/>
        </p:nvSpPr>
        <p:spPr>
          <a:xfrm>
            <a:off x="4841748" y="1365199"/>
            <a:ext cx="3143707" cy="200254"/>
          </a:xfrm>
          <a:prstGeom prst="rect">
            <a:avLst/>
          </a:prstGeom>
          <a:noFill/>
          <a:ln/>
        </p:spPr>
        <p:txBody>
          <a:bodyPr wrap="square" lIns="0" tIns="0" rIns="0" bIns="0" rtlCol="0" anchor="ctr"/>
          <a:lstStyle/>
          <a:p>
            <a:pPr marL="0" indent="0" algn="l">
              <a:buNone/>
            </a:pPr>
            <a:r>
              <a:rPr lang="en-US" sz="1000" dirty="0">
                <a:solidFill>
                  <a:srgbClr val="64748B"/>
                </a:solidFill>
                <a:latin typeface="Noto Sans JP" pitchFamily="34" charset="0"/>
                <a:ea typeface="Noto Sans JP" pitchFamily="34" charset="-122"/>
                <a:cs typeface="Noto Sans JP" pitchFamily="34" charset="-120"/>
              </a:rPr>
              <a:t>会議記録の完全自動化</a:t>
            </a:r>
            <a:endParaRPr lang="en-US" sz="1000" dirty="0"/>
          </a:p>
        </p:txBody>
      </p:sp>
      <p:pic>
        <p:nvPicPr>
          <p:cNvPr id="29" name="Image 10" descr="preencoded.png"/>
          <p:cNvPicPr>
            <a:picLocks noChangeAspect="1"/>
          </p:cNvPicPr>
          <p:nvPr/>
        </p:nvPicPr>
        <p:blipFill>
          <a:blip r:embed="rId7"/>
          <a:srcRect t="-36" b="-36"/>
          <a:stretch/>
        </p:blipFill>
        <p:spPr>
          <a:xfrm>
            <a:off x="4403750" y="1797710"/>
            <a:ext cx="418795" cy="228600"/>
          </a:xfrm>
          <a:prstGeom prst="rect">
            <a:avLst/>
          </a:prstGeom>
        </p:spPr>
      </p:pic>
      <p:sp>
        <p:nvSpPr>
          <p:cNvPr id="30" name="Text 17"/>
          <p:cNvSpPr txBox="1"/>
          <p:nvPr/>
        </p:nvSpPr>
        <p:spPr>
          <a:xfrm>
            <a:off x="4403750" y="2063801"/>
            <a:ext cx="3467405" cy="657454"/>
          </a:xfrm>
          <a:prstGeom prst="rect">
            <a:avLst/>
          </a:prstGeom>
          <a:noFill/>
          <a:ln/>
        </p:spPr>
        <p:txBody>
          <a:bodyPr wrap="square" lIns="0" tIns="0" rIns="0" bIns="0" rtlCol="0" anchor="t"/>
          <a:lstStyle/>
          <a:p>
            <a:pPr marL="0" indent="0" algn="l">
              <a:buNone/>
            </a:pPr>
            <a:r>
              <a:rPr lang="en-US" sz="1100" dirty="0">
                <a:solidFill>
                  <a:srgbClr val="334155"/>
                </a:solidFill>
                <a:latin typeface="Noto Sans JP" pitchFamily="34" charset="0"/>
                <a:ea typeface="Noto Sans JP" pitchFamily="34" charset="-122"/>
                <a:cs typeface="Noto Sans JP" pitchFamily="34" charset="-120"/>
              </a:rPr>
              <a:t>記録係が作成に専念するため議論に参加できず、録音の聞き直し等で会議時間の倍以上の工数が発生。共有も遅延していた。</a:t>
            </a:r>
            <a:endParaRPr lang="en-US" sz="1100" dirty="0"/>
          </a:p>
        </p:txBody>
      </p:sp>
      <p:pic>
        <p:nvPicPr>
          <p:cNvPr id="31" name="Image 11" descr="preencoded.png"/>
          <p:cNvPicPr>
            <a:picLocks noChangeAspect="1"/>
          </p:cNvPicPr>
          <p:nvPr/>
        </p:nvPicPr>
        <p:blipFill>
          <a:blip r:embed="rId8"/>
          <a:srcRect t="-36" b="-36"/>
          <a:stretch/>
        </p:blipFill>
        <p:spPr>
          <a:xfrm>
            <a:off x="4403750" y="2809951"/>
            <a:ext cx="418795" cy="228600"/>
          </a:xfrm>
          <a:prstGeom prst="rect">
            <a:avLst/>
          </a:prstGeom>
        </p:spPr>
      </p:pic>
      <p:sp>
        <p:nvSpPr>
          <p:cNvPr id="32" name="Text 18"/>
          <p:cNvSpPr txBox="1"/>
          <p:nvPr/>
        </p:nvSpPr>
        <p:spPr>
          <a:xfrm>
            <a:off x="4403750" y="3076042"/>
            <a:ext cx="3467405" cy="657454"/>
          </a:xfrm>
          <a:prstGeom prst="rect">
            <a:avLst/>
          </a:prstGeom>
          <a:noFill/>
          <a:ln/>
        </p:spPr>
        <p:txBody>
          <a:bodyPr wrap="square" lIns="0" tIns="0" rIns="0" bIns="0" rtlCol="0" anchor="t"/>
          <a:lstStyle/>
          <a:p>
            <a:pPr marL="0" indent="0" algn="l">
              <a:buNone/>
            </a:pPr>
            <a:r>
              <a:rPr lang="en-US" sz="1100" dirty="0">
                <a:solidFill>
                  <a:srgbClr val="334155"/>
                </a:solidFill>
                <a:latin typeface="Noto Sans JP" pitchFamily="34" charset="0"/>
                <a:ea typeface="Noto Sans JP" pitchFamily="34" charset="-122"/>
                <a:cs typeface="Noto Sans JP" pitchFamily="34" charset="-120"/>
              </a:rPr>
              <a:t>発言者識別付きの文字起こしと要約を完全自動化。決定事項やネクストアクションも自動抽出し、会議終了と同時に共有完了。</a:t>
            </a:r>
            <a:endParaRPr lang="en-US" sz="1100" dirty="0"/>
          </a:p>
        </p:txBody>
      </p:sp>
      <p:pic>
        <p:nvPicPr>
          <p:cNvPr id="33" name="Image 12" descr="preencoded.png"/>
          <p:cNvPicPr>
            <a:picLocks noChangeAspect="1"/>
          </p:cNvPicPr>
          <p:nvPr/>
        </p:nvPicPr>
        <p:blipFill>
          <a:blip r:embed="rId13"/>
          <a:srcRect t="-12" b="-12"/>
          <a:stretch/>
        </p:blipFill>
        <p:spPr>
          <a:xfrm>
            <a:off x="4403750" y="5408676"/>
            <a:ext cx="3390595" cy="1047902"/>
          </a:xfrm>
          <a:prstGeom prst="rect">
            <a:avLst/>
          </a:prstGeom>
        </p:spPr>
      </p:pic>
      <p:sp>
        <p:nvSpPr>
          <p:cNvPr id="34" name="Text 19"/>
          <p:cNvSpPr txBox="1"/>
          <p:nvPr/>
        </p:nvSpPr>
        <p:spPr>
          <a:xfrm>
            <a:off x="5842102" y="5715000"/>
            <a:ext cx="324612" cy="428854"/>
          </a:xfrm>
          <a:prstGeom prst="rect">
            <a:avLst/>
          </a:prstGeom>
          <a:noFill/>
          <a:ln/>
        </p:spPr>
        <p:txBody>
          <a:bodyPr wrap="square" lIns="0" tIns="0" rIns="0" bIns="0" rtlCol="0" anchor="ctr"/>
          <a:lstStyle/>
          <a:p>
            <a:pPr marL="0" indent="0" algn="ctr">
              <a:buNone/>
            </a:pPr>
            <a:r>
              <a:rPr lang="en-US" sz="3300" b="1" kern="0" spc="-134" dirty="0">
                <a:solidFill>
                  <a:srgbClr val="581C87"/>
                </a:solidFill>
                <a:latin typeface="Noto Sans JP" pitchFamily="34" charset="0"/>
                <a:ea typeface="Noto Sans JP" pitchFamily="34" charset="-122"/>
                <a:cs typeface="Noto Sans JP" pitchFamily="34" charset="-120"/>
              </a:rPr>
              <a:t>5</a:t>
            </a:r>
            <a:endParaRPr lang="en-US" sz="3300" dirty="0"/>
          </a:p>
        </p:txBody>
      </p:sp>
      <p:pic>
        <p:nvPicPr>
          <p:cNvPr id="35" name="Image 13" descr="preencoded.png"/>
          <p:cNvPicPr>
            <a:picLocks noChangeAspect="1"/>
          </p:cNvPicPr>
          <p:nvPr/>
        </p:nvPicPr>
        <p:blipFill>
          <a:blip r:embed="rId4"/>
          <a:srcRect l="-3" r="-3"/>
          <a:stretch/>
        </p:blipFill>
        <p:spPr>
          <a:xfrm>
            <a:off x="8102498" y="1047902"/>
            <a:ext cx="3715207" cy="5524805"/>
          </a:xfrm>
          <a:prstGeom prst="rect">
            <a:avLst/>
          </a:prstGeom>
        </p:spPr>
      </p:pic>
      <p:pic>
        <p:nvPicPr>
          <p:cNvPr id="36" name="Image 14" descr="preencoded.png"/>
          <p:cNvPicPr>
            <a:picLocks noChangeAspect="1"/>
          </p:cNvPicPr>
          <p:nvPr/>
        </p:nvPicPr>
        <p:blipFill>
          <a:blip r:embed="rId5"/>
          <a:srcRect t="-32" b="-32"/>
          <a:stretch/>
        </p:blipFill>
        <p:spPr>
          <a:xfrm>
            <a:off x="8111642" y="1057046"/>
            <a:ext cx="3696005" cy="629107"/>
          </a:xfrm>
          <a:prstGeom prst="rect">
            <a:avLst/>
          </a:prstGeom>
        </p:spPr>
      </p:pic>
      <p:sp>
        <p:nvSpPr>
          <p:cNvPr id="37" name="Shape 20"/>
          <p:cNvSpPr/>
          <p:nvPr/>
        </p:nvSpPr>
        <p:spPr>
          <a:xfrm>
            <a:off x="8264347" y="1194206"/>
            <a:ext cx="342900" cy="342900"/>
          </a:xfrm>
          <a:prstGeom prst="roundRect">
            <a:avLst>
              <a:gd name="adj" fmla="val 59259"/>
            </a:avLst>
          </a:prstGeom>
          <a:solidFill>
            <a:srgbClr val="F0FDF4"/>
          </a:solidFill>
          <a:ln w="12700">
            <a:solidFill>
              <a:srgbClr val="FFFFFF">
                <a:alpha val="0"/>
              </a:srgbClr>
            </a:solidFill>
            <a:prstDash val="solid"/>
          </a:ln>
        </p:spPr>
        <p:txBody>
          <a:bodyPr/>
          <a:lstStyle/>
          <a:p>
            <a:endParaRPr lang="ja-JP" altLang="en-US"/>
          </a:p>
        </p:txBody>
      </p:sp>
      <p:pic>
        <p:nvPicPr>
          <p:cNvPr id="38" name="Image 15" descr="preencoded.png"/>
          <p:cNvPicPr>
            <a:picLocks noChangeAspect="1"/>
          </p:cNvPicPr>
          <p:nvPr/>
        </p:nvPicPr>
        <p:blipFill>
          <a:blip r:embed="rId14"/>
          <a:srcRect/>
          <a:stretch/>
        </p:blipFill>
        <p:spPr>
          <a:xfrm>
            <a:off x="8350301" y="1280160"/>
            <a:ext cx="171907" cy="171907"/>
          </a:xfrm>
          <a:prstGeom prst="rect">
            <a:avLst/>
          </a:prstGeom>
        </p:spPr>
      </p:pic>
      <p:sp>
        <p:nvSpPr>
          <p:cNvPr id="39" name="Text 21"/>
          <p:cNvSpPr txBox="1"/>
          <p:nvPr/>
        </p:nvSpPr>
        <p:spPr>
          <a:xfrm>
            <a:off x="8702345" y="1190549"/>
            <a:ext cx="3143707" cy="162763"/>
          </a:xfrm>
          <a:prstGeom prst="rect">
            <a:avLst/>
          </a:prstGeom>
          <a:noFill/>
          <a:ln/>
        </p:spPr>
        <p:txBody>
          <a:bodyPr wrap="square" lIns="0" tIns="0" rIns="0" bIns="0" rtlCol="0" anchor="ctr"/>
          <a:lstStyle/>
          <a:p>
            <a:pPr marL="0" indent="0" algn="l">
              <a:buNone/>
            </a:pPr>
            <a:r>
              <a:rPr lang="en-US" sz="1000" b="1" dirty="0">
                <a:solidFill>
                  <a:srgbClr val="64748B"/>
                </a:solidFill>
                <a:latin typeface="Noto Sans JP" pitchFamily="34" charset="0"/>
                <a:ea typeface="Noto Sans JP" pitchFamily="34" charset="-122"/>
                <a:cs typeface="Noto Sans JP" pitchFamily="34" charset="-120"/>
              </a:rPr>
              <a:t>業務システム内製化</a:t>
            </a:r>
            <a:endParaRPr lang="en-US" sz="1000" dirty="0"/>
          </a:p>
        </p:txBody>
      </p:sp>
      <p:sp>
        <p:nvSpPr>
          <p:cNvPr id="40" name="Text 22"/>
          <p:cNvSpPr txBox="1"/>
          <p:nvPr/>
        </p:nvSpPr>
        <p:spPr>
          <a:xfrm>
            <a:off x="8702345" y="1365199"/>
            <a:ext cx="3143707" cy="200254"/>
          </a:xfrm>
          <a:prstGeom prst="rect">
            <a:avLst/>
          </a:prstGeom>
          <a:noFill/>
          <a:ln/>
        </p:spPr>
        <p:txBody>
          <a:bodyPr wrap="square" lIns="0" tIns="0" rIns="0" bIns="0" rtlCol="0" anchor="ctr"/>
          <a:lstStyle/>
          <a:p>
            <a:pPr marL="0" indent="0" algn="l">
              <a:buNone/>
            </a:pPr>
            <a:r>
              <a:rPr lang="en-US" sz="1000" dirty="0">
                <a:solidFill>
                  <a:srgbClr val="64748B"/>
                </a:solidFill>
                <a:latin typeface="Noto Sans JP" pitchFamily="34" charset="0"/>
                <a:ea typeface="Noto Sans JP" pitchFamily="34" charset="-122"/>
                <a:cs typeface="Noto Sans JP" pitchFamily="34" charset="-120"/>
              </a:rPr>
              <a:t>現場主導のツール開発</a:t>
            </a:r>
            <a:endParaRPr lang="en-US" sz="1000" dirty="0"/>
          </a:p>
        </p:txBody>
      </p:sp>
      <p:pic>
        <p:nvPicPr>
          <p:cNvPr id="41" name="Image 16" descr="preencoded.png"/>
          <p:cNvPicPr>
            <a:picLocks noChangeAspect="1"/>
          </p:cNvPicPr>
          <p:nvPr/>
        </p:nvPicPr>
        <p:blipFill>
          <a:blip r:embed="rId15"/>
          <a:srcRect t="-36" b="-36"/>
          <a:stretch/>
        </p:blipFill>
        <p:spPr>
          <a:xfrm>
            <a:off x="8264347" y="1797710"/>
            <a:ext cx="418795" cy="228600"/>
          </a:xfrm>
          <a:prstGeom prst="rect">
            <a:avLst/>
          </a:prstGeom>
        </p:spPr>
      </p:pic>
      <p:sp>
        <p:nvSpPr>
          <p:cNvPr id="42" name="Text 23"/>
          <p:cNvSpPr txBox="1"/>
          <p:nvPr/>
        </p:nvSpPr>
        <p:spPr>
          <a:xfrm>
            <a:off x="8264347" y="2063801"/>
            <a:ext cx="3467405" cy="657454"/>
          </a:xfrm>
          <a:prstGeom prst="rect">
            <a:avLst/>
          </a:prstGeom>
          <a:noFill/>
          <a:ln/>
        </p:spPr>
        <p:txBody>
          <a:bodyPr wrap="square" lIns="0" tIns="0" rIns="0" bIns="0" rtlCol="0" anchor="t"/>
          <a:lstStyle/>
          <a:p>
            <a:pPr marL="0" indent="0" algn="l">
              <a:buNone/>
            </a:pPr>
            <a:r>
              <a:rPr lang="en-US" sz="1100" dirty="0">
                <a:solidFill>
                  <a:srgbClr val="334155"/>
                </a:solidFill>
                <a:latin typeface="Noto Sans JP" pitchFamily="34" charset="0"/>
                <a:ea typeface="Noto Sans JP" pitchFamily="34" charset="-122"/>
                <a:cs typeface="Noto Sans JP" pitchFamily="34" charset="-120"/>
              </a:rPr>
              <a:t>現場の改善要望に対しシステム部門のリソースが不足。外部委託予算もなく、非効率な手作業が長期間放置されていた。</a:t>
            </a:r>
            <a:endParaRPr lang="en-US" sz="1100" dirty="0"/>
          </a:p>
        </p:txBody>
      </p:sp>
      <p:pic>
        <p:nvPicPr>
          <p:cNvPr id="43" name="Image 17" descr="preencoded.png"/>
          <p:cNvPicPr>
            <a:picLocks noChangeAspect="1"/>
          </p:cNvPicPr>
          <p:nvPr/>
        </p:nvPicPr>
        <p:blipFill>
          <a:blip r:embed="rId16"/>
          <a:srcRect t="-36" b="-36"/>
          <a:stretch/>
        </p:blipFill>
        <p:spPr>
          <a:xfrm>
            <a:off x="8264347" y="2809951"/>
            <a:ext cx="418795" cy="228600"/>
          </a:xfrm>
          <a:prstGeom prst="rect">
            <a:avLst/>
          </a:prstGeom>
        </p:spPr>
      </p:pic>
      <p:sp>
        <p:nvSpPr>
          <p:cNvPr id="44" name="Text 24"/>
          <p:cNvSpPr txBox="1"/>
          <p:nvPr/>
        </p:nvSpPr>
        <p:spPr>
          <a:xfrm>
            <a:off x="8264347" y="3076042"/>
            <a:ext cx="3467405" cy="657454"/>
          </a:xfrm>
          <a:prstGeom prst="rect">
            <a:avLst/>
          </a:prstGeom>
          <a:noFill/>
          <a:ln/>
        </p:spPr>
        <p:txBody>
          <a:bodyPr wrap="square" lIns="0" tIns="0" rIns="0" bIns="0" rtlCol="0" anchor="t"/>
          <a:lstStyle/>
          <a:p>
            <a:pPr marL="0" indent="0" algn="l">
              <a:buNone/>
            </a:pPr>
            <a:r>
              <a:rPr lang="en-US" sz="1100" dirty="0">
                <a:solidFill>
                  <a:srgbClr val="334155"/>
                </a:solidFill>
                <a:latin typeface="Noto Sans JP" pitchFamily="34" charset="0"/>
                <a:ea typeface="Noto Sans JP" pitchFamily="34" charset="-122"/>
                <a:cs typeface="Noto Sans JP" pitchFamily="34" charset="-120"/>
              </a:rPr>
              <a:t>現場担当者が「作りたいもの」を自然言語で指示し、Pythonツール等を即座に自動生成。開発待ち時間ゼロで業務を効率化。</a:t>
            </a:r>
            <a:endParaRPr lang="en-US" sz="1100" dirty="0"/>
          </a:p>
        </p:txBody>
      </p:sp>
      <p:pic>
        <p:nvPicPr>
          <p:cNvPr id="45" name="Image 18" descr="preencoded.png"/>
          <p:cNvPicPr>
            <a:picLocks noChangeAspect="1"/>
          </p:cNvPicPr>
          <p:nvPr/>
        </p:nvPicPr>
        <p:blipFill>
          <a:blip r:embed="rId17"/>
          <a:srcRect t="-12" b="-12"/>
          <a:stretch/>
        </p:blipFill>
        <p:spPr>
          <a:xfrm>
            <a:off x="8264347" y="5408676"/>
            <a:ext cx="3390595" cy="1047902"/>
          </a:xfrm>
          <a:prstGeom prst="rect">
            <a:avLst/>
          </a:prstGeom>
        </p:spPr>
      </p:pic>
      <p:pic>
        <p:nvPicPr>
          <p:cNvPr id="46" name="Image 19" descr="preencoded.png"/>
          <p:cNvPicPr>
            <a:picLocks noChangeAspect="1"/>
          </p:cNvPicPr>
          <p:nvPr/>
        </p:nvPicPr>
        <p:blipFill>
          <a:blip r:embed="rId18"/>
          <a:srcRect t="-3195" b="-3195"/>
          <a:stretch/>
        </p:blipFill>
        <p:spPr>
          <a:xfrm>
            <a:off x="9483242" y="5800954"/>
            <a:ext cx="286207" cy="304495"/>
          </a:xfrm>
          <a:prstGeom prst="rect">
            <a:avLst/>
          </a:prstGeom>
        </p:spPr>
      </p:pic>
      <p:sp>
        <p:nvSpPr>
          <p:cNvPr id="47" name="Text 25"/>
          <p:cNvSpPr txBox="1"/>
          <p:nvPr/>
        </p:nvSpPr>
        <p:spPr>
          <a:xfrm>
            <a:off x="9806940" y="5715000"/>
            <a:ext cx="667512" cy="428854"/>
          </a:xfrm>
          <a:prstGeom prst="rect">
            <a:avLst/>
          </a:prstGeom>
          <a:noFill/>
          <a:ln/>
        </p:spPr>
        <p:txBody>
          <a:bodyPr wrap="square" lIns="0" tIns="0" rIns="0" bIns="0" rtlCol="0" anchor="ctr"/>
          <a:lstStyle/>
          <a:p>
            <a:pPr marL="0" indent="0" algn="ctr">
              <a:buNone/>
            </a:pPr>
            <a:r>
              <a:rPr lang="en-US" sz="3300" b="1" kern="0" spc="-134" dirty="0">
                <a:solidFill>
                  <a:srgbClr val="14532D"/>
                </a:solidFill>
                <a:latin typeface="Noto Sans JP" pitchFamily="34" charset="0"/>
                <a:ea typeface="Noto Sans JP" pitchFamily="34" charset="-122"/>
                <a:cs typeface="Noto Sans JP" pitchFamily="34" charset="-120"/>
              </a:rPr>
              <a:t>UP</a:t>
            </a:r>
            <a:endParaRPr lang="en-US" sz="3300" dirty="0"/>
          </a:p>
        </p:txBody>
      </p:sp>
      <p:sp>
        <p:nvSpPr>
          <p:cNvPr id="48" name="Text 26"/>
          <p:cNvSpPr txBox="1"/>
          <p:nvPr/>
        </p:nvSpPr>
        <p:spPr>
          <a:xfrm>
            <a:off x="629107" y="1816913"/>
            <a:ext cx="324612" cy="181051"/>
          </a:xfrm>
          <a:prstGeom prst="rect">
            <a:avLst/>
          </a:prstGeom>
          <a:noFill/>
          <a:ln/>
        </p:spPr>
        <p:txBody>
          <a:bodyPr wrap="square" lIns="0" tIns="0" rIns="0" bIns="0" rtlCol="0" anchor="ctr"/>
          <a:lstStyle/>
          <a:p>
            <a:pPr marL="0" indent="0" algn="l">
              <a:buNone/>
            </a:pPr>
            <a:r>
              <a:rPr lang="en-US" sz="900" b="1" dirty="0">
                <a:solidFill>
                  <a:srgbClr val="EF4444"/>
                </a:solidFill>
                <a:latin typeface="Noto Sans JP" pitchFamily="34" charset="0"/>
                <a:ea typeface="Noto Sans JP" pitchFamily="34" charset="-122"/>
                <a:cs typeface="Noto Sans JP" pitchFamily="34" charset="-120"/>
              </a:rPr>
              <a:t>課題</a:t>
            </a:r>
            <a:endParaRPr lang="en-US" sz="900" dirty="0"/>
          </a:p>
        </p:txBody>
      </p:sp>
      <p:sp>
        <p:nvSpPr>
          <p:cNvPr id="49" name="Text 27"/>
          <p:cNvSpPr txBox="1"/>
          <p:nvPr/>
        </p:nvSpPr>
        <p:spPr>
          <a:xfrm>
            <a:off x="629107" y="2829154"/>
            <a:ext cx="324612" cy="181051"/>
          </a:xfrm>
          <a:prstGeom prst="rect">
            <a:avLst/>
          </a:prstGeom>
          <a:noFill/>
          <a:ln/>
        </p:spPr>
        <p:txBody>
          <a:bodyPr wrap="square" lIns="0" tIns="0" rIns="0" bIns="0" rtlCol="0" anchor="ctr"/>
          <a:lstStyle/>
          <a:p>
            <a:pPr marL="0" indent="0" algn="l">
              <a:buNone/>
            </a:pPr>
            <a:r>
              <a:rPr lang="en-US" sz="900" b="1" dirty="0">
                <a:solidFill>
                  <a:srgbClr val="2563EB"/>
                </a:solidFill>
                <a:latin typeface="Noto Sans JP" pitchFamily="34" charset="0"/>
                <a:ea typeface="Noto Sans JP" pitchFamily="34" charset="-122"/>
                <a:cs typeface="Noto Sans JP" pitchFamily="34" charset="-120"/>
              </a:rPr>
              <a:t>解決</a:t>
            </a:r>
            <a:endParaRPr lang="en-US" sz="900" dirty="0"/>
          </a:p>
        </p:txBody>
      </p:sp>
      <p:sp>
        <p:nvSpPr>
          <p:cNvPr id="50" name="Text 28"/>
          <p:cNvSpPr txBox="1"/>
          <p:nvPr/>
        </p:nvSpPr>
        <p:spPr>
          <a:xfrm>
            <a:off x="1634947" y="5493715"/>
            <a:ext cx="1200607" cy="181051"/>
          </a:xfrm>
          <a:prstGeom prst="rect">
            <a:avLst/>
          </a:prstGeom>
          <a:noFill/>
          <a:ln/>
        </p:spPr>
        <p:txBody>
          <a:bodyPr wrap="square" lIns="0" tIns="0" rIns="0" bIns="0" rtlCol="0" anchor="ctr"/>
          <a:lstStyle/>
          <a:p>
            <a:pPr marL="0" indent="0" algn="ctr">
              <a:buNone/>
            </a:pPr>
            <a:r>
              <a:rPr lang="en-US" sz="900" b="1" kern="0" spc="48" dirty="0">
                <a:solidFill>
                  <a:srgbClr val="1E40AF"/>
                </a:solidFill>
                <a:latin typeface="Noto Sans JP" pitchFamily="34" charset="0"/>
                <a:ea typeface="Noto Sans JP" pitchFamily="34" charset="-122"/>
                <a:cs typeface="Noto Sans JP" pitchFamily="34" charset="-120"/>
              </a:rPr>
              <a:t>TIME REDUCTION</a:t>
            </a:r>
            <a:endParaRPr lang="en-US" sz="900" dirty="0"/>
          </a:p>
        </p:txBody>
      </p:sp>
      <p:sp>
        <p:nvSpPr>
          <p:cNvPr id="51" name="Text 29"/>
          <p:cNvSpPr txBox="1"/>
          <p:nvPr/>
        </p:nvSpPr>
        <p:spPr>
          <a:xfrm>
            <a:off x="2318004" y="5915254"/>
            <a:ext cx="362102" cy="238658"/>
          </a:xfrm>
          <a:prstGeom prst="rect">
            <a:avLst/>
          </a:prstGeom>
          <a:noFill/>
          <a:ln/>
        </p:spPr>
        <p:txBody>
          <a:bodyPr wrap="square" lIns="0" tIns="0" rIns="0" bIns="0" rtlCol="0" anchor="t"/>
          <a:lstStyle/>
          <a:p>
            <a:pPr marL="0" indent="0" algn="ctr">
              <a:buNone/>
            </a:pPr>
            <a:r>
              <a:rPr lang="en-US" sz="1300" b="1" kern="0" spc="-134" dirty="0">
                <a:solidFill>
                  <a:srgbClr val="64748B"/>
                </a:solidFill>
                <a:latin typeface="Noto Sans JP" pitchFamily="34" charset="0"/>
                <a:ea typeface="Noto Sans JP" pitchFamily="34" charset="-122"/>
                <a:cs typeface="Noto Sans JP" pitchFamily="34" charset="-120"/>
              </a:rPr>
              <a:t>時間</a:t>
            </a:r>
            <a:endParaRPr lang="en-US" sz="1300" dirty="0"/>
          </a:p>
        </p:txBody>
      </p:sp>
      <p:sp>
        <p:nvSpPr>
          <p:cNvPr id="52" name="Text 30"/>
          <p:cNvSpPr txBox="1"/>
          <p:nvPr/>
        </p:nvSpPr>
        <p:spPr>
          <a:xfrm>
            <a:off x="1642262" y="6179515"/>
            <a:ext cx="1193292" cy="181051"/>
          </a:xfrm>
          <a:prstGeom prst="rect">
            <a:avLst/>
          </a:prstGeom>
          <a:noFill/>
          <a:ln/>
        </p:spPr>
        <p:txBody>
          <a:bodyPr wrap="square" lIns="0" tIns="0" rIns="0" bIns="0" rtlCol="0" anchor="ctr"/>
          <a:lstStyle/>
          <a:p>
            <a:pPr marL="0" indent="0" algn="ctr">
              <a:buNone/>
            </a:pPr>
            <a:r>
              <a:rPr lang="en-US" sz="900" b="1" dirty="0">
                <a:solidFill>
                  <a:srgbClr val="2563EB"/>
                </a:solidFill>
                <a:latin typeface="Noto Sans JP" pitchFamily="34" charset="0"/>
                <a:ea typeface="Noto Sans JP" pitchFamily="34" charset="-122"/>
                <a:cs typeface="Noto Sans JP" pitchFamily="34" charset="-120"/>
              </a:rPr>
              <a:t>一人当たり月間削減</a:t>
            </a:r>
            <a:endParaRPr lang="en-US" sz="900" dirty="0"/>
          </a:p>
        </p:txBody>
      </p:sp>
      <p:sp>
        <p:nvSpPr>
          <p:cNvPr id="53" name="Text 31"/>
          <p:cNvSpPr txBox="1"/>
          <p:nvPr/>
        </p:nvSpPr>
        <p:spPr>
          <a:xfrm>
            <a:off x="4489704" y="1816913"/>
            <a:ext cx="324612" cy="181051"/>
          </a:xfrm>
          <a:prstGeom prst="rect">
            <a:avLst/>
          </a:prstGeom>
          <a:noFill/>
          <a:ln/>
        </p:spPr>
        <p:txBody>
          <a:bodyPr wrap="square" lIns="0" tIns="0" rIns="0" bIns="0" rtlCol="0" anchor="ctr"/>
          <a:lstStyle/>
          <a:p>
            <a:pPr marL="0" indent="0" algn="l">
              <a:buNone/>
            </a:pPr>
            <a:r>
              <a:rPr lang="en-US" sz="900" b="1" dirty="0">
                <a:solidFill>
                  <a:srgbClr val="EF4444"/>
                </a:solidFill>
                <a:latin typeface="Noto Sans JP" pitchFamily="34" charset="0"/>
                <a:ea typeface="Noto Sans JP" pitchFamily="34" charset="-122"/>
                <a:cs typeface="Noto Sans JP" pitchFamily="34" charset="-120"/>
              </a:rPr>
              <a:t>課題</a:t>
            </a:r>
            <a:endParaRPr lang="en-US" sz="900" dirty="0"/>
          </a:p>
        </p:txBody>
      </p:sp>
      <p:sp>
        <p:nvSpPr>
          <p:cNvPr id="54" name="Text 32"/>
          <p:cNvSpPr txBox="1"/>
          <p:nvPr/>
        </p:nvSpPr>
        <p:spPr>
          <a:xfrm>
            <a:off x="4489704" y="2829154"/>
            <a:ext cx="324612" cy="181051"/>
          </a:xfrm>
          <a:prstGeom prst="rect">
            <a:avLst/>
          </a:prstGeom>
          <a:noFill/>
          <a:ln/>
        </p:spPr>
        <p:txBody>
          <a:bodyPr wrap="square" lIns="0" tIns="0" rIns="0" bIns="0" rtlCol="0" anchor="ctr"/>
          <a:lstStyle/>
          <a:p>
            <a:pPr marL="0" indent="0" algn="l">
              <a:buNone/>
            </a:pPr>
            <a:r>
              <a:rPr lang="en-US" sz="900" b="1" dirty="0">
                <a:solidFill>
                  <a:srgbClr val="2563EB"/>
                </a:solidFill>
                <a:latin typeface="Noto Sans JP" pitchFamily="34" charset="0"/>
                <a:ea typeface="Noto Sans JP" pitchFamily="34" charset="-122"/>
                <a:cs typeface="Noto Sans JP" pitchFamily="34" charset="-120"/>
              </a:rPr>
              <a:t>解決</a:t>
            </a:r>
            <a:endParaRPr lang="en-US" sz="900" dirty="0"/>
          </a:p>
        </p:txBody>
      </p:sp>
      <p:sp>
        <p:nvSpPr>
          <p:cNvPr id="55" name="Text 33"/>
          <p:cNvSpPr txBox="1"/>
          <p:nvPr/>
        </p:nvSpPr>
        <p:spPr>
          <a:xfrm>
            <a:off x="5679338" y="5493715"/>
            <a:ext cx="842162" cy="181051"/>
          </a:xfrm>
          <a:prstGeom prst="rect">
            <a:avLst/>
          </a:prstGeom>
          <a:noFill/>
          <a:ln/>
        </p:spPr>
        <p:txBody>
          <a:bodyPr wrap="square" lIns="0" tIns="0" rIns="0" bIns="0" rtlCol="0" anchor="ctr"/>
          <a:lstStyle/>
          <a:p>
            <a:pPr marL="0" indent="0" algn="ctr">
              <a:buNone/>
            </a:pPr>
            <a:r>
              <a:rPr lang="en-US" sz="900" b="1" kern="0" spc="48" dirty="0">
                <a:solidFill>
                  <a:srgbClr val="6B21A8"/>
                </a:solidFill>
                <a:latin typeface="Noto Sans JP" pitchFamily="34" charset="0"/>
                <a:ea typeface="Noto Sans JP" pitchFamily="34" charset="-122"/>
                <a:cs typeface="Noto Sans JP" pitchFamily="34" charset="-120"/>
              </a:rPr>
              <a:t>EFFICIENCY</a:t>
            </a:r>
            <a:endParaRPr lang="en-US" sz="900" dirty="0"/>
          </a:p>
        </p:txBody>
      </p:sp>
      <p:sp>
        <p:nvSpPr>
          <p:cNvPr id="56" name="Text 34"/>
          <p:cNvSpPr txBox="1"/>
          <p:nvPr/>
        </p:nvSpPr>
        <p:spPr>
          <a:xfrm>
            <a:off x="6132881" y="5915254"/>
            <a:ext cx="210312" cy="238658"/>
          </a:xfrm>
          <a:prstGeom prst="rect">
            <a:avLst/>
          </a:prstGeom>
          <a:noFill/>
          <a:ln/>
        </p:spPr>
        <p:txBody>
          <a:bodyPr wrap="square" lIns="0" tIns="0" rIns="0" bIns="0" rtlCol="0" anchor="t"/>
          <a:lstStyle/>
          <a:p>
            <a:pPr marL="0" indent="0" algn="ctr">
              <a:buNone/>
            </a:pPr>
            <a:r>
              <a:rPr lang="en-US" sz="1300" b="1" kern="0" spc="-134" dirty="0">
                <a:solidFill>
                  <a:srgbClr val="64748B"/>
                </a:solidFill>
                <a:latin typeface="Noto Sans JP" pitchFamily="34" charset="0"/>
                <a:ea typeface="Noto Sans JP" pitchFamily="34" charset="-122"/>
                <a:cs typeface="Noto Sans JP" pitchFamily="34" charset="-120"/>
              </a:rPr>
              <a:t>分</a:t>
            </a:r>
            <a:endParaRPr lang="en-US" sz="1300" dirty="0"/>
          </a:p>
        </p:txBody>
      </p:sp>
      <p:sp>
        <p:nvSpPr>
          <p:cNvPr id="57" name="Text 35"/>
          <p:cNvSpPr txBox="1"/>
          <p:nvPr/>
        </p:nvSpPr>
        <p:spPr>
          <a:xfrm>
            <a:off x="5294376" y="6179515"/>
            <a:ext cx="1604772" cy="181051"/>
          </a:xfrm>
          <a:prstGeom prst="rect">
            <a:avLst/>
          </a:prstGeom>
          <a:noFill/>
          <a:ln/>
        </p:spPr>
        <p:txBody>
          <a:bodyPr wrap="square" lIns="0" tIns="0" rIns="0" bIns="0" rtlCol="0" anchor="ctr"/>
          <a:lstStyle/>
          <a:p>
            <a:pPr marL="0" indent="0" algn="ctr">
              <a:buNone/>
            </a:pPr>
            <a:r>
              <a:rPr lang="en-US" sz="900" b="1" dirty="0">
                <a:solidFill>
                  <a:srgbClr val="9333EA"/>
                </a:solidFill>
                <a:latin typeface="Noto Sans JP" pitchFamily="34" charset="0"/>
                <a:ea typeface="Noto Sans JP" pitchFamily="34" charset="-122"/>
                <a:cs typeface="Noto Sans JP" pitchFamily="34" charset="-120"/>
              </a:rPr>
              <a:t>1時間かかった作業が5分に</a:t>
            </a:r>
            <a:endParaRPr lang="en-US" sz="900" dirty="0"/>
          </a:p>
        </p:txBody>
      </p:sp>
      <p:sp>
        <p:nvSpPr>
          <p:cNvPr id="58" name="Text 36"/>
          <p:cNvSpPr txBox="1"/>
          <p:nvPr/>
        </p:nvSpPr>
        <p:spPr>
          <a:xfrm>
            <a:off x="8350301" y="1816913"/>
            <a:ext cx="324612" cy="181051"/>
          </a:xfrm>
          <a:prstGeom prst="rect">
            <a:avLst/>
          </a:prstGeom>
          <a:noFill/>
          <a:ln/>
        </p:spPr>
        <p:txBody>
          <a:bodyPr wrap="square" lIns="0" tIns="0" rIns="0" bIns="0" rtlCol="0" anchor="ctr"/>
          <a:lstStyle/>
          <a:p>
            <a:pPr marL="0" indent="0" algn="l">
              <a:buNone/>
            </a:pPr>
            <a:r>
              <a:rPr lang="en-US" sz="900" b="1" dirty="0">
                <a:solidFill>
                  <a:srgbClr val="EF4444"/>
                </a:solidFill>
                <a:latin typeface="Noto Sans JP" pitchFamily="34" charset="0"/>
                <a:ea typeface="Noto Sans JP" pitchFamily="34" charset="-122"/>
                <a:cs typeface="Noto Sans JP" pitchFamily="34" charset="-120"/>
              </a:rPr>
              <a:t>課題</a:t>
            </a:r>
            <a:endParaRPr lang="en-US" sz="900" dirty="0"/>
          </a:p>
        </p:txBody>
      </p:sp>
      <p:sp>
        <p:nvSpPr>
          <p:cNvPr id="59" name="Text 37"/>
          <p:cNvSpPr txBox="1"/>
          <p:nvPr/>
        </p:nvSpPr>
        <p:spPr>
          <a:xfrm>
            <a:off x="8350301" y="2829154"/>
            <a:ext cx="324612" cy="181051"/>
          </a:xfrm>
          <a:prstGeom prst="rect">
            <a:avLst/>
          </a:prstGeom>
          <a:noFill/>
          <a:ln/>
        </p:spPr>
        <p:txBody>
          <a:bodyPr wrap="square" lIns="0" tIns="0" rIns="0" bIns="0" rtlCol="0" anchor="ctr"/>
          <a:lstStyle/>
          <a:p>
            <a:pPr marL="0" indent="0" algn="l">
              <a:buNone/>
            </a:pPr>
            <a:r>
              <a:rPr lang="en-US" sz="900" b="1" dirty="0">
                <a:solidFill>
                  <a:srgbClr val="2563EB"/>
                </a:solidFill>
                <a:latin typeface="Noto Sans JP" pitchFamily="34" charset="0"/>
                <a:ea typeface="Noto Sans JP" pitchFamily="34" charset="-122"/>
                <a:cs typeface="Noto Sans JP" pitchFamily="34" charset="-120"/>
              </a:rPr>
              <a:t>解決</a:t>
            </a:r>
            <a:endParaRPr lang="en-US" sz="900" dirty="0"/>
          </a:p>
        </p:txBody>
      </p:sp>
      <p:sp>
        <p:nvSpPr>
          <p:cNvPr id="60" name="Text 38"/>
          <p:cNvSpPr txBox="1"/>
          <p:nvPr/>
        </p:nvSpPr>
        <p:spPr>
          <a:xfrm>
            <a:off x="9362542" y="5493715"/>
            <a:ext cx="1191463" cy="181051"/>
          </a:xfrm>
          <a:prstGeom prst="rect">
            <a:avLst/>
          </a:prstGeom>
          <a:noFill/>
          <a:ln/>
        </p:spPr>
        <p:txBody>
          <a:bodyPr wrap="square" lIns="0" tIns="0" rIns="0" bIns="0" rtlCol="0" anchor="ctr"/>
          <a:lstStyle/>
          <a:p>
            <a:pPr marL="0" indent="0" algn="ctr">
              <a:buNone/>
            </a:pPr>
            <a:r>
              <a:rPr lang="en-US" sz="900" b="1" kern="0" spc="48" dirty="0">
                <a:solidFill>
                  <a:srgbClr val="166534"/>
                </a:solidFill>
                <a:latin typeface="Noto Sans JP" pitchFamily="34" charset="0"/>
                <a:ea typeface="Noto Sans JP" pitchFamily="34" charset="-122"/>
                <a:cs typeface="Noto Sans JP" pitchFamily="34" charset="-120"/>
              </a:rPr>
              <a:t>BUSINESS SPEED</a:t>
            </a:r>
            <a:endParaRPr lang="en-US" sz="900" dirty="0"/>
          </a:p>
        </p:txBody>
      </p:sp>
      <p:sp>
        <p:nvSpPr>
          <p:cNvPr id="61" name="Text 39"/>
          <p:cNvSpPr txBox="1"/>
          <p:nvPr/>
        </p:nvSpPr>
        <p:spPr>
          <a:xfrm>
            <a:off x="9364370" y="6179515"/>
            <a:ext cx="1193292" cy="181051"/>
          </a:xfrm>
          <a:prstGeom prst="rect">
            <a:avLst/>
          </a:prstGeom>
          <a:noFill/>
          <a:ln/>
        </p:spPr>
        <p:txBody>
          <a:bodyPr wrap="square" lIns="0" tIns="0" rIns="0" bIns="0" rtlCol="0" anchor="ctr"/>
          <a:lstStyle/>
          <a:p>
            <a:pPr marL="0" indent="0" algn="ctr">
              <a:buNone/>
            </a:pPr>
            <a:r>
              <a:rPr lang="en-US" sz="900" b="1" dirty="0">
                <a:solidFill>
                  <a:srgbClr val="16A34A"/>
                </a:solidFill>
                <a:latin typeface="Noto Sans JP" pitchFamily="34" charset="0"/>
                <a:ea typeface="Noto Sans JP" pitchFamily="34" charset="-122"/>
                <a:cs typeface="Noto Sans JP" pitchFamily="34" charset="-120"/>
              </a:rPr>
              <a:t>開発待ち時間ゼロへ</a:t>
            </a:r>
            <a:endParaRPr lang="en-US" sz="900" dirty="0"/>
          </a:p>
        </p:txBody>
      </p:sp>
      <p:pic>
        <p:nvPicPr>
          <p:cNvPr id="62" name="Image 20" descr="preencoded.png"/>
          <p:cNvPicPr>
            <a:picLocks noChangeAspect="1"/>
          </p:cNvPicPr>
          <p:nvPr/>
        </p:nvPicPr>
        <p:blipFill>
          <a:blip r:embed="rId19"/>
          <a:srcRect/>
          <a:stretch/>
        </p:blipFill>
        <p:spPr>
          <a:xfrm>
            <a:off x="4625950" y="6657746"/>
            <a:ext cx="114300" cy="114300"/>
          </a:xfrm>
          <a:prstGeom prst="rect">
            <a:avLst/>
          </a:prstGeom>
        </p:spPr>
      </p:pic>
      <p:sp>
        <p:nvSpPr>
          <p:cNvPr id="63" name="Text 40"/>
          <p:cNvSpPr txBox="1"/>
          <p:nvPr/>
        </p:nvSpPr>
        <p:spPr>
          <a:xfrm>
            <a:off x="4701845" y="6667805"/>
            <a:ext cx="2962656" cy="96012"/>
          </a:xfrm>
          <a:prstGeom prst="rect">
            <a:avLst/>
          </a:prstGeom>
          <a:noFill/>
          <a:ln/>
        </p:spPr>
        <p:txBody>
          <a:bodyPr wrap="square" lIns="0" tIns="0" rIns="0" bIns="0" rtlCol="0" anchor="ctr"/>
          <a:lstStyle/>
          <a:p>
            <a:pPr marL="0" indent="0" algn="ctr">
              <a:buNone/>
            </a:pPr>
            <a:r>
              <a:rPr lang="en-US" sz="900" dirty="0">
                <a:solidFill>
                  <a:srgbClr val="94A3B8"/>
                </a:solidFill>
                <a:latin typeface="Noto Sans JP" pitchFamily="34" charset="0"/>
                <a:ea typeface="Noto Sans JP" pitchFamily="34" charset="-122"/>
                <a:cs typeface="Noto Sans JP" pitchFamily="34" charset="-120"/>
              </a:rPr>
              <a:t>※数値は2025年実績に基づく平均値または推計値です</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0" y="0"/>
            <a:ext cx="152705" cy="6858000"/>
          </a:xfrm>
          <a:prstGeom prst="rect">
            <a:avLst/>
          </a:prstGeom>
          <a:solidFill>
            <a:srgbClr val="2563EB"/>
          </a:solidFill>
          <a:ln/>
        </p:spPr>
        <p:txBody>
          <a:bodyPr/>
          <a:lstStyle/>
          <a:p>
            <a:endParaRPr lang="ja-JP" altLang="en-US"/>
          </a:p>
        </p:txBody>
      </p:sp>
      <p:sp>
        <p:nvSpPr>
          <p:cNvPr id="5" name="Shape 3"/>
          <p:cNvSpPr/>
          <p:nvPr/>
        </p:nvSpPr>
        <p:spPr>
          <a:xfrm>
            <a:off x="9810598" y="4476902"/>
            <a:ext cx="2857500" cy="2857500"/>
          </a:xfrm>
          <a:prstGeom prst="ellipse">
            <a:avLst/>
          </a:prstGeom>
          <a:solidFill>
            <a:srgbClr val="DBEAFE">
              <a:alpha val="40000"/>
            </a:srgbClr>
          </a:solidFill>
          <a:ln/>
        </p:spPr>
        <p:txBody>
          <a:bodyPr/>
          <a:lstStyle/>
          <a:p>
            <a:endParaRPr lang="ja-JP" altLang="en-US"/>
          </a:p>
        </p:txBody>
      </p:sp>
      <p:sp>
        <p:nvSpPr>
          <p:cNvPr id="6" name="Shape 4"/>
          <p:cNvSpPr/>
          <p:nvPr/>
        </p:nvSpPr>
        <p:spPr>
          <a:xfrm>
            <a:off x="8858707" y="952805"/>
            <a:ext cx="1429207" cy="1429207"/>
          </a:xfrm>
          <a:prstGeom prst="ellipse">
            <a:avLst/>
          </a:prstGeom>
          <a:solidFill>
            <a:srgbClr val="DBEAFE">
              <a:alpha val="20000"/>
            </a:srgbClr>
          </a:solidFill>
          <a:ln/>
        </p:spPr>
        <p:txBody>
          <a:bodyPr/>
          <a:lstStyle/>
          <a:p>
            <a:endParaRPr lang="ja-JP" altLang="en-US"/>
          </a:p>
        </p:txBody>
      </p:sp>
      <p:sp>
        <p:nvSpPr>
          <p:cNvPr id="7" name="Shape 5"/>
          <p:cNvSpPr/>
          <p:nvPr/>
        </p:nvSpPr>
        <p:spPr>
          <a:xfrm>
            <a:off x="914400" y="1475842"/>
            <a:ext cx="10515600" cy="19202"/>
          </a:xfrm>
          <a:prstGeom prst="rect">
            <a:avLst/>
          </a:prstGeom>
          <a:solidFill>
            <a:srgbClr val="E2E8F0"/>
          </a:solidFill>
          <a:ln/>
        </p:spPr>
        <p:txBody>
          <a:bodyPr/>
          <a:lstStyle/>
          <a:p>
            <a:endParaRPr lang="ja-JP" altLang="en-US"/>
          </a:p>
        </p:txBody>
      </p:sp>
      <p:pic>
        <p:nvPicPr>
          <p:cNvPr id="8" name="Image 0" descr="preencoded.png"/>
          <p:cNvPicPr>
            <a:picLocks noChangeAspect="1"/>
          </p:cNvPicPr>
          <p:nvPr/>
        </p:nvPicPr>
        <p:blipFill>
          <a:blip r:embed="rId3"/>
          <a:srcRect l="-5319" r="-5319"/>
          <a:stretch/>
        </p:blipFill>
        <p:spPr>
          <a:xfrm>
            <a:off x="914400" y="614477"/>
            <a:ext cx="190195" cy="171907"/>
          </a:xfrm>
          <a:prstGeom prst="rect">
            <a:avLst/>
          </a:prstGeom>
        </p:spPr>
      </p:pic>
      <p:sp>
        <p:nvSpPr>
          <p:cNvPr id="9" name="Text 6"/>
          <p:cNvSpPr txBox="1"/>
          <p:nvPr/>
        </p:nvSpPr>
        <p:spPr>
          <a:xfrm>
            <a:off x="1200607" y="571500"/>
            <a:ext cx="872338" cy="247802"/>
          </a:xfrm>
          <a:prstGeom prst="rect">
            <a:avLst/>
          </a:prstGeom>
          <a:noFill/>
          <a:ln/>
        </p:spPr>
        <p:txBody>
          <a:bodyPr wrap="square" lIns="0" tIns="0" rIns="0" bIns="0" rtlCol="0" anchor="ctr"/>
          <a:lstStyle/>
          <a:p>
            <a:pPr marL="0" indent="0" algn="l">
              <a:buNone/>
            </a:pPr>
            <a:r>
              <a:rPr lang="en-US" sz="1300" b="1" dirty="0">
                <a:solidFill>
                  <a:srgbClr val="1E40AF"/>
                </a:solidFill>
                <a:latin typeface="Noto Sans JP" pitchFamily="34" charset="0"/>
                <a:ea typeface="Noto Sans JP" pitchFamily="34" charset="-122"/>
                <a:cs typeface="Noto Sans JP" pitchFamily="34" charset="-120"/>
              </a:rPr>
              <a:t>NOTICE</a:t>
            </a:r>
            <a:endParaRPr lang="en-US" sz="1300" dirty="0"/>
          </a:p>
        </p:txBody>
      </p:sp>
      <p:sp>
        <p:nvSpPr>
          <p:cNvPr id="10" name="Text 7"/>
          <p:cNvSpPr txBox="1"/>
          <p:nvPr/>
        </p:nvSpPr>
        <p:spPr>
          <a:xfrm>
            <a:off x="914400" y="847649"/>
            <a:ext cx="5410505"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cs typeface="Noto Sans JP" pitchFamily="34" charset="-120"/>
              </a:rPr>
              <a:t>事前共有事項（提供ステータス）</a:t>
            </a:r>
            <a:endParaRPr lang="en-US" sz="2700" dirty="0"/>
          </a:p>
        </p:txBody>
      </p:sp>
      <p:sp>
        <p:nvSpPr>
          <p:cNvPr id="11" name="Shape 8"/>
          <p:cNvSpPr/>
          <p:nvPr/>
        </p:nvSpPr>
        <p:spPr>
          <a:xfrm>
            <a:off x="914400" y="1876349"/>
            <a:ext cx="10515600" cy="1695298"/>
          </a:xfrm>
          <a:prstGeom prst="roundRect">
            <a:avLst>
              <a:gd name="adj" fmla="val 3636"/>
            </a:avLst>
          </a:prstGeom>
          <a:solidFill>
            <a:srgbClr val="EFF6FF"/>
          </a:solidFill>
          <a:ln/>
          <a:effectLst>
            <a:outerShdw blurRad="63500" dist="38100" dir="5400000" algn="bl" rotWithShape="0">
              <a:srgbClr val="000000">
                <a:alpha val="5000"/>
              </a:srgbClr>
            </a:outerShdw>
          </a:effectLst>
        </p:spPr>
        <p:txBody>
          <a:bodyPr/>
          <a:lstStyle/>
          <a:p>
            <a:endParaRPr lang="ja-JP" altLang="en-US"/>
          </a:p>
        </p:txBody>
      </p:sp>
      <p:sp>
        <p:nvSpPr>
          <p:cNvPr id="12" name="Shape 9"/>
          <p:cNvSpPr/>
          <p:nvPr/>
        </p:nvSpPr>
        <p:spPr>
          <a:xfrm>
            <a:off x="914400" y="1876349"/>
            <a:ext cx="57607" cy="1695298"/>
          </a:xfrm>
          <a:prstGeom prst="rect">
            <a:avLst/>
          </a:prstGeom>
          <a:solidFill>
            <a:srgbClr val="3B82F6"/>
          </a:solidFill>
          <a:ln/>
        </p:spPr>
        <p:txBody>
          <a:bodyPr/>
          <a:lstStyle/>
          <a:p>
            <a:endParaRPr lang="ja-JP" altLang="en-US"/>
          </a:p>
        </p:txBody>
      </p:sp>
      <p:sp>
        <p:nvSpPr>
          <p:cNvPr id="13" name="Shape 10"/>
          <p:cNvSpPr/>
          <p:nvPr/>
        </p:nvSpPr>
        <p:spPr>
          <a:xfrm>
            <a:off x="1238098" y="2143354"/>
            <a:ext cx="457200" cy="457200"/>
          </a:xfrm>
          <a:prstGeom prst="roundRect">
            <a:avLst>
              <a:gd name="adj" fmla="val 41667"/>
            </a:avLst>
          </a:prstGeom>
          <a:solidFill>
            <a:srgbClr val="DBEAFE"/>
          </a:solidFill>
          <a:ln/>
        </p:spPr>
        <p:txBody>
          <a:bodyPr/>
          <a:lstStyle/>
          <a:p>
            <a:endParaRPr lang="ja-JP" altLang="en-US"/>
          </a:p>
        </p:txBody>
      </p:sp>
      <p:pic>
        <p:nvPicPr>
          <p:cNvPr id="14" name="Image 1" descr="preencoded.png"/>
          <p:cNvPicPr>
            <a:picLocks noChangeAspect="1"/>
          </p:cNvPicPr>
          <p:nvPr/>
        </p:nvPicPr>
        <p:blipFill>
          <a:blip r:embed="rId4"/>
          <a:srcRect/>
          <a:stretch/>
        </p:blipFill>
        <p:spPr>
          <a:xfrm>
            <a:off x="1347826" y="2276856"/>
            <a:ext cx="237744" cy="190195"/>
          </a:xfrm>
          <a:prstGeom prst="rect">
            <a:avLst/>
          </a:prstGeom>
        </p:spPr>
      </p:pic>
      <p:sp>
        <p:nvSpPr>
          <p:cNvPr id="15" name="Text 11"/>
          <p:cNvSpPr txBox="1"/>
          <p:nvPr/>
        </p:nvSpPr>
        <p:spPr>
          <a:xfrm>
            <a:off x="1848002" y="2229307"/>
            <a:ext cx="1666951" cy="277063"/>
          </a:xfrm>
          <a:prstGeom prst="rect">
            <a:avLst/>
          </a:prstGeom>
          <a:noFill/>
          <a:ln/>
        </p:spPr>
        <p:txBody>
          <a:bodyPr wrap="square" lIns="0" tIns="0" rIns="0" bIns="0" rtlCol="0" anchor="ctr"/>
          <a:lstStyle/>
          <a:p>
            <a:pPr marL="0" indent="0" algn="l">
              <a:buNone/>
            </a:pPr>
            <a:r>
              <a:rPr lang="en-US" sz="1500" b="1" dirty="0">
                <a:solidFill>
                  <a:srgbClr val="1E293B"/>
                </a:solidFill>
                <a:latin typeface="Noto Sans JP" pitchFamily="34" charset="0"/>
                <a:ea typeface="Noto Sans JP" pitchFamily="34" charset="-122"/>
                <a:cs typeface="Noto Sans JP" pitchFamily="34" charset="-120"/>
              </a:rPr>
              <a:t>提供形態について</a:t>
            </a:r>
            <a:endParaRPr lang="en-US" sz="1500" dirty="0"/>
          </a:p>
        </p:txBody>
      </p:sp>
      <p:sp>
        <p:nvSpPr>
          <p:cNvPr id="16" name="Text 12"/>
          <p:cNvSpPr txBox="1"/>
          <p:nvPr/>
        </p:nvSpPr>
        <p:spPr>
          <a:xfrm>
            <a:off x="1238098" y="2762402"/>
            <a:ext cx="10006279" cy="523951"/>
          </a:xfrm>
          <a:prstGeom prst="rect">
            <a:avLst/>
          </a:prstGeom>
          <a:noFill/>
          <a:ln/>
        </p:spPr>
        <p:txBody>
          <a:bodyPr wrap="square" lIns="0" tIns="0" rIns="0" bIns="0" rtlCol="0" anchor="ctr"/>
          <a:lstStyle/>
          <a:p>
            <a:pPr marL="0" indent="0" algn="l">
              <a:buNone/>
            </a:pPr>
            <a:r>
              <a:rPr lang="en-US" sz="1300" dirty="0">
                <a:solidFill>
                  <a:srgbClr val="334155"/>
                </a:solidFill>
                <a:latin typeface="Noto Sans JP" pitchFamily="34" charset="0"/>
                <a:ea typeface="Noto Sans JP" pitchFamily="34" charset="-122"/>
                <a:cs typeface="Noto Sans JP" pitchFamily="34" charset="-120"/>
              </a:rPr>
              <a:t>現在は「個人ユーザー向けの有料プラン」の販売から開始することになっております。 </a:t>
            </a:r>
          </a:p>
          <a:p>
            <a:pPr marL="0" indent="0" algn="l">
              <a:buNone/>
            </a:pPr>
            <a:r>
              <a:rPr lang="en-US" sz="1300" dirty="0" err="1">
                <a:solidFill>
                  <a:srgbClr val="334155"/>
                </a:solidFill>
                <a:latin typeface="Noto Sans JP" pitchFamily="34" charset="0"/>
                <a:ea typeface="Noto Sans JP" pitchFamily="34" charset="-122"/>
                <a:cs typeface="Noto Sans JP" pitchFamily="34" charset="-120"/>
              </a:rPr>
              <a:t>法人向けの「Team版」の取扱いは、現在Genspark</a:t>
            </a:r>
            <a:r>
              <a:rPr lang="ja-JP" altLang="en-US" sz="1300" dirty="0">
                <a:solidFill>
                  <a:srgbClr val="334155"/>
                </a:solidFill>
                <a:latin typeface="Noto Sans JP" pitchFamily="34" charset="0"/>
                <a:ea typeface="Noto Sans JP" pitchFamily="34" charset="-122"/>
                <a:cs typeface="Noto Sans JP" pitchFamily="34" charset="-120"/>
              </a:rPr>
              <a:t>社との交渉中です。</a:t>
            </a:r>
            <a:endParaRPr lang="en-US" sz="1300" dirty="0"/>
          </a:p>
        </p:txBody>
      </p:sp>
      <p:sp>
        <p:nvSpPr>
          <p:cNvPr id="17" name="Shape 13"/>
          <p:cNvSpPr/>
          <p:nvPr/>
        </p:nvSpPr>
        <p:spPr>
          <a:xfrm>
            <a:off x="914400" y="3854196"/>
            <a:ext cx="5115154" cy="2457907"/>
          </a:xfrm>
          <a:prstGeom prst="roundRect">
            <a:avLst>
              <a:gd name="adj" fmla="val 1730"/>
            </a:avLst>
          </a:prstGeom>
          <a:solidFill>
            <a:srgbClr val="EEF2FF"/>
          </a:solidFill>
          <a:ln/>
          <a:effectLst>
            <a:outerShdw blurRad="63500" dist="38100" dir="5400000" algn="bl" rotWithShape="0">
              <a:srgbClr val="000000">
                <a:alpha val="5000"/>
              </a:srgbClr>
            </a:outerShdw>
          </a:effectLst>
        </p:spPr>
        <p:txBody>
          <a:bodyPr/>
          <a:lstStyle/>
          <a:p>
            <a:endParaRPr lang="ja-JP" altLang="en-US"/>
          </a:p>
        </p:txBody>
      </p:sp>
      <p:sp>
        <p:nvSpPr>
          <p:cNvPr id="18" name="Shape 14"/>
          <p:cNvSpPr/>
          <p:nvPr/>
        </p:nvSpPr>
        <p:spPr>
          <a:xfrm>
            <a:off x="914400" y="3854196"/>
            <a:ext cx="57607" cy="2457907"/>
          </a:xfrm>
          <a:prstGeom prst="rect">
            <a:avLst/>
          </a:prstGeom>
          <a:solidFill>
            <a:srgbClr val="4338CA"/>
          </a:solidFill>
          <a:ln/>
        </p:spPr>
        <p:txBody>
          <a:bodyPr/>
          <a:lstStyle/>
          <a:p>
            <a:endParaRPr lang="ja-JP" altLang="en-US"/>
          </a:p>
        </p:txBody>
      </p:sp>
      <p:sp>
        <p:nvSpPr>
          <p:cNvPr id="19" name="Shape 15"/>
          <p:cNvSpPr/>
          <p:nvPr/>
        </p:nvSpPr>
        <p:spPr>
          <a:xfrm>
            <a:off x="1238098" y="4120286"/>
            <a:ext cx="457200" cy="457200"/>
          </a:xfrm>
          <a:prstGeom prst="roundRect">
            <a:avLst>
              <a:gd name="adj" fmla="val 41667"/>
            </a:avLst>
          </a:prstGeom>
          <a:solidFill>
            <a:srgbClr val="E0E7FF"/>
          </a:solidFill>
          <a:ln/>
        </p:spPr>
        <p:txBody>
          <a:bodyPr/>
          <a:lstStyle/>
          <a:p>
            <a:endParaRPr lang="ja-JP" altLang="en-US"/>
          </a:p>
        </p:txBody>
      </p:sp>
      <p:pic>
        <p:nvPicPr>
          <p:cNvPr id="20" name="Image 2" descr="preencoded.png"/>
          <p:cNvPicPr>
            <a:picLocks noChangeAspect="1"/>
          </p:cNvPicPr>
          <p:nvPr/>
        </p:nvPicPr>
        <p:blipFill>
          <a:blip r:embed="rId5"/>
          <a:srcRect l="-1282" r="-1282"/>
          <a:stretch/>
        </p:blipFill>
        <p:spPr>
          <a:xfrm>
            <a:off x="1356970" y="4253789"/>
            <a:ext cx="219456" cy="190195"/>
          </a:xfrm>
          <a:prstGeom prst="rect">
            <a:avLst/>
          </a:prstGeom>
        </p:spPr>
      </p:pic>
      <p:sp>
        <p:nvSpPr>
          <p:cNvPr id="21" name="Text 16"/>
          <p:cNvSpPr txBox="1"/>
          <p:nvPr/>
        </p:nvSpPr>
        <p:spPr>
          <a:xfrm>
            <a:off x="1848002" y="4206240"/>
            <a:ext cx="2048256" cy="277063"/>
          </a:xfrm>
          <a:prstGeom prst="rect">
            <a:avLst/>
          </a:prstGeom>
          <a:noFill/>
          <a:ln/>
        </p:spPr>
        <p:txBody>
          <a:bodyPr wrap="square" lIns="0" tIns="0" rIns="0" bIns="0" rtlCol="0" anchor="ctr"/>
          <a:lstStyle/>
          <a:p>
            <a:pPr marL="0" indent="0" algn="l">
              <a:buNone/>
            </a:pPr>
            <a:r>
              <a:rPr lang="en-US" sz="1500" b="1" dirty="0">
                <a:solidFill>
                  <a:srgbClr val="1E293B"/>
                </a:solidFill>
                <a:latin typeface="Noto Sans JP" pitchFamily="34" charset="0"/>
                <a:ea typeface="Noto Sans JP" pitchFamily="34" charset="-122"/>
                <a:cs typeface="Noto Sans JP" pitchFamily="34" charset="-120"/>
              </a:rPr>
              <a:t>シリアルコードの仕様</a:t>
            </a:r>
            <a:endParaRPr lang="en-US" sz="1500" dirty="0"/>
          </a:p>
        </p:txBody>
      </p:sp>
      <p:sp>
        <p:nvSpPr>
          <p:cNvPr id="22" name="Text 17"/>
          <p:cNvSpPr txBox="1"/>
          <p:nvPr/>
        </p:nvSpPr>
        <p:spPr>
          <a:xfrm>
            <a:off x="1238098" y="4739335"/>
            <a:ext cx="4605833" cy="523951"/>
          </a:xfrm>
          <a:prstGeom prst="rect">
            <a:avLst/>
          </a:prstGeom>
          <a:noFill/>
          <a:ln/>
        </p:spPr>
        <p:txBody>
          <a:bodyPr wrap="square" lIns="0" tIns="0" rIns="0" bIns="0" rtlCol="0" anchor="ctr"/>
          <a:lstStyle/>
          <a:p>
            <a:pPr marL="0" indent="0" algn="l">
              <a:buNone/>
            </a:pPr>
            <a:r>
              <a:rPr lang="en-US" sz="1300" dirty="0">
                <a:solidFill>
                  <a:srgbClr val="334155"/>
                </a:solidFill>
                <a:latin typeface="Noto Sans JP" pitchFamily="34" charset="0"/>
                <a:ea typeface="Noto Sans JP" pitchFamily="34" charset="-122"/>
                <a:cs typeface="Noto Sans JP" pitchFamily="34" charset="-120"/>
              </a:rPr>
              <a:t>現状、1ユーザーにつき1度しかシリアルコードを使用することができません。</a:t>
            </a:r>
            <a:endParaRPr lang="en-US" sz="1300" dirty="0"/>
          </a:p>
        </p:txBody>
      </p:sp>
      <p:sp>
        <p:nvSpPr>
          <p:cNvPr id="23" name="Shape 18"/>
          <p:cNvSpPr/>
          <p:nvPr/>
        </p:nvSpPr>
        <p:spPr>
          <a:xfrm>
            <a:off x="1238098" y="5430622"/>
            <a:ext cx="1162202" cy="333756"/>
          </a:xfrm>
          <a:prstGeom prst="roundRect">
            <a:avLst>
              <a:gd name="adj" fmla="val 46967"/>
            </a:avLst>
          </a:prstGeom>
          <a:solidFill>
            <a:srgbClr val="FFFFFF">
              <a:alpha val="80000"/>
            </a:srgbClr>
          </a:solidFill>
          <a:ln w="12700">
            <a:solidFill>
              <a:srgbClr val="2563EB">
                <a:alpha val="20000"/>
              </a:srgbClr>
            </a:solidFill>
            <a:prstDash val="solid"/>
          </a:ln>
        </p:spPr>
        <p:txBody>
          <a:bodyPr/>
          <a:lstStyle/>
          <a:p>
            <a:endParaRPr lang="ja-JP" altLang="en-US"/>
          </a:p>
        </p:txBody>
      </p:sp>
      <p:pic>
        <p:nvPicPr>
          <p:cNvPr id="24" name="Image 3" descr="preencoded.png"/>
          <p:cNvPicPr>
            <a:picLocks noChangeAspect="1"/>
          </p:cNvPicPr>
          <p:nvPr/>
        </p:nvPicPr>
        <p:blipFill>
          <a:blip r:embed="rId6"/>
          <a:srcRect/>
          <a:stretch/>
        </p:blipFill>
        <p:spPr>
          <a:xfrm>
            <a:off x="1362456" y="5540350"/>
            <a:ext cx="114300" cy="114300"/>
          </a:xfrm>
          <a:prstGeom prst="rect">
            <a:avLst/>
          </a:prstGeom>
        </p:spPr>
      </p:pic>
      <p:sp>
        <p:nvSpPr>
          <p:cNvPr id="25" name="Text 19"/>
          <p:cNvSpPr txBox="1"/>
          <p:nvPr/>
        </p:nvSpPr>
        <p:spPr>
          <a:xfrm>
            <a:off x="1476756" y="5497373"/>
            <a:ext cx="900684" cy="191110"/>
          </a:xfrm>
          <a:prstGeom prst="rect">
            <a:avLst/>
          </a:prstGeom>
          <a:noFill/>
          <a:ln/>
        </p:spPr>
        <p:txBody>
          <a:bodyPr wrap="square" lIns="0" tIns="0" rIns="0" bIns="0" rtlCol="0" anchor="ctr"/>
          <a:lstStyle/>
          <a:p>
            <a:pPr marL="0" indent="0" algn="l">
              <a:buNone/>
            </a:pPr>
            <a:r>
              <a:rPr lang="en-US" sz="1000" b="1" dirty="0">
                <a:solidFill>
                  <a:srgbClr val="1E3A8A"/>
                </a:solidFill>
                <a:latin typeface="Noto Sans JP" pitchFamily="34" charset="0"/>
                <a:ea typeface="Noto Sans JP" pitchFamily="34" charset="-122"/>
                <a:cs typeface="Noto Sans JP" pitchFamily="34" charset="-120"/>
              </a:rPr>
              <a:t>今後改修予定</a:t>
            </a:r>
            <a:endParaRPr lang="en-US" sz="1000" dirty="0"/>
          </a:p>
        </p:txBody>
      </p:sp>
      <p:sp>
        <p:nvSpPr>
          <p:cNvPr id="26" name="Shape 20"/>
          <p:cNvSpPr/>
          <p:nvPr/>
        </p:nvSpPr>
        <p:spPr>
          <a:xfrm>
            <a:off x="6314846" y="3854196"/>
            <a:ext cx="5115154" cy="2457907"/>
          </a:xfrm>
          <a:prstGeom prst="roundRect">
            <a:avLst>
              <a:gd name="adj" fmla="val 1730"/>
            </a:avLst>
          </a:prstGeom>
          <a:solidFill>
            <a:srgbClr val="EEF2FF"/>
          </a:solidFill>
          <a:ln/>
          <a:effectLst>
            <a:outerShdw blurRad="63500" dist="38100" dir="5400000" algn="bl" rotWithShape="0">
              <a:srgbClr val="000000">
                <a:alpha val="5000"/>
              </a:srgbClr>
            </a:outerShdw>
          </a:effectLst>
        </p:spPr>
        <p:txBody>
          <a:bodyPr/>
          <a:lstStyle/>
          <a:p>
            <a:endParaRPr lang="ja-JP" altLang="en-US"/>
          </a:p>
        </p:txBody>
      </p:sp>
      <p:sp>
        <p:nvSpPr>
          <p:cNvPr id="27" name="Shape 21"/>
          <p:cNvSpPr/>
          <p:nvPr/>
        </p:nvSpPr>
        <p:spPr>
          <a:xfrm>
            <a:off x="6314846" y="3854196"/>
            <a:ext cx="57607" cy="2457907"/>
          </a:xfrm>
          <a:prstGeom prst="rect">
            <a:avLst/>
          </a:prstGeom>
          <a:solidFill>
            <a:srgbClr val="4338CA"/>
          </a:solidFill>
          <a:ln/>
        </p:spPr>
        <p:txBody>
          <a:bodyPr/>
          <a:lstStyle/>
          <a:p>
            <a:endParaRPr lang="ja-JP" altLang="en-US"/>
          </a:p>
        </p:txBody>
      </p:sp>
      <p:sp>
        <p:nvSpPr>
          <p:cNvPr id="28" name="Shape 22"/>
          <p:cNvSpPr/>
          <p:nvPr/>
        </p:nvSpPr>
        <p:spPr>
          <a:xfrm>
            <a:off x="6638544" y="4120286"/>
            <a:ext cx="457200" cy="457200"/>
          </a:xfrm>
          <a:prstGeom prst="roundRect">
            <a:avLst>
              <a:gd name="adj" fmla="val 41667"/>
            </a:avLst>
          </a:prstGeom>
          <a:solidFill>
            <a:srgbClr val="E0E7FF"/>
          </a:solidFill>
          <a:ln/>
        </p:spPr>
        <p:txBody>
          <a:bodyPr/>
          <a:lstStyle/>
          <a:p>
            <a:endParaRPr lang="ja-JP" altLang="en-US"/>
          </a:p>
        </p:txBody>
      </p:sp>
      <p:pic>
        <p:nvPicPr>
          <p:cNvPr id="29" name="Image 4" descr="preencoded.png"/>
          <p:cNvPicPr>
            <a:picLocks noChangeAspect="1"/>
          </p:cNvPicPr>
          <p:nvPr/>
        </p:nvPicPr>
        <p:blipFill>
          <a:blip r:embed="rId7"/>
          <a:srcRect l="-1282" r="-1282"/>
          <a:stretch/>
        </p:blipFill>
        <p:spPr>
          <a:xfrm>
            <a:off x="6758330" y="4253789"/>
            <a:ext cx="219456" cy="190195"/>
          </a:xfrm>
          <a:prstGeom prst="rect">
            <a:avLst/>
          </a:prstGeom>
        </p:spPr>
      </p:pic>
      <p:sp>
        <p:nvSpPr>
          <p:cNvPr id="30" name="Text 23"/>
          <p:cNvSpPr txBox="1"/>
          <p:nvPr/>
        </p:nvSpPr>
        <p:spPr>
          <a:xfrm>
            <a:off x="7248449" y="4206240"/>
            <a:ext cx="2429561" cy="277063"/>
          </a:xfrm>
          <a:prstGeom prst="rect">
            <a:avLst/>
          </a:prstGeom>
          <a:noFill/>
          <a:ln/>
        </p:spPr>
        <p:txBody>
          <a:bodyPr wrap="square" lIns="0" tIns="0" rIns="0" bIns="0" rtlCol="0" anchor="ctr"/>
          <a:lstStyle/>
          <a:p>
            <a:pPr marL="0" indent="0" algn="l">
              <a:buNone/>
            </a:pPr>
            <a:r>
              <a:rPr lang="en-US" sz="1500" b="1" dirty="0">
                <a:solidFill>
                  <a:srgbClr val="1E293B"/>
                </a:solidFill>
                <a:latin typeface="Noto Sans JP" pitchFamily="34" charset="0"/>
                <a:ea typeface="Noto Sans JP" pitchFamily="34" charset="-122"/>
                <a:cs typeface="Noto Sans JP" pitchFamily="34" charset="-120"/>
              </a:rPr>
              <a:t>決済・登録フローの注意点</a:t>
            </a:r>
            <a:endParaRPr lang="en-US" sz="1500" dirty="0"/>
          </a:p>
        </p:txBody>
      </p:sp>
      <p:sp>
        <p:nvSpPr>
          <p:cNvPr id="31" name="Text 24"/>
          <p:cNvSpPr txBox="1"/>
          <p:nvPr/>
        </p:nvSpPr>
        <p:spPr>
          <a:xfrm>
            <a:off x="6638544" y="4739335"/>
            <a:ext cx="4644238" cy="800100"/>
          </a:xfrm>
          <a:prstGeom prst="rect">
            <a:avLst/>
          </a:prstGeom>
          <a:noFill/>
          <a:ln/>
        </p:spPr>
        <p:txBody>
          <a:bodyPr wrap="square" lIns="0" tIns="0" rIns="0" bIns="0" rtlCol="0" anchor="ctr"/>
          <a:lstStyle/>
          <a:p>
            <a:pPr marL="0" indent="0" algn="l">
              <a:buNone/>
            </a:pPr>
            <a:r>
              <a:rPr lang="en-US" sz="1300" dirty="0" err="1">
                <a:solidFill>
                  <a:srgbClr val="334155"/>
                </a:solidFill>
                <a:latin typeface="Noto Sans JP" pitchFamily="34" charset="0"/>
                <a:ea typeface="Noto Sans JP" pitchFamily="34" charset="-122"/>
                <a:cs typeface="Noto Sans JP" pitchFamily="34" charset="-120"/>
              </a:rPr>
              <a:t>ソースネクストで購入後も、Gensparkサイト側でクレジット入力が必須となります</a:t>
            </a:r>
            <a:r>
              <a:rPr lang="en-US" sz="1300" dirty="0">
                <a:solidFill>
                  <a:srgbClr val="334155"/>
                </a:solidFill>
                <a:latin typeface="Noto Sans JP" pitchFamily="34" charset="0"/>
                <a:ea typeface="Noto Sans JP" pitchFamily="34" charset="-122"/>
                <a:cs typeface="Noto Sans JP" pitchFamily="34" charset="-120"/>
              </a:rPr>
              <a:t>。</a:t>
            </a:r>
          </a:p>
        </p:txBody>
      </p:sp>
      <p:sp>
        <p:nvSpPr>
          <p:cNvPr id="32" name="Shape 25"/>
          <p:cNvSpPr/>
          <p:nvPr/>
        </p:nvSpPr>
        <p:spPr>
          <a:xfrm>
            <a:off x="6638544" y="5704942"/>
            <a:ext cx="1162202" cy="333756"/>
          </a:xfrm>
          <a:prstGeom prst="roundRect">
            <a:avLst>
              <a:gd name="adj" fmla="val 46967"/>
            </a:avLst>
          </a:prstGeom>
          <a:solidFill>
            <a:srgbClr val="FFFFFF">
              <a:alpha val="80000"/>
            </a:srgbClr>
          </a:solidFill>
          <a:ln w="12700">
            <a:solidFill>
              <a:srgbClr val="2563EB">
                <a:alpha val="20000"/>
              </a:srgbClr>
            </a:solidFill>
            <a:prstDash val="solid"/>
          </a:ln>
        </p:spPr>
        <p:txBody>
          <a:bodyPr/>
          <a:lstStyle/>
          <a:p>
            <a:endParaRPr lang="ja-JP" altLang="en-US"/>
          </a:p>
        </p:txBody>
      </p:sp>
      <p:pic>
        <p:nvPicPr>
          <p:cNvPr id="33" name="Image 5" descr="preencoded.png"/>
          <p:cNvPicPr>
            <a:picLocks noChangeAspect="1"/>
          </p:cNvPicPr>
          <p:nvPr/>
        </p:nvPicPr>
        <p:blipFill>
          <a:blip r:embed="rId6"/>
          <a:srcRect/>
          <a:stretch/>
        </p:blipFill>
        <p:spPr>
          <a:xfrm>
            <a:off x="6762902" y="5814670"/>
            <a:ext cx="114300" cy="114300"/>
          </a:xfrm>
          <a:prstGeom prst="rect">
            <a:avLst/>
          </a:prstGeom>
        </p:spPr>
      </p:pic>
      <p:sp>
        <p:nvSpPr>
          <p:cNvPr id="34" name="Text 26"/>
          <p:cNvSpPr txBox="1"/>
          <p:nvPr/>
        </p:nvSpPr>
        <p:spPr>
          <a:xfrm>
            <a:off x="6877202" y="5771693"/>
            <a:ext cx="900684" cy="191110"/>
          </a:xfrm>
          <a:prstGeom prst="rect">
            <a:avLst/>
          </a:prstGeom>
          <a:noFill/>
          <a:ln/>
        </p:spPr>
        <p:txBody>
          <a:bodyPr wrap="square" lIns="0" tIns="0" rIns="0" bIns="0" rtlCol="0" anchor="ctr"/>
          <a:lstStyle/>
          <a:p>
            <a:pPr marL="0" indent="0" algn="l">
              <a:buNone/>
            </a:pPr>
            <a:r>
              <a:rPr lang="en-US" sz="1000" b="1" dirty="0">
                <a:solidFill>
                  <a:srgbClr val="1E3A8A"/>
                </a:solidFill>
                <a:latin typeface="Noto Sans JP" pitchFamily="34" charset="0"/>
                <a:ea typeface="Noto Sans JP" pitchFamily="34" charset="-122"/>
                <a:cs typeface="Noto Sans JP" pitchFamily="34" charset="-120"/>
              </a:rPr>
              <a:t>今後改修予定</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
          <p:cNvSpPr/>
          <p:nvPr/>
        </p:nvSpPr>
        <p:spPr>
          <a:xfrm>
            <a:off x="0" y="0"/>
            <a:ext cx="152705" cy="6858000"/>
          </a:xfrm>
          <a:prstGeom prst="rect">
            <a:avLst/>
          </a:prstGeom>
          <a:solidFill>
            <a:srgbClr val="2563EB"/>
          </a:solidFill>
          <a:ln/>
        </p:spPr>
        <p:txBody>
          <a:bodyPr/>
          <a:lstStyle/>
          <a:p>
            <a:endParaRPr lang="ja-JP" altLang="en-US"/>
          </a:p>
        </p:txBody>
      </p:sp>
      <p:sp>
        <p:nvSpPr>
          <p:cNvPr id="5" name="Shape 3"/>
          <p:cNvSpPr/>
          <p:nvPr/>
        </p:nvSpPr>
        <p:spPr>
          <a:xfrm>
            <a:off x="9334195" y="-952805"/>
            <a:ext cx="3810305" cy="3810305"/>
          </a:xfrm>
          <a:prstGeom prst="ellipse">
            <a:avLst/>
          </a:prstGeom>
          <a:solidFill>
            <a:srgbClr val="BFDBFE">
              <a:alpha val="50000"/>
            </a:srgbClr>
          </a:solidFill>
          <a:ln/>
        </p:spPr>
        <p:txBody>
          <a:bodyPr/>
          <a:lstStyle/>
          <a:p>
            <a:endParaRPr lang="ja-JP" altLang="en-US"/>
          </a:p>
        </p:txBody>
      </p:sp>
      <p:sp>
        <p:nvSpPr>
          <p:cNvPr id="6" name="Shape 4"/>
          <p:cNvSpPr/>
          <p:nvPr/>
        </p:nvSpPr>
        <p:spPr>
          <a:xfrm>
            <a:off x="952805" y="4476902"/>
            <a:ext cx="2857500" cy="2857500"/>
          </a:xfrm>
          <a:prstGeom prst="ellipse">
            <a:avLst/>
          </a:prstGeom>
          <a:solidFill>
            <a:srgbClr val="E0F2FE">
              <a:alpha val="40000"/>
            </a:srgbClr>
          </a:solidFill>
          <a:ln/>
        </p:spPr>
        <p:txBody>
          <a:bodyPr/>
          <a:lstStyle/>
          <a:p>
            <a:endParaRPr lang="ja-JP" altLang="en-US"/>
          </a:p>
        </p:txBody>
      </p:sp>
      <p:sp>
        <p:nvSpPr>
          <p:cNvPr id="7" name="Shape 5"/>
          <p:cNvSpPr/>
          <p:nvPr/>
        </p:nvSpPr>
        <p:spPr>
          <a:xfrm>
            <a:off x="914400" y="1380744"/>
            <a:ext cx="10515600" cy="19202"/>
          </a:xfrm>
          <a:prstGeom prst="rect">
            <a:avLst/>
          </a:prstGeom>
          <a:solidFill>
            <a:srgbClr val="BFDBFE"/>
          </a:solidFill>
          <a:ln/>
        </p:spPr>
        <p:txBody>
          <a:bodyPr/>
          <a:lstStyle/>
          <a:p>
            <a:endParaRPr lang="ja-JP" altLang="en-US"/>
          </a:p>
        </p:txBody>
      </p:sp>
      <p:pic>
        <p:nvPicPr>
          <p:cNvPr id="8" name="Image 0" descr="preencoded.png"/>
          <p:cNvPicPr>
            <a:picLocks noChangeAspect="1"/>
          </p:cNvPicPr>
          <p:nvPr/>
        </p:nvPicPr>
        <p:blipFill>
          <a:blip r:embed="rId3"/>
          <a:srcRect l="-5319" r="-5319"/>
          <a:stretch/>
        </p:blipFill>
        <p:spPr>
          <a:xfrm>
            <a:off x="914400" y="519379"/>
            <a:ext cx="190195" cy="171907"/>
          </a:xfrm>
          <a:prstGeom prst="rect">
            <a:avLst/>
          </a:prstGeom>
        </p:spPr>
      </p:pic>
      <p:pic>
        <p:nvPicPr>
          <p:cNvPr id="9" name="Image 1" descr="preencoded.png"/>
          <p:cNvPicPr>
            <a:picLocks noChangeAspect="1"/>
          </p:cNvPicPr>
          <p:nvPr/>
        </p:nvPicPr>
        <p:blipFill>
          <a:blip r:embed="rId4"/>
          <a:srcRect l="-1507" r="-1507"/>
          <a:stretch/>
        </p:blipFill>
        <p:spPr>
          <a:xfrm>
            <a:off x="6276442" y="7414870"/>
            <a:ext cx="171907" cy="133502"/>
          </a:xfrm>
          <a:prstGeom prst="rect">
            <a:avLst/>
          </a:prstGeom>
        </p:spPr>
      </p:pic>
      <p:sp>
        <p:nvSpPr>
          <p:cNvPr id="10" name="Shape 6"/>
          <p:cNvSpPr/>
          <p:nvPr/>
        </p:nvSpPr>
        <p:spPr>
          <a:xfrm>
            <a:off x="7592263" y="7324344"/>
            <a:ext cx="3838651" cy="314554"/>
          </a:xfrm>
          <a:prstGeom prst="roundRect">
            <a:avLst>
              <a:gd name="adj" fmla="val 52854"/>
            </a:avLst>
          </a:prstGeom>
          <a:solidFill>
            <a:srgbClr val="F1F5F9"/>
          </a:solidFill>
          <a:ln/>
        </p:spPr>
        <p:txBody>
          <a:bodyPr/>
          <a:lstStyle/>
          <a:p>
            <a:endParaRPr lang="ja-JP" altLang="en-US"/>
          </a:p>
        </p:txBody>
      </p:sp>
      <p:sp>
        <p:nvSpPr>
          <p:cNvPr id="11" name="Text 7"/>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cs typeface="Noto Sans JP" pitchFamily="34" charset="-120"/>
              </a:rPr>
              <a:t>PRICING</a:t>
            </a:r>
            <a:endParaRPr lang="en-US" sz="1300" dirty="0"/>
          </a:p>
        </p:txBody>
      </p:sp>
      <p:sp>
        <p:nvSpPr>
          <p:cNvPr id="12" name="Text 8"/>
          <p:cNvSpPr txBox="1"/>
          <p:nvPr/>
        </p:nvSpPr>
        <p:spPr>
          <a:xfrm>
            <a:off x="914400" y="752551"/>
            <a:ext cx="6316910" cy="495605"/>
          </a:xfrm>
          <a:prstGeom prst="rect">
            <a:avLst/>
          </a:prstGeom>
          <a:noFill/>
          <a:ln/>
        </p:spPr>
        <p:txBody>
          <a:bodyPr wrap="square" lIns="0" tIns="0" rIns="0" bIns="0" rtlCol="0" anchor="ctr"/>
          <a:lstStyle/>
          <a:p>
            <a:pPr marL="0" indent="0" algn="l">
              <a:buNone/>
            </a:pPr>
            <a:r>
              <a:rPr lang="en-US" sz="2700" b="1" dirty="0" err="1">
                <a:solidFill>
                  <a:srgbClr val="1F2937"/>
                </a:solidFill>
                <a:latin typeface="Noto Sans JP" pitchFamily="34" charset="0"/>
                <a:ea typeface="Noto Sans JP" pitchFamily="34" charset="-122"/>
                <a:cs typeface="Noto Sans JP" pitchFamily="34" charset="-120"/>
              </a:rPr>
              <a:t>価格プラン</a:t>
            </a:r>
            <a:r>
              <a:rPr lang="ja-JP" altLang="en-US" sz="2700" b="1" dirty="0">
                <a:solidFill>
                  <a:srgbClr val="1F2937"/>
                </a:solidFill>
                <a:latin typeface="Noto Sans JP" pitchFamily="34" charset="0"/>
                <a:ea typeface="Noto Sans JP" pitchFamily="34" charset="-122"/>
                <a:cs typeface="Noto Sans JP" pitchFamily="34" charset="-120"/>
              </a:rPr>
              <a:t>（</a:t>
            </a:r>
            <a:r>
              <a:rPr lang="en-US" altLang="ja-JP" sz="2700" b="1" dirty="0" err="1">
                <a:solidFill>
                  <a:srgbClr val="1F2937"/>
                </a:solidFill>
                <a:latin typeface="Noto Sans JP" pitchFamily="34" charset="0"/>
                <a:ea typeface="Noto Sans JP" pitchFamily="34" charset="-122"/>
                <a:cs typeface="Noto Sans JP" pitchFamily="34" charset="-120"/>
              </a:rPr>
              <a:t>Genspark</a:t>
            </a:r>
            <a:r>
              <a:rPr lang="en-US" altLang="ja-JP" sz="2700" b="1" dirty="0">
                <a:solidFill>
                  <a:srgbClr val="1F2937"/>
                </a:solidFill>
                <a:latin typeface="Noto Sans JP" pitchFamily="34" charset="0"/>
                <a:ea typeface="Noto Sans JP" pitchFamily="34" charset="-122"/>
                <a:cs typeface="Noto Sans JP" pitchFamily="34" charset="-120"/>
              </a:rPr>
              <a:t> Plus</a:t>
            </a:r>
            <a:r>
              <a:rPr lang="ja-JP" altLang="en-US" sz="2700" b="1">
                <a:solidFill>
                  <a:srgbClr val="1F2937"/>
                </a:solidFill>
                <a:latin typeface="Noto Sans JP" pitchFamily="34" charset="0"/>
                <a:ea typeface="Noto Sans JP" pitchFamily="34" charset="-122"/>
                <a:cs typeface="Noto Sans JP" pitchFamily="34" charset="-120"/>
              </a:rPr>
              <a:t>プラン）</a:t>
            </a:r>
            <a:endParaRPr lang="en-US" sz="2700" dirty="0"/>
          </a:p>
        </p:txBody>
      </p:sp>
      <p:sp>
        <p:nvSpPr>
          <p:cNvPr id="13" name="Text 9"/>
          <p:cNvSpPr txBox="1"/>
          <p:nvPr/>
        </p:nvSpPr>
        <p:spPr>
          <a:xfrm>
            <a:off x="9710928" y="1000354"/>
            <a:ext cx="1824228" cy="191110"/>
          </a:xfrm>
          <a:prstGeom prst="rect">
            <a:avLst/>
          </a:prstGeom>
          <a:noFill/>
          <a:ln/>
        </p:spPr>
        <p:txBody>
          <a:bodyPr wrap="square" lIns="0" tIns="0" rIns="0" bIns="0" rtlCol="0" anchor="ctr"/>
          <a:lstStyle/>
          <a:p>
            <a:pPr marL="0" indent="0" algn="r">
              <a:buNone/>
            </a:pPr>
            <a:r>
              <a:rPr lang="en-US" sz="1000" dirty="0">
                <a:solidFill>
                  <a:srgbClr val="6B7280"/>
                </a:solidFill>
                <a:latin typeface="Noto Sans JP" pitchFamily="34" charset="0"/>
                <a:ea typeface="Noto Sans JP" pitchFamily="34" charset="-122"/>
                <a:cs typeface="Noto Sans JP" pitchFamily="34" charset="-120"/>
              </a:rPr>
              <a:t>※記載価格はすべて税込です</a:t>
            </a:r>
            <a:endParaRPr lang="en-US" sz="1000" dirty="0"/>
          </a:p>
        </p:txBody>
      </p:sp>
      <p:sp>
        <p:nvSpPr>
          <p:cNvPr id="14" name="Text 10"/>
          <p:cNvSpPr txBox="1"/>
          <p:nvPr/>
        </p:nvSpPr>
        <p:spPr>
          <a:xfrm>
            <a:off x="6542532" y="7381951"/>
            <a:ext cx="1062533" cy="191110"/>
          </a:xfrm>
          <a:prstGeom prst="rect">
            <a:avLst/>
          </a:prstGeom>
          <a:noFill/>
          <a:ln/>
        </p:spPr>
        <p:txBody>
          <a:bodyPr wrap="square" lIns="0" tIns="0" rIns="0" bIns="0" rtlCol="0" anchor="ctr"/>
          <a:lstStyle/>
          <a:p>
            <a:pPr marL="0" indent="0" algn="r">
              <a:buNone/>
            </a:pPr>
            <a:r>
              <a:rPr lang="en-US" sz="1000" dirty="0">
                <a:solidFill>
                  <a:srgbClr val="64748B"/>
                </a:solidFill>
                <a:latin typeface="Noto Sans JP" pitchFamily="34" charset="0"/>
                <a:ea typeface="Noto Sans JP" pitchFamily="34" charset="-122"/>
                <a:cs typeface="Noto Sans JP" pitchFamily="34" charset="-120"/>
              </a:rPr>
              <a:t>製品ページURL:</a:t>
            </a:r>
            <a:endParaRPr lang="en-US" sz="1000" dirty="0"/>
          </a:p>
        </p:txBody>
      </p:sp>
      <p:sp>
        <p:nvSpPr>
          <p:cNvPr id="15" name="Text 11"/>
          <p:cNvSpPr txBox="1"/>
          <p:nvPr/>
        </p:nvSpPr>
        <p:spPr>
          <a:xfrm>
            <a:off x="7744968" y="7401154"/>
            <a:ext cx="3633826" cy="152705"/>
          </a:xfrm>
          <a:prstGeom prst="rect">
            <a:avLst/>
          </a:prstGeom>
          <a:noFill/>
          <a:ln/>
        </p:spPr>
        <p:txBody>
          <a:bodyPr wrap="square" lIns="0" tIns="0" rIns="0" bIns="0" rtlCol="0" anchor="ctr"/>
          <a:lstStyle/>
          <a:p>
            <a:pPr marL="0" indent="0" algn="r">
              <a:buNone/>
            </a:pPr>
            <a:r>
              <a:rPr lang="en-US" sz="1000" dirty="0">
                <a:solidFill>
                  <a:srgbClr val="475569"/>
                </a:solidFill>
                <a:latin typeface="Courier New" pitchFamily="34" charset="0"/>
                <a:ea typeface="Courier New" pitchFamily="34" charset="-122"/>
                <a:cs typeface="Courier New" pitchFamily="34" charset="-120"/>
              </a:rPr>
              <a:t>https://www.sourcenext.com/product/genspark/</a:t>
            </a:r>
            <a:endParaRPr lang="en-US" sz="1000" dirty="0"/>
          </a:p>
        </p:txBody>
      </p:sp>
      <p:sp>
        <p:nvSpPr>
          <p:cNvPr id="16" name="Shape 12"/>
          <p:cNvSpPr/>
          <p:nvPr/>
        </p:nvSpPr>
        <p:spPr>
          <a:xfrm>
            <a:off x="914400" y="1781251"/>
            <a:ext cx="5076749" cy="4009651"/>
          </a:xfrm>
          <a:prstGeom prst="roundRect">
            <a:avLst>
              <a:gd name="adj" fmla="val 676"/>
            </a:avLst>
          </a:prstGeom>
          <a:solidFill>
            <a:srgbClr val="FFFFFF"/>
          </a:solidFill>
          <a:ln w="25400">
            <a:solidFill>
              <a:srgbClr val="3B82F6"/>
            </a:solidFill>
            <a:prstDash val="solid"/>
          </a:ln>
          <a:effectLst>
            <a:outerShdw blurRad="241300" dist="101600" dir="5400000" algn="bl" rotWithShape="0">
              <a:srgbClr val="000000">
                <a:alpha val="10000"/>
              </a:srgbClr>
            </a:outerShdw>
          </a:effectLst>
        </p:spPr>
        <p:txBody>
          <a:bodyPr/>
          <a:lstStyle/>
          <a:p>
            <a:endParaRPr lang="ja-JP" altLang="en-US"/>
          </a:p>
        </p:txBody>
      </p:sp>
      <p:sp>
        <p:nvSpPr>
          <p:cNvPr id="17" name="Shape 13"/>
          <p:cNvSpPr/>
          <p:nvPr/>
        </p:nvSpPr>
        <p:spPr>
          <a:xfrm>
            <a:off x="933602" y="2905963"/>
            <a:ext cx="5038344" cy="9144"/>
          </a:xfrm>
          <a:prstGeom prst="rect">
            <a:avLst/>
          </a:prstGeom>
          <a:solidFill>
            <a:srgbClr val="EFF6FF"/>
          </a:solidFill>
          <a:ln/>
        </p:spPr>
        <p:txBody>
          <a:bodyPr/>
          <a:lstStyle/>
          <a:p>
            <a:endParaRPr lang="ja-JP" altLang="en-US"/>
          </a:p>
        </p:txBody>
      </p:sp>
      <p:sp>
        <p:nvSpPr>
          <p:cNvPr id="18" name="Text 14"/>
          <p:cNvSpPr txBox="1"/>
          <p:nvPr/>
        </p:nvSpPr>
        <p:spPr>
          <a:xfrm>
            <a:off x="3156509" y="2085746"/>
            <a:ext cx="771754" cy="333756"/>
          </a:xfrm>
          <a:prstGeom prst="rect">
            <a:avLst/>
          </a:prstGeom>
          <a:noFill/>
          <a:ln/>
        </p:spPr>
        <p:txBody>
          <a:bodyPr wrap="square" lIns="0" tIns="0" rIns="0" bIns="0" rtlCol="0" anchor="ctr"/>
          <a:lstStyle/>
          <a:p>
            <a:pPr marL="0" indent="0" algn="ctr">
              <a:buNone/>
            </a:pPr>
            <a:r>
              <a:rPr lang="en-US" sz="1800" b="1" dirty="0">
                <a:solidFill>
                  <a:srgbClr val="475569"/>
                </a:solidFill>
                <a:latin typeface="Noto Sans JP" pitchFamily="34" charset="0"/>
                <a:ea typeface="Noto Sans JP" pitchFamily="34" charset="-122"/>
                <a:cs typeface="Noto Sans JP" pitchFamily="34" charset="-120"/>
              </a:rPr>
              <a:t>1年版</a:t>
            </a:r>
            <a:endParaRPr lang="en-US" sz="1800" dirty="0"/>
          </a:p>
        </p:txBody>
      </p:sp>
      <p:sp>
        <p:nvSpPr>
          <p:cNvPr id="19" name="Text 15"/>
          <p:cNvSpPr txBox="1"/>
          <p:nvPr/>
        </p:nvSpPr>
        <p:spPr>
          <a:xfrm>
            <a:off x="2320747" y="2523744"/>
            <a:ext cx="2367382" cy="191110"/>
          </a:xfrm>
          <a:prstGeom prst="rect">
            <a:avLst/>
          </a:prstGeom>
          <a:noFill/>
          <a:ln/>
        </p:spPr>
        <p:txBody>
          <a:bodyPr wrap="square" lIns="0" tIns="0" rIns="0" bIns="0" rtlCol="0" anchor="ctr"/>
          <a:lstStyle/>
          <a:p>
            <a:pPr marL="0" indent="0" algn="ctr">
              <a:buNone/>
            </a:pPr>
            <a:r>
              <a:rPr lang="en-US" sz="1000" dirty="0">
                <a:solidFill>
                  <a:srgbClr val="6B7280"/>
                </a:solidFill>
                <a:latin typeface="Noto Sans JP" pitchFamily="34" charset="0"/>
                <a:ea typeface="Noto Sans JP" pitchFamily="34" charset="-122"/>
                <a:cs typeface="Noto Sans JP" pitchFamily="34" charset="-120"/>
              </a:rPr>
              <a:t>個人ユーザー向けスタンダードプラン</a:t>
            </a:r>
            <a:endParaRPr lang="en-US" sz="1000" dirty="0"/>
          </a:p>
        </p:txBody>
      </p:sp>
      <p:sp>
        <p:nvSpPr>
          <p:cNvPr id="23" name="Text 19"/>
          <p:cNvSpPr txBox="1"/>
          <p:nvPr/>
        </p:nvSpPr>
        <p:spPr>
          <a:xfrm>
            <a:off x="2571293" y="2981095"/>
            <a:ext cx="1905610" cy="667512"/>
          </a:xfrm>
          <a:prstGeom prst="rect">
            <a:avLst/>
          </a:prstGeom>
          <a:noFill/>
          <a:ln/>
        </p:spPr>
        <p:txBody>
          <a:bodyPr wrap="square" lIns="0" tIns="0" rIns="0" bIns="0" rtlCol="0" anchor="ctr"/>
          <a:lstStyle/>
          <a:p>
            <a:pPr marL="0" indent="0" algn="l">
              <a:buNone/>
            </a:pPr>
            <a:r>
              <a:rPr lang="en-US" sz="3600" b="1" dirty="0">
                <a:solidFill>
                  <a:srgbClr val="1E293B"/>
                </a:solidFill>
                <a:latin typeface="Noto Sans JP" pitchFamily="34" charset="0"/>
                <a:ea typeface="Noto Sans JP" pitchFamily="34" charset="-122"/>
              </a:rPr>
              <a:t>40,000</a:t>
            </a:r>
            <a:endParaRPr lang="en-US" sz="3600" dirty="0"/>
          </a:p>
        </p:txBody>
      </p:sp>
      <p:sp>
        <p:nvSpPr>
          <p:cNvPr id="24" name="Text 20"/>
          <p:cNvSpPr txBox="1"/>
          <p:nvPr/>
        </p:nvSpPr>
        <p:spPr>
          <a:xfrm>
            <a:off x="4162349" y="3295922"/>
            <a:ext cx="300838" cy="247802"/>
          </a:xfrm>
          <a:prstGeom prst="rect">
            <a:avLst/>
          </a:prstGeom>
          <a:noFill/>
          <a:ln/>
        </p:spPr>
        <p:txBody>
          <a:bodyPr wrap="square" lIns="0" tIns="0" rIns="0" bIns="0" rtlCol="0" anchor="ctr"/>
          <a:lstStyle/>
          <a:p>
            <a:pPr marL="0" indent="0" algn="l">
              <a:buNone/>
            </a:pPr>
            <a:r>
              <a:rPr lang="en-US" sz="1300" dirty="0">
                <a:solidFill>
                  <a:srgbClr val="64748B"/>
                </a:solidFill>
                <a:latin typeface="Noto Sans JP" pitchFamily="34" charset="0"/>
                <a:ea typeface="Noto Sans JP" pitchFamily="34" charset="-122"/>
                <a:cs typeface="Noto Sans JP" pitchFamily="34" charset="-120"/>
              </a:rPr>
              <a:t>円</a:t>
            </a:r>
            <a:endParaRPr lang="en-US" sz="1300" dirty="0"/>
          </a:p>
        </p:txBody>
      </p:sp>
      <p:pic>
        <p:nvPicPr>
          <p:cNvPr id="28" name="Image 3" descr="preencoded.png"/>
          <p:cNvPicPr>
            <a:picLocks noChangeAspect="1"/>
          </p:cNvPicPr>
          <p:nvPr/>
        </p:nvPicPr>
        <p:blipFill>
          <a:blip r:embed="rId5"/>
          <a:srcRect l="-21172" r="-21172"/>
          <a:stretch/>
        </p:blipFill>
        <p:spPr>
          <a:xfrm>
            <a:off x="1311255" y="4677402"/>
            <a:ext cx="190195" cy="152705"/>
          </a:xfrm>
          <a:prstGeom prst="rect">
            <a:avLst/>
          </a:prstGeom>
        </p:spPr>
      </p:pic>
      <p:sp>
        <p:nvSpPr>
          <p:cNvPr id="29" name="Text 23"/>
          <p:cNvSpPr txBox="1"/>
          <p:nvPr/>
        </p:nvSpPr>
        <p:spPr>
          <a:xfrm>
            <a:off x="1502365" y="4638997"/>
            <a:ext cx="2220163" cy="228600"/>
          </a:xfrm>
          <a:prstGeom prst="rect">
            <a:avLst/>
          </a:prstGeom>
          <a:noFill/>
          <a:ln/>
        </p:spPr>
        <p:txBody>
          <a:bodyPr wrap="square" lIns="0" tIns="0" rIns="0" bIns="0" rtlCol="0" anchor="ctr"/>
          <a:lstStyle/>
          <a:p>
            <a:pPr marL="0" indent="0" algn="l">
              <a:buNone/>
            </a:pPr>
            <a:r>
              <a:rPr lang="en-US" sz="1200" dirty="0">
                <a:solidFill>
                  <a:srgbClr val="334155"/>
                </a:solidFill>
                <a:latin typeface="Noto Sans JP" pitchFamily="34" charset="0"/>
                <a:ea typeface="Noto Sans JP" pitchFamily="34" charset="-122"/>
                <a:cs typeface="Noto Sans JP" pitchFamily="34" charset="-120"/>
              </a:rPr>
              <a:t>すべての生成AI機能を利用可能</a:t>
            </a:r>
            <a:endParaRPr lang="en-US" sz="1200" dirty="0"/>
          </a:p>
        </p:txBody>
      </p:sp>
      <p:pic>
        <p:nvPicPr>
          <p:cNvPr id="30" name="Image 4" descr="preencoded.png"/>
          <p:cNvPicPr>
            <a:picLocks noChangeAspect="1"/>
          </p:cNvPicPr>
          <p:nvPr/>
        </p:nvPicPr>
        <p:blipFill>
          <a:blip r:embed="rId5"/>
          <a:srcRect l="-21172" r="-21172"/>
          <a:stretch/>
        </p:blipFill>
        <p:spPr>
          <a:xfrm>
            <a:off x="1311255" y="5048648"/>
            <a:ext cx="190195" cy="152705"/>
          </a:xfrm>
          <a:prstGeom prst="rect">
            <a:avLst/>
          </a:prstGeom>
        </p:spPr>
      </p:pic>
      <p:sp>
        <p:nvSpPr>
          <p:cNvPr id="31" name="Text 24"/>
          <p:cNvSpPr txBox="1"/>
          <p:nvPr/>
        </p:nvSpPr>
        <p:spPr>
          <a:xfrm>
            <a:off x="1502365" y="5010244"/>
            <a:ext cx="1791310" cy="228600"/>
          </a:xfrm>
          <a:prstGeom prst="rect">
            <a:avLst/>
          </a:prstGeom>
          <a:noFill/>
          <a:ln/>
        </p:spPr>
        <p:txBody>
          <a:bodyPr wrap="square" lIns="0" tIns="0" rIns="0" bIns="0" rtlCol="0" anchor="ctr"/>
          <a:lstStyle/>
          <a:p>
            <a:pPr marL="0" indent="0" algn="l">
              <a:buNone/>
            </a:pPr>
            <a:r>
              <a:rPr lang="en-US" sz="1200" dirty="0">
                <a:solidFill>
                  <a:srgbClr val="334155"/>
                </a:solidFill>
                <a:latin typeface="Noto Sans JP" pitchFamily="34" charset="0"/>
                <a:ea typeface="Noto Sans JP" pitchFamily="34" charset="-122"/>
                <a:cs typeface="Noto Sans JP" pitchFamily="34" charset="-120"/>
              </a:rPr>
              <a:t>最新モデルへのアクセス</a:t>
            </a:r>
            <a:endParaRPr lang="en-US" sz="1200" dirty="0"/>
          </a:p>
        </p:txBody>
      </p:sp>
      <p:sp>
        <p:nvSpPr>
          <p:cNvPr id="34" name="Shape 26"/>
          <p:cNvSpPr/>
          <p:nvPr/>
        </p:nvSpPr>
        <p:spPr>
          <a:xfrm>
            <a:off x="6372454" y="1781251"/>
            <a:ext cx="5057546" cy="4009651"/>
          </a:xfrm>
          <a:prstGeom prst="roundRect">
            <a:avLst>
              <a:gd name="adj" fmla="val 681"/>
            </a:avLst>
          </a:prstGeom>
          <a:solidFill>
            <a:srgbClr val="FFFFFF"/>
          </a:solidFill>
          <a:ln w="76200">
            <a:solidFill>
              <a:srgbClr val="1E40AF"/>
            </a:solidFill>
            <a:prstDash val="solid"/>
          </a:ln>
          <a:effectLst>
            <a:outerShdw blurRad="241300" dist="101600" dir="5400000" algn="bl" rotWithShape="0">
              <a:srgbClr val="000000">
                <a:alpha val="10000"/>
              </a:srgbClr>
            </a:outerShdw>
          </a:effectLst>
        </p:spPr>
        <p:txBody>
          <a:bodyPr/>
          <a:lstStyle/>
          <a:p>
            <a:endParaRPr lang="ja-JP" altLang="en-US"/>
          </a:p>
        </p:txBody>
      </p:sp>
      <p:sp>
        <p:nvSpPr>
          <p:cNvPr id="35" name="Shape 27"/>
          <p:cNvSpPr/>
          <p:nvPr/>
        </p:nvSpPr>
        <p:spPr>
          <a:xfrm>
            <a:off x="6381598" y="2946778"/>
            <a:ext cx="5038344" cy="9144"/>
          </a:xfrm>
          <a:prstGeom prst="rect">
            <a:avLst/>
          </a:prstGeom>
          <a:solidFill>
            <a:srgbClr val="EFF6FF"/>
          </a:solidFill>
          <a:ln/>
        </p:spPr>
        <p:txBody>
          <a:bodyPr/>
          <a:lstStyle/>
          <a:p>
            <a:endParaRPr lang="ja-JP" altLang="en-US"/>
          </a:p>
        </p:txBody>
      </p:sp>
      <p:sp>
        <p:nvSpPr>
          <p:cNvPr id="36" name="Shape 28"/>
          <p:cNvSpPr/>
          <p:nvPr/>
        </p:nvSpPr>
        <p:spPr>
          <a:xfrm>
            <a:off x="8279254" y="1930576"/>
            <a:ext cx="1304849" cy="247802"/>
          </a:xfrm>
          <a:prstGeom prst="roundRect">
            <a:avLst>
              <a:gd name="adj" fmla="val 56770"/>
            </a:avLst>
          </a:prstGeom>
          <a:solidFill>
            <a:srgbClr val="1E40AF"/>
          </a:solidFill>
          <a:ln/>
        </p:spPr>
        <p:txBody>
          <a:bodyPr/>
          <a:lstStyle/>
          <a:p>
            <a:endParaRPr lang="ja-JP" altLang="en-US"/>
          </a:p>
        </p:txBody>
      </p:sp>
      <p:sp>
        <p:nvSpPr>
          <p:cNvPr id="37" name="Text 29"/>
          <p:cNvSpPr txBox="1"/>
          <p:nvPr/>
        </p:nvSpPr>
        <p:spPr>
          <a:xfrm>
            <a:off x="8350577" y="1968981"/>
            <a:ext cx="1162202" cy="162763"/>
          </a:xfrm>
          <a:prstGeom prst="rect">
            <a:avLst/>
          </a:prstGeom>
          <a:noFill/>
          <a:ln/>
        </p:spPr>
        <p:txBody>
          <a:bodyPr wrap="square" lIns="0" tIns="0" rIns="0" bIns="0" rtlCol="0" anchor="ct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ソースネクスト限定</a:t>
            </a:r>
            <a:endParaRPr lang="en-US" sz="900" dirty="0"/>
          </a:p>
        </p:txBody>
      </p:sp>
      <p:sp>
        <p:nvSpPr>
          <p:cNvPr id="38" name="Text 30"/>
          <p:cNvSpPr txBox="1"/>
          <p:nvPr/>
        </p:nvSpPr>
        <p:spPr>
          <a:xfrm>
            <a:off x="8604504" y="2236532"/>
            <a:ext cx="771754" cy="333756"/>
          </a:xfrm>
          <a:prstGeom prst="rect">
            <a:avLst/>
          </a:prstGeom>
          <a:noFill/>
          <a:ln/>
        </p:spPr>
        <p:txBody>
          <a:bodyPr wrap="square" lIns="0" tIns="0" rIns="0" bIns="0" rtlCol="0" anchor="ctr"/>
          <a:lstStyle/>
          <a:p>
            <a:pPr marL="0" indent="0" algn="ctr">
              <a:buNone/>
            </a:pPr>
            <a:r>
              <a:rPr lang="en-US" sz="1800" b="1" dirty="0">
                <a:solidFill>
                  <a:srgbClr val="475569"/>
                </a:solidFill>
                <a:latin typeface="Noto Sans JP" pitchFamily="34" charset="0"/>
                <a:ea typeface="Noto Sans JP" pitchFamily="34" charset="-122"/>
                <a:cs typeface="Noto Sans JP" pitchFamily="34" charset="-120"/>
              </a:rPr>
              <a:t>3年版</a:t>
            </a:r>
            <a:endParaRPr lang="en-US" sz="1800" dirty="0"/>
          </a:p>
        </p:txBody>
      </p:sp>
      <p:sp>
        <p:nvSpPr>
          <p:cNvPr id="39" name="Text 31"/>
          <p:cNvSpPr txBox="1"/>
          <p:nvPr/>
        </p:nvSpPr>
        <p:spPr>
          <a:xfrm>
            <a:off x="8033918" y="2519276"/>
            <a:ext cx="1834286" cy="191110"/>
          </a:xfrm>
          <a:prstGeom prst="rect">
            <a:avLst/>
          </a:prstGeom>
          <a:noFill/>
          <a:ln/>
        </p:spPr>
        <p:txBody>
          <a:bodyPr wrap="square" lIns="0" tIns="0" rIns="0" bIns="0" rtlCol="0" anchor="ctr"/>
          <a:lstStyle/>
          <a:p>
            <a:pPr marL="0" indent="0" algn="ctr">
              <a:buNone/>
            </a:pPr>
            <a:r>
              <a:rPr lang="en-US" sz="1000" dirty="0">
                <a:solidFill>
                  <a:srgbClr val="6B7280"/>
                </a:solidFill>
                <a:latin typeface="Noto Sans JP" pitchFamily="34" charset="0"/>
                <a:ea typeface="Noto Sans JP" pitchFamily="34" charset="-122"/>
                <a:cs typeface="Noto Sans JP" pitchFamily="34" charset="-120"/>
              </a:rPr>
              <a:t>長期利用でお得な買い切り型</a:t>
            </a:r>
            <a:endParaRPr lang="en-US" sz="1000" dirty="0"/>
          </a:p>
        </p:txBody>
      </p:sp>
      <p:sp>
        <p:nvSpPr>
          <p:cNvPr id="40" name="Text 32"/>
          <p:cNvSpPr txBox="1"/>
          <p:nvPr/>
        </p:nvSpPr>
        <p:spPr>
          <a:xfrm>
            <a:off x="7880299" y="2981095"/>
            <a:ext cx="2181758" cy="667512"/>
          </a:xfrm>
          <a:prstGeom prst="rect">
            <a:avLst/>
          </a:prstGeom>
          <a:noFill/>
          <a:ln/>
        </p:spPr>
        <p:txBody>
          <a:bodyPr wrap="square" lIns="0" tIns="0" rIns="0" bIns="0" rtlCol="0" anchor="ctr"/>
          <a:lstStyle/>
          <a:p>
            <a:pPr marL="0" indent="0" algn="l">
              <a:buNone/>
            </a:pPr>
            <a:r>
              <a:rPr lang="en-US" sz="3600" b="1" dirty="0">
                <a:solidFill>
                  <a:srgbClr val="1E293B"/>
                </a:solidFill>
                <a:latin typeface="Noto Sans JP" pitchFamily="34" charset="0"/>
                <a:ea typeface="Noto Sans JP" pitchFamily="34" charset="-122"/>
                <a:cs typeface="Noto Sans JP" pitchFamily="34" charset="-120"/>
              </a:rPr>
              <a:t>100,000</a:t>
            </a:r>
            <a:endParaRPr lang="en-US" sz="3600" dirty="0"/>
          </a:p>
        </p:txBody>
      </p:sp>
      <p:sp>
        <p:nvSpPr>
          <p:cNvPr id="41" name="Text 33"/>
          <p:cNvSpPr txBox="1"/>
          <p:nvPr/>
        </p:nvSpPr>
        <p:spPr>
          <a:xfrm>
            <a:off x="9750247" y="3295922"/>
            <a:ext cx="300838" cy="247802"/>
          </a:xfrm>
          <a:prstGeom prst="rect">
            <a:avLst/>
          </a:prstGeom>
          <a:noFill/>
          <a:ln/>
        </p:spPr>
        <p:txBody>
          <a:bodyPr wrap="square" lIns="0" tIns="0" rIns="0" bIns="0" rtlCol="0" anchor="ctr"/>
          <a:lstStyle/>
          <a:p>
            <a:pPr marL="0" indent="0" algn="l">
              <a:buNone/>
            </a:pPr>
            <a:r>
              <a:rPr lang="en-US" sz="1300" dirty="0">
                <a:solidFill>
                  <a:srgbClr val="64748B"/>
                </a:solidFill>
                <a:latin typeface="Noto Sans JP" pitchFamily="34" charset="0"/>
                <a:ea typeface="Noto Sans JP" pitchFamily="34" charset="-122"/>
                <a:cs typeface="Noto Sans JP" pitchFamily="34" charset="-120"/>
              </a:rPr>
              <a:t>円</a:t>
            </a:r>
            <a:endParaRPr lang="en-US" sz="1300" dirty="0"/>
          </a:p>
        </p:txBody>
      </p:sp>
      <p:sp>
        <p:nvSpPr>
          <p:cNvPr id="42" name="Shape 34"/>
          <p:cNvSpPr/>
          <p:nvPr/>
        </p:nvSpPr>
        <p:spPr>
          <a:xfrm>
            <a:off x="6667805" y="4213958"/>
            <a:ext cx="4466844" cy="342900"/>
          </a:xfrm>
          <a:prstGeom prst="roundRect">
            <a:avLst>
              <a:gd name="adj" fmla="val 59259"/>
            </a:avLst>
          </a:prstGeom>
          <a:solidFill>
            <a:srgbClr val="EFF6FF"/>
          </a:solidFill>
          <a:ln/>
        </p:spPr>
        <p:txBody>
          <a:bodyPr/>
          <a:lstStyle/>
          <a:p>
            <a:endParaRPr lang="ja-JP" altLang="en-US"/>
          </a:p>
        </p:txBody>
      </p:sp>
      <p:sp>
        <p:nvSpPr>
          <p:cNvPr id="43" name="Text 35"/>
          <p:cNvSpPr txBox="1"/>
          <p:nvPr/>
        </p:nvSpPr>
        <p:spPr>
          <a:xfrm>
            <a:off x="7729423" y="4290768"/>
            <a:ext cx="2443277" cy="191110"/>
          </a:xfrm>
          <a:prstGeom prst="rect">
            <a:avLst/>
          </a:prstGeom>
          <a:noFill/>
          <a:ln/>
        </p:spPr>
        <p:txBody>
          <a:bodyPr wrap="square" lIns="0" tIns="0" rIns="0" bIns="0" rtlCol="0" anchor="ctr"/>
          <a:lstStyle/>
          <a:p>
            <a:pPr marL="0" indent="0" algn="ctr">
              <a:buNone/>
            </a:pPr>
            <a:r>
              <a:rPr lang="en-US" sz="1000" b="1" dirty="0">
                <a:solidFill>
                  <a:srgbClr val="1E3A8A"/>
                </a:solidFill>
                <a:latin typeface="Noto Sans JP" pitchFamily="34" charset="0"/>
                <a:ea typeface="Noto Sans JP" pitchFamily="34" charset="-122"/>
                <a:cs typeface="Noto Sans JP" pitchFamily="34" charset="-120"/>
              </a:rPr>
              <a:t>3年分まとめて購入できるのはここだけ</a:t>
            </a:r>
            <a:endParaRPr lang="en-US" sz="1000" dirty="0"/>
          </a:p>
        </p:txBody>
      </p:sp>
      <p:pic>
        <p:nvPicPr>
          <p:cNvPr id="44" name="Image 6" descr="preencoded.png"/>
          <p:cNvPicPr>
            <a:picLocks noChangeAspect="1"/>
          </p:cNvPicPr>
          <p:nvPr/>
        </p:nvPicPr>
        <p:blipFill>
          <a:blip r:embed="rId5"/>
          <a:srcRect l="-21172" r="-21172"/>
          <a:stretch/>
        </p:blipFill>
        <p:spPr>
          <a:xfrm>
            <a:off x="6760165" y="4670819"/>
            <a:ext cx="190195" cy="152705"/>
          </a:xfrm>
          <a:prstGeom prst="rect">
            <a:avLst/>
          </a:prstGeom>
        </p:spPr>
      </p:pic>
      <p:sp>
        <p:nvSpPr>
          <p:cNvPr id="45" name="Text 36"/>
          <p:cNvSpPr txBox="1"/>
          <p:nvPr/>
        </p:nvSpPr>
        <p:spPr>
          <a:xfrm>
            <a:off x="6950360" y="4632414"/>
            <a:ext cx="1562710" cy="228600"/>
          </a:xfrm>
          <a:prstGeom prst="rect">
            <a:avLst/>
          </a:prstGeom>
          <a:noFill/>
          <a:ln/>
        </p:spPr>
        <p:txBody>
          <a:bodyPr wrap="square" lIns="0" tIns="0" rIns="0" bIns="0" rtlCol="0" anchor="ctr"/>
          <a:lstStyle/>
          <a:p>
            <a:pPr marL="0" indent="0" algn="l">
              <a:buNone/>
            </a:pPr>
            <a:r>
              <a:rPr lang="en-US" sz="1200" dirty="0">
                <a:solidFill>
                  <a:srgbClr val="334155"/>
                </a:solidFill>
                <a:latin typeface="Noto Sans JP" pitchFamily="34" charset="0"/>
                <a:ea typeface="Noto Sans JP" pitchFamily="34" charset="-122"/>
                <a:cs typeface="Noto Sans JP" pitchFamily="34" charset="-120"/>
              </a:rPr>
              <a:t>1年版のすべての機能</a:t>
            </a:r>
            <a:endParaRPr lang="en-US" sz="1200" dirty="0"/>
          </a:p>
        </p:txBody>
      </p:sp>
      <p:pic>
        <p:nvPicPr>
          <p:cNvPr id="46" name="Image 7" descr="preencoded.png"/>
          <p:cNvPicPr>
            <a:picLocks noChangeAspect="1"/>
          </p:cNvPicPr>
          <p:nvPr/>
        </p:nvPicPr>
        <p:blipFill>
          <a:blip r:embed="rId5"/>
          <a:srcRect l="-21172" r="-21172"/>
          <a:stretch/>
        </p:blipFill>
        <p:spPr>
          <a:xfrm>
            <a:off x="6760165" y="5042066"/>
            <a:ext cx="190195" cy="152705"/>
          </a:xfrm>
          <a:prstGeom prst="rect">
            <a:avLst/>
          </a:prstGeom>
        </p:spPr>
      </p:pic>
      <p:sp>
        <p:nvSpPr>
          <p:cNvPr id="47" name="Text 37"/>
          <p:cNvSpPr txBox="1"/>
          <p:nvPr/>
        </p:nvSpPr>
        <p:spPr>
          <a:xfrm>
            <a:off x="6950360" y="5004575"/>
            <a:ext cx="2334463" cy="228600"/>
          </a:xfrm>
          <a:prstGeom prst="rect">
            <a:avLst/>
          </a:prstGeom>
          <a:noFill/>
          <a:ln/>
        </p:spPr>
        <p:txBody>
          <a:bodyPr wrap="square" lIns="0" tIns="0" rIns="0" bIns="0" rtlCol="0" anchor="ctr"/>
          <a:lstStyle/>
          <a:p>
            <a:pPr marL="0" indent="0" algn="l">
              <a:buNone/>
            </a:pPr>
            <a:r>
              <a:rPr lang="en-US" sz="1200" dirty="0">
                <a:solidFill>
                  <a:srgbClr val="334155"/>
                </a:solidFill>
                <a:latin typeface="Noto Sans JP" pitchFamily="34" charset="0"/>
                <a:ea typeface="Noto Sans JP" pitchFamily="34" charset="-122"/>
                <a:cs typeface="Noto Sans JP" pitchFamily="34" charset="-120"/>
              </a:rPr>
              <a:t>更新の手間なしで3年間利用可能</a:t>
            </a:r>
            <a:endParaRPr lang="en-US" sz="1200" dirty="0"/>
          </a:p>
        </p:txBody>
      </p:sp>
      <p:pic>
        <p:nvPicPr>
          <p:cNvPr id="48" name="Image 8" descr="preencoded.png"/>
          <p:cNvPicPr>
            <a:picLocks noChangeAspect="1"/>
          </p:cNvPicPr>
          <p:nvPr/>
        </p:nvPicPr>
        <p:blipFill>
          <a:blip r:embed="rId5"/>
          <a:srcRect l="-21172" r="-21172"/>
          <a:stretch/>
        </p:blipFill>
        <p:spPr>
          <a:xfrm>
            <a:off x="6760165" y="5413312"/>
            <a:ext cx="190195" cy="152705"/>
          </a:xfrm>
          <a:prstGeom prst="rect">
            <a:avLst/>
          </a:prstGeom>
        </p:spPr>
      </p:pic>
      <p:sp>
        <p:nvSpPr>
          <p:cNvPr id="49" name="Text 38"/>
          <p:cNvSpPr txBox="1"/>
          <p:nvPr/>
        </p:nvSpPr>
        <p:spPr>
          <a:xfrm>
            <a:off x="6950360" y="5375822"/>
            <a:ext cx="1648663" cy="228600"/>
          </a:xfrm>
          <a:prstGeom prst="rect">
            <a:avLst/>
          </a:prstGeom>
          <a:noFill/>
          <a:ln/>
        </p:spPr>
        <p:txBody>
          <a:bodyPr wrap="square" lIns="0" tIns="0" rIns="0" bIns="0" rtlCol="0" anchor="ctr"/>
          <a:lstStyle/>
          <a:p>
            <a:pPr marL="0" indent="0" algn="l">
              <a:buNone/>
            </a:pPr>
            <a:r>
              <a:rPr lang="en-US" sz="1200" dirty="0">
                <a:solidFill>
                  <a:srgbClr val="334155"/>
                </a:solidFill>
                <a:latin typeface="Noto Sans JP" pitchFamily="34" charset="0"/>
                <a:ea typeface="Noto Sans JP" pitchFamily="34" charset="-122"/>
                <a:cs typeface="Noto Sans JP" pitchFamily="34" charset="-120"/>
              </a:rPr>
              <a:t>長期的なコスト固定化</a:t>
            </a:r>
            <a:endParaRPr lang="en-US" sz="1200" dirty="0"/>
          </a:p>
        </p:txBody>
      </p:sp>
      <p:sp>
        <p:nvSpPr>
          <p:cNvPr id="51" name="Text 40"/>
          <p:cNvSpPr txBox="1"/>
          <p:nvPr/>
        </p:nvSpPr>
        <p:spPr>
          <a:xfrm>
            <a:off x="5580583" y="1951330"/>
            <a:ext cx="471830" cy="372161"/>
          </a:xfrm>
          <a:prstGeom prst="rect">
            <a:avLst/>
          </a:prstGeom>
          <a:noFill/>
          <a:ln/>
        </p:spPr>
        <p:txBody>
          <a:bodyPr wrap="square" lIns="0" tIns="0" rIns="0" bIns="0" rtlCol="0" anchor="ctr"/>
          <a:lstStyle/>
          <a:p>
            <a:pPr marL="0" indent="0" algn="l">
              <a:buNone/>
            </a:pPr>
            <a:r>
              <a:rPr lang="en-US" sz="1000" b="1" dirty="0">
                <a:solidFill>
                  <a:srgbClr val="FFFFFF"/>
                </a:solidFill>
                <a:latin typeface="Noto Sans JP" pitchFamily="34" charset="0"/>
                <a:ea typeface="Noto Sans JP" pitchFamily="34" charset="-122"/>
                <a:cs typeface="Noto Sans JP" pitchFamily="34" charset="-120"/>
              </a:rPr>
              <a:t>SALE</a:t>
            </a:r>
            <a:endParaRPr lang="en-US" sz="1000" dirty="0"/>
          </a:p>
        </p:txBody>
      </p:sp>
      <p:sp>
        <p:nvSpPr>
          <p:cNvPr id="3" name="テキスト ボックス 2">
            <a:extLst>
              <a:ext uri="{FF2B5EF4-FFF2-40B4-BE49-F238E27FC236}">
                <a16:creationId xmlns:a16="http://schemas.microsoft.com/office/drawing/2014/main" id="{61FF8827-0BD0-D949-0B23-730FD8F3EBFB}"/>
              </a:ext>
            </a:extLst>
          </p:cNvPr>
          <p:cNvSpPr txBox="1"/>
          <p:nvPr/>
        </p:nvSpPr>
        <p:spPr>
          <a:xfrm>
            <a:off x="1401742" y="3892383"/>
            <a:ext cx="3908489" cy="307777"/>
          </a:xfrm>
          <a:prstGeom prst="rect">
            <a:avLst/>
          </a:prstGeom>
          <a:noFill/>
        </p:spPr>
        <p:txBody>
          <a:bodyPr wrap="square">
            <a:spAutoFit/>
          </a:bodyPr>
          <a:lstStyle/>
          <a:p>
            <a:pPr algn="ctr"/>
            <a:r>
              <a:rPr lang="ja-JP" altLang="en-US" sz="1400" b="0" i="0" dirty="0">
                <a:solidFill>
                  <a:srgbClr val="666666"/>
                </a:solidFill>
                <a:effectLst/>
                <a:latin typeface="Noto Sans JP" panose="020B0200000000000000" pitchFamily="50" charset="-128"/>
                <a:ea typeface="Noto Sans JP" panose="020B0200000000000000" pitchFamily="50" charset="-128"/>
              </a:rPr>
              <a:t>製品コード：</a:t>
            </a:r>
            <a:r>
              <a:rPr lang="en-US" altLang="ja-JP" sz="1400" b="0" i="0" dirty="0">
                <a:solidFill>
                  <a:srgbClr val="666666"/>
                </a:solidFill>
                <a:effectLst/>
                <a:latin typeface="Noto Sans JP" panose="020B0200000000000000" pitchFamily="50" charset="-128"/>
                <a:ea typeface="Noto Sans JP" panose="020B0200000000000000" pitchFamily="50" charset="-128"/>
              </a:rPr>
              <a:t>0000363020</a:t>
            </a:r>
            <a:endParaRPr lang="ja-JP" altLang="en-US" sz="1400" dirty="0">
              <a:latin typeface="Noto Sans JP" panose="020B0200000000000000" pitchFamily="50" charset="-128"/>
              <a:ea typeface="Noto Sans JP" panose="020B0200000000000000" pitchFamily="50" charset="-128"/>
            </a:endParaRPr>
          </a:p>
        </p:txBody>
      </p:sp>
      <p:sp>
        <p:nvSpPr>
          <p:cNvPr id="20" name="テキスト ボックス 19">
            <a:extLst>
              <a:ext uri="{FF2B5EF4-FFF2-40B4-BE49-F238E27FC236}">
                <a16:creationId xmlns:a16="http://schemas.microsoft.com/office/drawing/2014/main" id="{6CE44323-5B00-C8F1-F656-21E58156E0F6}"/>
              </a:ext>
            </a:extLst>
          </p:cNvPr>
          <p:cNvSpPr txBox="1"/>
          <p:nvPr/>
        </p:nvSpPr>
        <p:spPr>
          <a:xfrm>
            <a:off x="6992702" y="3892383"/>
            <a:ext cx="3908489" cy="307777"/>
          </a:xfrm>
          <a:prstGeom prst="rect">
            <a:avLst/>
          </a:prstGeom>
          <a:noFill/>
        </p:spPr>
        <p:txBody>
          <a:bodyPr wrap="square">
            <a:spAutoFit/>
          </a:bodyPr>
          <a:lstStyle/>
          <a:p>
            <a:pPr algn="ctr"/>
            <a:r>
              <a:rPr lang="ja-JP" altLang="en-US" sz="1400" b="0" i="0" dirty="0">
                <a:solidFill>
                  <a:srgbClr val="666666"/>
                </a:solidFill>
                <a:effectLst/>
                <a:latin typeface="Noto Sans JP" panose="020B0200000000000000" pitchFamily="50" charset="-128"/>
                <a:ea typeface="Noto Sans JP" panose="020B0200000000000000" pitchFamily="50" charset="-128"/>
              </a:rPr>
              <a:t>製品コード：</a:t>
            </a:r>
            <a:r>
              <a:rPr lang="en-US" altLang="ja-JP" sz="1400" b="0" i="0" dirty="0">
                <a:solidFill>
                  <a:srgbClr val="666666"/>
                </a:solidFill>
                <a:effectLst/>
                <a:latin typeface="Noto Sans JP" panose="020B0200000000000000" pitchFamily="50" charset="-128"/>
                <a:ea typeface="Noto Sans JP" panose="020B0200000000000000" pitchFamily="50" charset="-128"/>
              </a:rPr>
              <a:t>0000362900</a:t>
            </a:r>
            <a:endParaRPr lang="ja-JP" altLang="en-US" sz="1400" dirty="0">
              <a:latin typeface="Noto Sans JP" panose="020B0200000000000000" pitchFamily="50" charset="-128"/>
              <a:ea typeface="Noto Sans JP" panose="020B0200000000000000" pitchFamily="50" charset="-128"/>
            </a:endParaRPr>
          </a:p>
        </p:txBody>
      </p:sp>
      <p:sp>
        <p:nvSpPr>
          <p:cNvPr id="2" name="テキスト ボックス 1">
            <a:extLst>
              <a:ext uri="{FF2B5EF4-FFF2-40B4-BE49-F238E27FC236}">
                <a16:creationId xmlns:a16="http://schemas.microsoft.com/office/drawing/2014/main" id="{24E9FD0D-3849-8B3F-30D8-DB0026A5448D}"/>
              </a:ext>
            </a:extLst>
          </p:cNvPr>
          <p:cNvSpPr txBox="1"/>
          <p:nvPr/>
        </p:nvSpPr>
        <p:spPr>
          <a:xfrm>
            <a:off x="1401741" y="3584606"/>
            <a:ext cx="3908489" cy="307777"/>
          </a:xfrm>
          <a:prstGeom prst="rect">
            <a:avLst/>
          </a:prstGeom>
          <a:noFill/>
        </p:spPr>
        <p:txBody>
          <a:bodyPr wrap="square">
            <a:spAutoFit/>
          </a:bodyPr>
          <a:lstStyle/>
          <a:p>
            <a:pPr algn="ctr"/>
            <a:r>
              <a:rPr lang="ja-JP" altLang="en-US" sz="1400" b="0" i="0" dirty="0">
                <a:solidFill>
                  <a:srgbClr val="666666"/>
                </a:solidFill>
                <a:effectLst/>
                <a:latin typeface="Noto Sans JP" panose="020B0200000000000000" pitchFamily="50" charset="-128"/>
                <a:ea typeface="Noto Sans JP" panose="020B0200000000000000" pitchFamily="50" charset="-128"/>
              </a:rPr>
              <a:t>（税抜 </a:t>
            </a:r>
            <a:r>
              <a:rPr lang="en-US" altLang="ja-JP" sz="1400" b="0" i="0" dirty="0">
                <a:solidFill>
                  <a:srgbClr val="666666"/>
                </a:solidFill>
                <a:effectLst/>
                <a:latin typeface="Noto Sans JP" panose="020B0200000000000000" pitchFamily="50" charset="-128"/>
                <a:ea typeface="Noto Sans JP" panose="020B0200000000000000" pitchFamily="50" charset="-128"/>
              </a:rPr>
              <a:t>36,364</a:t>
            </a:r>
            <a:r>
              <a:rPr lang="ja-JP" altLang="en-US" sz="1400" b="0" i="0" dirty="0">
                <a:solidFill>
                  <a:srgbClr val="666666"/>
                </a:solidFill>
                <a:effectLst/>
                <a:latin typeface="Noto Sans JP" panose="020B0200000000000000" pitchFamily="50" charset="-128"/>
                <a:ea typeface="Noto Sans JP" panose="020B0200000000000000" pitchFamily="50" charset="-128"/>
              </a:rPr>
              <a:t>円）</a:t>
            </a:r>
            <a:endParaRPr lang="ja-JP" altLang="en-US" sz="1400" dirty="0">
              <a:latin typeface="Noto Sans JP" panose="020B0200000000000000" pitchFamily="50" charset="-128"/>
              <a:ea typeface="Noto Sans JP" panose="020B0200000000000000" pitchFamily="50" charset="-128"/>
            </a:endParaRPr>
          </a:p>
        </p:txBody>
      </p:sp>
      <p:sp>
        <p:nvSpPr>
          <p:cNvPr id="22" name="テキスト ボックス 21">
            <a:extLst>
              <a:ext uri="{FF2B5EF4-FFF2-40B4-BE49-F238E27FC236}">
                <a16:creationId xmlns:a16="http://schemas.microsoft.com/office/drawing/2014/main" id="{47D09C14-CBBE-A839-B5D0-9F32A7D88C16}"/>
              </a:ext>
            </a:extLst>
          </p:cNvPr>
          <p:cNvSpPr txBox="1"/>
          <p:nvPr/>
        </p:nvSpPr>
        <p:spPr>
          <a:xfrm>
            <a:off x="7073798" y="3587959"/>
            <a:ext cx="3908489" cy="307777"/>
          </a:xfrm>
          <a:prstGeom prst="rect">
            <a:avLst/>
          </a:prstGeom>
          <a:noFill/>
        </p:spPr>
        <p:txBody>
          <a:bodyPr wrap="square">
            <a:spAutoFit/>
          </a:bodyPr>
          <a:lstStyle/>
          <a:p>
            <a:pPr algn="ctr"/>
            <a:r>
              <a:rPr lang="ja-JP" altLang="en-US" sz="1400" b="0" i="0" dirty="0">
                <a:solidFill>
                  <a:srgbClr val="666666"/>
                </a:solidFill>
                <a:effectLst/>
                <a:latin typeface="Noto Sans JP" panose="020B0200000000000000" pitchFamily="50" charset="-128"/>
                <a:ea typeface="Noto Sans JP" panose="020B0200000000000000" pitchFamily="50" charset="-128"/>
              </a:rPr>
              <a:t>（税抜 </a:t>
            </a:r>
            <a:r>
              <a:rPr lang="en-US" altLang="ja-JP" sz="1400" b="0" i="0" dirty="0">
                <a:solidFill>
                  <a:srgbClr val="666666"/>
                </a:solidFill>
                <a:effectLst/>
                <a:latin typeface="Noto Sans JP" panose="020B0200000000000000" pitchFamily="50" charset="-128"/>
                <a:ea typeface="Noto Sans JP" panose="020B0200000000000000" pitchFamily="50" charset="-128"/>
              </a:rPr>
              <a:t>90,909</a:t>
            </a:r>
            <a:r>
              <a:rPr lang="ja-JP" altLang="en-US" sz="1400" b="0" i="0" dirty="0">
                <a:solidFill>
                  <a:srgbClr val="666666"/>
                </a:solidFill>
                <a:effectLst/>
                <a:latin typeface="Noto Sans JP" panose="020B0200000000000000" pitchFamily="50" charset="-128"/>
                <a:ea typeface="Noto Sans JP" panose="020B0200000000000000" pitchFamily="50" charset="-128"/>
              </a:rPr>
              <a:t>円）</a:t>
            </a:r>
            <a:endParaRPr lang="ja-JP" altLang="en-US" sz="1400" dirty="0">
              <a:latin typeface="Noto Sans JP" panose="020B0200000000000000" pitchFamily="50" charset="-128"/>
              <a:ea typeface="Noto Sans JP" panose="020B0200000000000000"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4F48-3C6B-A449-FBB1-A824A22A12E6}"/>
            </a:ext>
          </a:extLst>
        </p:cNvPr>
        <p:cNvGrpSpPr/>
        <p:nvPr/>
      </p:nvGrpSpPr>
      <p:grpSpPr>
        <a:xfrm>
          <a:off x="0" y="0"/>
          <a:ext cx="0" cy="0"/>
          <a:chOff x="0" y="0"/>
          <a:chExt cx="0" cy="0"/>
        </a:xfrm>
      </p:grpSpPr>
      <p:sp>
        <p:nvSpPr>
          <p:cNvPr id="4" name="Shape 2">
            <a:extLst>
              <a:ext uri="{FF2B5EF4-FFF2-40B4-BE49-F238E27FC236}">
                <a16:creationId xmlns:a16="http://schemas.microsoft.com/office/drawing/2014/main" id="{53BD0E1C-F06A-6AB2-A6FF-28331A09EAEA}"/>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5" name="Shape 3">
            <a:extLst>
              <a:ext uri="{FF2B5EF4-FFF2-40B4-BE49-F238E27FC236}">
                <a16:creationId xmlns:a16="http://schemas.microsoft.com/office/drawing/2014/main" id="{2E57671F-0934-EBE6-C78E-5AF91A189D79}"/>
              </a:ext>
            </a:extLst>
          </p:cNvPr>
          <p:cNvSpPr/>
          <p:nvPr/>
        </p:nvSpPr>
        <p:spPr>
          <a:xfrm>
            <a:off x="9334195" y="-952805"/>
            <a:ext cx="3810305" cy="3810305"/>
          </a:xfrm>
          <a:prstGeom prst="ellipse">
            <a:avLst/>
          </a:prstGeom>
          <a:solidFill>
            <a:srgbClr val="BFDBFE">
              <a:alpha val="50000"/>
            </a:srgbClr>
          </a:solidFill>
          <a:ln/>
        </p:spPr>
        <p:txBody>
          <a:bodyPr/>
          <a:lstStyle/>
          <a:p>
            <a:endParaRPr lang="ja-JP" altLang="en-US"/>
          </a:p>
        </p:txBody>
      </p:sp>
      <p:sp>
        <p:nvSpPr>
          <p:cNvPr id="6" name="Shape 4">
            <a:extLst>
              <a:ext uri="{FF2B5EF4-FFF2-40B4-BE49-F238E27FC236}">
                <a16:creationId xmlns:a16="http://schemas.microsoft.com/office/drawing/2014/main" id="{CCD372EB-5806-0F7D-6607-B50D26BEC8C8}"/>
              </a:ext>
            </a:extLst>
          </p:cNvPr>
          <p:cNvSpPr/>
          <p:nvPr/>
        </p:nvSpPr>
        <p:spPr>
          <a:xfrm>
            <a:off x="952805" y="4476902"/>
            <a:ext cx="2857500" cy="2857500"/>
          </a:xfrm>
          <a:prstGeom prst="ellipse">
            <a:avLst/>
          </a:prstGeom>
          <a:solidFill>
            <a:srgbClr val="E0F2FE">
              <a:alpha val="40000"/>
            </a:srgbClr>
          </a:solidFill>
          <a:ln/>
        </p:spPr>
        <p:txBody>
          <a:bodyPr/>
          <a:lstStyle/>
          <a:p>
            <a:endParaRPr lang="ja-JP" altLang="en-US"/>
          </a:p>
        </p:txBody>
      </p:sp>
      <p:sp>
        <p:nvSpPr>
          <p:cNvPr id="7" name="Shape 5">
            <a:extLst>
              <a:ext uri="{FF2B5EF4-FFF2-40B4-BE49-F238E27FC236}">
                <a16:creationId xmlns:a16="http://schemas.microsoft.com/office/drawing/2014/main" id="{20A6146A-B0D5-38AF-14E2-679DEAC90114}"/>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8" name="Image 0" descr="preencoded.png">
            <a:extLst>
              <a:ext uri="{FF2B5EF4-FFF2-40B4-BE49-F238E27FC236}">
                <a16:creationId xmlns:a16="http://schemas.microsoft.com/office/drawing/2014/main" id="{00ABA32D-4B75-DA11-BEAA-5A224ED3D58E}"/>
              </a:ext>
            </a:extLst>
          </p:cNvPr>
          <p:cNvPicPr>
            <a:picLocks noChangeAspect="1"/>
          </p:cNvPicPr>
          <p:nvPr/>
        </p:nvPicPr>
        <p:blipFill>
          <a:blip r:embed="rId3"/>
          <a:srcRect l="-5319" r="-5319"/>
          <a:stretch/>
        </p:blipFill>
        <p:spPr>
          <a:xfrm>
            <a:off x="914400" y="519379"/>
            <a:ext cx="190195" cy="171907"/>
          </a:xfrm>
          <a:prstGeom prst="rect">
            <a:avLst/>
          </a:prstGeom>
        </p:spPr>
      </p:pic>
      <p:pic>
        <p:nvPicPr>
          <p:cNvPr id="9" name="Image 1" descr="preencoded.png">
            <a:extLst>
              <a:ext uri="{FF2B5EF4-FFF2-40B4-BE49-F238E27FC236}">
                <a16:creationId xmlns:a16="http://schemas.microsoft.com/office/drawing/2014/main" id="{6BF442D7-29ED-8EA5-0C6E-DBABF54A907D}"/>
              </a:ext>
            </a:extLst>
          </p:cNvPr>
          <p:cNvPicPr>
            <a:picLocks noChangeAspect="1"/>
          </p:cNvPicPr>
          <p:nvPr/>
        </p:nvPicPr>
        <p:blipFill>
          <a:blip r:embed="rId4"/>
          <a:srcRect l="-1507" r="-1507"/>
          <a:stretch/>
        </p:blipFill>
        <p:spPr>
          <a:xfrm>
            <a:off x="6276442" y="7414870"/>
            <a:ext cx="171907" cy="133502"/>
          </a:xfrm>
          <a:prstGeom prst="rect">
            <a:avLst/>
          </a:prstGeom>
        </p:spPr>
      </p:pic>
      <p:sp>
        <p:nvSpPr>
          <p:cNvPr id="10" name="Shape 6">
            <a:extLst>
              <a:ext uri="{FF2B5EF4-FFF2-40B4-BE49-F238E27FC236}">
                <a16:creationId xmlns:a16="http://schemas.microsoft.com/office/drawing/2014/main" id="{9FDA06BC-F464-622C-B4F0-B4CB7EF04F96}"/>
              </a:ext>
            </a:extLst>
          </p:cNvPr>
          <p:cNvSpPr/>
          <p:nvPr/>
        </p:nvSpPr>
        <p:spPr>
          <a:xfrm>
            <a:off x="7592263" y="7324344"/>
            <a:ext cx="3838651" cy="314554"/>
          </a:xfrm>
          <a:prstGeom prst="roundRect">
            <a:avLst>
              <a:gd name="adj" fmla="val 52854"/>
            </a:avLst>
          </a:prstGeom>
          <a:solidFill>
            <a:srgbClr val="F1F5F9"/>
          </a:solidFill>
          <a:ln/>
        </p:spPr>
        <p:txBody>
          <a:bodyPr/>
          <a:lstStyle/>
          <a:p>
            <a:endParaRPr lang="ja-JP" altLang="en-US"/>
          </a:p>
        </p:txBody>
      </p:sp>
      <p:sp>
        <p:nvSpPr>
          <p:cNvPr id="11" name="Text 7">
            <a:extLst>
              <a:ext uri="{FF2B5EF4-FFF2-40B4-BE49-F238E27FC236}">
                <a16:creationId xmlns:a16="http://schemas.microsoft.com/office/drawing/2014/main" id="{C7669EE3-9EE9-9191-A514-3BDD97744078}"/>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cs typeface="Noto Sans JP" pitchFamily="34" charset="-120"/>
              </a:rPr>
              <a:t>PRICING</a:t>
            </a:r>
            <a:endParaRPr lang="en-US" sz="1300" dirty="0"/>
          </a:p>
        </p:txBody>
      </p:sp>
      <p:sp>
        <p:nvSpPr>
          <p:cNvPr id="12" name="Text 8">
            <a:extLst>
              <a:ext uri="{FF2B5EF4-FFF2-40B4-BE49-F238E27FC236}">
                <a16:creationId xmlns:a16="http://schemas.microsoft.com/office/drawing/2014/main" id="{8945C270-AA1E-C902-FD56-E5985E659C50}"/>
              </a:ext>
            </a:extLst>
          </p:cNvPr>
          <p:cNvSpPr txBox="1"/>
          <p:nvPr/>
        </p:nvSpPr>
        <p:spPr>
          <a:xfrm>
            <a:off x="914400" y="752551"/>
            <a:ext cx="6316910" cy="495605"/>
          </a:xfrm>
          <a:prstGeom prst="rect">
            <a:avLst/>
          </a:prstGeom>
          <a:noFill/>
          <a:ln/>
        </p:spPr>
        <p:txBody>
          <a:bodyPr wrap="square" lIns="0" tIns="0" rIns="0" bIns="0" rtlCol="0" anchor="ctr"/>
          <a:lstStyle/>
          <a:p>
            <a:pPr marL="0" indent="0" algn="l">
              <a:buNone/>
            </a:pPr>
            <a:r>
              <a:rPr lang="en-US" sz="2700" b="1" dirty="0" err="1">
                <a:solidFill>
                  <a:srgbClr val="1F2937"/>
                </a:solidFill>
                <a:latin typeface="Noto Sans JP" pitchFamily="34" charset="0"/>
                <a:ea typeface="Noto Sans JP" pitchFamily="34" charset="-122"/>
                <a:cs typeface="Noto Sans JP" pitchFamily="34" charset="-120"/>
              </a:rPr>
              <a:t>価格プラン</a:t>
            </a:r>
            <a:r>
              <a:rPr lang="ja-JP" altLang="en-US" sz="2700" b="1" dirty="0">
                <a:solidFill>
                  <a:srgbClr val="1F2937"/>
                </a:solidFill>
                <a:latin typeface="Noto Sans JP" pitchFamily="34" charset="0"/>
                <a:ea typeface="Noto Sans JP" pitchFamily="34" charset="-122"/>
                <a:cs typeface="Noto Sans JP" pitchFamily="34" charset="-120"/>
              </a:rPr>
              <a:t>（</a:t>
            </a:r>
            <a:r>
              <a:rPr lang="en-US" altLang="ja-JP" sz="2700" b="1" dirty="0" err="1">
                <a:solidFill>
                  <a:srgbClr val="1F2937"/>
                </a:solidFill>
                <a:latin typeface="Noto Sans JP" pitchFamily="34" charset="0"/>
                <a:ea typeface="Noto Sans JP" pitchFamily="34" charset="-122"/>
                <a:cs typeface="Noto Sans JP" pitchFamily="34" charset="-120"/>
              </a:rPr>
              <a:t>Genspark</a:t>
            </a:r>
            <a:r>
              <a:rPr lang="en-US" altLang="ja-JP" sz="2700" b="1" dirty="0">
                <a:solidFill>
                  <a:srgbClr val="1F2937"/>
                </a:solidFill>
                <a:latin typeface="Noto Sans JP" pitchFamily="34" charset="0"/>
                <a:ea typeface="Noto Sans JP" pitchFamily="34" charset="-122"/>
                <a:cs typeface="Noto Sans JP" pitchFamily="34" charset="-120"/>
              </a:rPr>
              <a:t> Team</a:t>
            </a:r>
            <a:r>
              <a:rPr lang="ja-JP" altLang="en-US" sz="2700" b="1" dirty="0">
                <a:solidFill>
                  <a:srgbClr val="1F2937"/>
                </a:solidFill>
                <a:latin typeface="Noto Sans JP" pitchFamily="34" charset="0"/>
                <a:ea typeface="Noto Sans JP" pitchFamily="34" charset="-122"/>
                <a:cs typeface="Noto Sans JP" pitchFamily="34" charset="-120"/>
              </a:rPr>
              <a:t>プラン）</a:t>
            </a:r>
            <a:endParaRPr lang="en-US" sz="2700" dirty="0"/>
          </a:p>
        </p:txBody>
      </p:sp>
      <p:sp>
        <p:nvSpPr>
          <p:cNvPr id="13" name="Text 9">
            <a:extLst>
              <a:ext uri="{FF2B5EF4-FFF2-40B4-BE49-F238E27FC236}">
                <a16:creationId xmlns:a16="http://schemas.microsoft.com/office/drawing/2014/main" id="{189403D3-3FC6-BAC7-6655-3F73F57A83EB}"/>
              </a:ext>
            </a:extLst>
          </p:cNvPr>
          <p:cNvSpPr txBox="1"/>
          <p:nvPr/>
        </p:nvSpPr>
        <p:spPr>
          <a:xfrm>
            <a:off x="9710928" y="1000354"/>
            <a:ext cx="1824228" cy="191110"/>
          </a:xfrm>
          <a:prstGeom prst="rect">
            <a:avLst/>
          </a:prstGeom>
          <a:noFill/>
          <a:ln/>
        </p:spPr>
        <p:txBody>
          <a:bodyPr wrap="square" lIns="0" tIns="0" rIns="0" bIns="0" rtlCol="0" anchor="ctr"/>
          <a:lstStyle/>
          <a:p>
            <a:pPr marL="0" indent="0" algn="r">
              <a:buNone/>
            </a:pPr>
            <a:r>
              <a:rPr lang="en-US" sz="1000" dirty="0">
                <a:solidFill>
                  <a:srgbClr val="6B7280"/>
                </a:solidFill>
                <a:latin typeface="Noto Sans JP" pitchFamily="34" charset="0"/>
                <a:ea typeface="Noto Sans JP" pitchFamily="34" charset="-122"/>
                <a:cs typeface="Noto Sans JP" pitchFamily="34" charset="-120"/>
              </a:rPr>
              <a:t>※記載価格はすべて税込です</a:t>
            </a:r>
            <a:endParaRPr lang="en-US" sz="1000" dirty="0"/>
          </a:p>
        </p:txBody>
      </p:sp>
      <p:sp>
        <p:nvSpPr>
          <p:cNvPr id="14" name="Text 10">
            <a:extLst>
              <a:ext uri="{FF2B5EF4-FFF2-40B4-BE49-F238E27FC236}">
                <a16:creationId xmlns:a16="http://schemas.microsoft.com/office/drawing/2014/main" id="{8B311C2A-F2E3-BC0E-4694-F7F2881FD369}"/>
              </a:ext>
            </a:extLst>
          </p:cNvPr>
          <p:cNvSpPr txBox="1"/>
          <p:nvPr/>
        </p:nvSpPr>
        <p:spPr>
          <a:xfrm>
            <a:off x="6542532" y="7381951"/>
            <a:ext cx="1062533" cy="191110"/>
          </a:xfrm>
          <a:prstGeom prst="rect">
            <a:avLst/>
          </a:prstGeom>
          <a:noFill/>
          <a:ln/>
        </p:spPr>
        <p:txBody>
          <a:bodyPr wrap="square" lIns="0" tIns="0" rIns="0" bIns="0" rtlCol="0" anchor="ctr"/>
          <a:lstStyle/>
          <a:p>
            <a:pPr marL="0" indent="0" algn="r">
              <a:buNone/>
            </a:pPr>
            <a:r>
              <a:rPr lang="en-US" sz="1000" dirty="0">
                <a:solidFill>
                  <a:srgbClr val="64748B"/>
                </a:solidFill>
                <a:latin typeface="Noto Sans JP" pitchFamily="34" charset="0"/>
                <a:ea typeface="Noto Sans JP" pitchFamily="34" charset="-122"/>
                <a:cs typeface="Noto Sans JP" pitchFamily="34" charset="-120"/>
              </a:rPr>
              <a:t>製品ページURL:</a:t>
            </a:r>
            <a:endParaRPr lang="en-US" sz="1000" dirty="0"/>
          </a:p>
        </p:txBody>
      </p:sp>
      <p:sp>
        <p:nvSpPr>
          <p:cNvPr id="15" name="Text 11">
            <a:extLst>
              <a:ext uri="{FF2B5EF4-FFF2-40B4-BE49-F238E27FC236}">
                <a16:creationId xmlns:a16="http://schemas.microsoft.com/office/drawing/2014/main" id="{E3936E39-E4EA-DFF7-D374-9FCFA005A4B7}"/>
              </a:ext>
            </a:extLst>
          </p:cNvPr>
          <p:cNvSpPr txBox="1"/>
          <p:nvPr/>
        </p:nvSpPr>
        <p:spPr>
          <a:xfrm>
            <a:off x="7744968" y="7401154"/>
            <a:ext cx="3633826" cy="152705"/>
          </a:xfrm>
          <a:prstGeom prst="rect">
            <a:avLst/>
          </a:prstGeom>
          <a:noFill/>
          <a:ln/>
        </p:spPr>
        <p:txBody>
          <a:bodyPr wrap="square" lIns="0" tIns="0" rIns="0" bIns="0" rtlCol="0" anchor="ctr"/>
          <a:lstStyle/>
          <a:p>
            <a:pPr marL="0" indent="0" algn="r">
              <a:buNone/>
            </a:pPr>
            <a:r>
              <a:rPr lang="en-US" sz="1000" dirty="0">
                <a:solidFill>
                  <a:srgbClr val="475569"/>
                </a:solidFill>
                <a:latin typeface="Courier New" pitchFamily="34" charset="0"/>
                <a:ea typeface="Courier New" pitchFamily="34" charset="-122"/>
                <a:cs typeface="Courier New" pitchFamily="34" charset="-120"/>
              </a:rPr>
              <a:t>https://www.sourcenext.com/product/genspark/</a:t>
            </a:r>
            <a:endParaRPr lang="en-US" sz="1000" dirty="0"/>
          </a:p>
        </p:txBody>
      </p:sp>
      <p:sp>
        <p:nvSpPr>
          <p:cNvPr id="16" name="Shape 12">
            <a:extLst>
              <a:ext uri="{FF2B5EF4-FFF2-40B4-BE49-F238E27FC236}">
                <a16:creationId xmlns:a16="http://schemas.microsoft.com/office/drawing/2014/main" id="{EFCADF66-77A6-C10D-C904-3234F4A1874E}"/>
              </a:ext>
            </a:extLst>
          </p:cNvPr>
          <p:cNvSpPr/>
          <p:nvPr/>
        </p:nvSpPr>
        <p:spPr>
          <a:xfrm>
            <a:off x="3810305" y="2085746"/>
            <a:ext cx="5076749" cy="4009651"/>
          </a:xfrm>
          <a:prstGeom prst="roundRect">
            <a:avLst>
              <a:gd name="adj" fmla="val 676"/>
            </a:avLst>
          </a:prstGeom>
          <a:solidFill>
            <a:srgbClr val="FFFFFF"/>
          </a:solidFill>
          <a:ln w="25400">
            <a:solidFill>
              <a:srgbClr val="3B82F6"/>
            </a:solidFill>
            <a:prstDash val="solid"/>
          </a:ln>
          <a:effectLst>
            <a:outerShdw blurRad="241300" dist="101600" dir="5400000" algn="bl" rotWithShape="0">
              <a:srgbClr val="000000">
                <a:alpha val="10000"/>
              </a:srgbClr>
            </a:outerShdw>
          </a:effectLst>
        </p:spPr>
        <p:txBody>
          <a:bodyPr/>
          <a:lstStyle/>
          <a:p>
            <a:endParaRPr lang="ja-JP" altLang="en-US"/>
          </a:p>
        </p:txBody>
      </p:sp>
      <p:sp>
        <p:nvSpPr>
          <p:cNvPr id="17" name="Shape 13">
            <a:extLst>
              <a:ext uri="{FF2B5EF4-FFF2-40B4-BE49-F238E27FC236}">
                <a16:creationId xmlns:a16="http://schemas.microsoft.com/office/drawing/2014/main" id="{EB71E0F9-8C65-27D1-5DF3-FED5E6EC5C9E}"/>
              </a:ext>
            </a:extLst>
          </p:cNvPr>
          <p:cNvSpPr/>
          <p:nvPr/>
        </p:nvSpPr>
        <p:spPr>
          <a:xfrm>
            <a:off x="3829507" y="3210458"/>
            <a:ext cx="5038344" cy="9144"/>
          </a:xfrm>
          <a:prstGeom prst="rect">
            <a:avLst/>
          </a:prstGeom>
          <a:solidFill>
            <a:srgbClr val="EFF6FF"/>
          </a:solidFill>
          <a:ln/>
        </p:spPr>
        <p:txBody>
          <a:bodyPr/>
          <a:lstStyle/>
          <a:p>
            <a:endParaRPr lang="ja-JP" altLang="en-US"/>
          </a:p>
        </p:txBody>
      </p:sp>
      <p:sp>
        <p:nvSpPr>
          <p:cNvPr id="18" name="Text 14">
            <a:extLst>
              <a:ext uri="{FF2B5EF4-FFF2-40B4-BE49-F238E27FC236}">
                <a16:creationId xmlns:a16="http://schemas.microsoft.com/office/drawing/2014/main" id="{020BEB26-EFA2-1186-010E-A390429FDFC0}"/>
              </a:ext>
            </a:extLst>
          </p:cNvPr>
          <p:cNvSpPr txBox="1"/>
          <p:nvPr/>
        </p:nvSpPr>
        <p:spPr>
          <a:xfrm>
            <a:off x="3848710" y="2390241"/>
            <a:ext cx="4944656" cy="333756"/>
          </a:xfrm>
          <a:prstGeom prst="rect">
            <a:avLst/>
          </a:prstGeom>
          <a:noFill/>
          <a:ln/>
        </p:spPr>
        <p:txBody>
          <a:bodyPr wrap="square" lIns="0" tIns="0" rIns="0" bIns="0" rtlCol="0" anchor="ctr"/>
          <a:lstStyle/>
          <a:p>
            <a:pPr marL="0" indent="0" algn="ctr">
              <a:buNone/>
            </a:pPr>
            <a:r>
              <a:rPr lang="en-US" sz="1800" b="1" dirty="0">
                <a:solidFill>
                  <a:srgbClr val="475569"/>
                </a:solidFill>
                <a:latin typeface="Noto Sans JP" pitchFamily="34" charset="0"/>
                <a:ea typeface="Noto Sans JP" pitchFamily="34" charset="-122"/>
                <a:cs typeface="Noto Sans JP" pitchFamily="34" charset="-120"/>
              </a:rPr>
              <a:t>Team</a:t>
            </a:r>
            <a:r>
              <a:rPr lang="ja-JP" altLang="en-US" sz="1800" b="1" dirty="0">
                <a:solidFill>
                  <a:srgbClr val="475569"/>
                </a:solidFill>
                <a:latin typeface="Noto Sans JP" pitchFamily="34" charset="0"/>
                <a:ea typeface="Noto Sans JP" pitchFamily="34" charset="-122"/>
                <a:cs typeface="Noto Sans JP" pitchFamily="34" charset="-120"/>
              </a:rPr>
              <a:t>プラン</a:t>
            </a:r>
            <a:endParaRPr lang="en-US" sz="1800" dirty="0"/>
          </a:p>
        </p:txBody>
      </p:sp>
      <p:sp>
        <p:nvSpPr>
          <p:cNvPr id="19" name="Text 15">
            <a:extLst>
              <a:ext uri="{FF2B5EF4-FFF2-40B4-BE49-F238E27FC236}">
                <a16:creationId xmlns:a16="http://schemas.microsoft.com/office/drawing/2014/main" id="{69E27BC7-DBB9-CB9A-82B5-176FCAFB5849}"/>
              </a:ext>
            </a:extLst>
          </p:cNvPr>
          <p:cNvSpPr txBox="1"/>
          <p:nvPr/>
        </p:nvSpPr>
        <p:spPr>
          <a:xfrm>
            <a:off x="5216652" y="2828239"/>
            <a:ext cx="2367382" cy="191110"/>
          </a:xfrm>
          <a:prstGeom prst="rect">
            <a:avLst/>
          </a:prstGeom>
          <a:noFill/>
          <a:ln/>
        </p:spPr>
        <p:txBody>
          <a:bodyPr wrap="square" lIns="0" tIns="0" rIns="0" bIns="0" rtlCol="0" anchor="ctr"/>
          <a:lstStyle/>
          <a:p>
            <a:pPr marL="0" indent="0" algn="ctr">
              <a:buNone/>
            </a:pPr>
            <a:r>
              <a:rPr lang="ja-JP" altLang="en-US" sz="1000" dirty="0">
                <a:solidFill>
                  <a:srgbClr val="6B7280"/>
                </a:solidFill>
                <a:latin typeface="Noto Sans JP" pitchFamily="34" charset="0"/>
                <a:ea typeface="Noto Sans JP" pitchFamily="34" charset="-122"/>
                <a:cs typeface="Noto Sans JP" pitchFamily="34" charset="-120"/>
              </a:rPr>
              <a:t>法人</a:t>
            </a:r>
            <a:r>
              <a:rPr lang="en-US" sz="1000" dirty="0" err="1">
                <a:solidFill>
                  <a:srgbClr val="6B7280"/>
                </a:solidFill>
                <a:latin typeface="Noto Sans JP" pitchFamily="34" charset="0"/>
                <a:ea typeface="Noto Sans JP" pitchFamily="34" charset="-122"/>
                <a:cs typeface="Noto Sans JP" pitchFamily="34" charset="-120"/>
              </a:rPr>
              <a:t>向けスタンダードプラン</a:t>
            </a:r>
            <a:endParaRPr lang="en-US" sz="1000" dirty="0"/>
          </a:p>
        </p:txBody>
      </p:sp>
      <p:sp>
        <p:nvSpPr>
          <p:cNvPr id="23" name="Text 19">
            <a:extLst>
              <a:ext uri="{FF2B5EF4-FFF2-40B4-BE49-F238E27FC236}">
                <a16:creationId xmlns:a16="http://schemas.microsoft.com/office/drawing/2014/main" id="{E0E68B37-42C9-7F5D-86D6-E843E13A1FAC}"/>
              </a:ext>
            </a:extLst>
          </p:cNvPr>
          <p:cNvSpPr txBox="1"/>
          <p:nvPr/>
        </p:nvSpPr>
        <p:spPr>
          <a:xfrm>
            <a:off x="5678424" y="3372307"/>
            <a:ext cx="1905610" cy="667512"/>
          </a:xfrm>
          <a:prstGeom prst="rect">
            <a:avLst/>
          </a:prstGeom>
          <a:noFill/>
          <a:ln/>
        </p:spPr>
        <p:txBody>
          <a:bodyPr wrap="square" lIns="0" tIns="0" rIns="0" bIns="0" rtlCol="0" anchor="ctr"/>
          <a:lstStyle/>
          <a:p>
            <a:pPr marL="0" indent="0" algn="l">
              <a:buNone/>
            </a:pPr>
            <a:r>
              <a:rPr lang="en-US" sz="3600" b="1">
                <a:solidFill>
                  <a:srgbClr val="1E293B"/>
                </a:solidFill>
                <a:latin typeface="Noto Sans JP" pitchFamily="34" charset="0"/>
                <a:ea typeface="Noto Sans JP" pitchFamily="34" charset="-122"/>
              </a:rPr>
              <a:t>5,280</a:t>
            </a:r>
            <a:endParaRPr lang="en-US" sz="3600" dirty="0"/>
          </a:p>
        </p:txBody>
      </p:sp>
      <p:sp>
        <p:nvSpPr>
          <p:cNvPr id="24" name="Text 20">
            <a:extLst>
              <a:ext uri="{FF2B5EF4-FFF2-40B4-BE49-F238E27FC236}">
                <a16:creationId xmlns:a16="http://schemas.microsoft.com/office/drawing/2014/main" id="{559734AB-1444-AA8D-4D9B-0D6B8D24FEBF}"/>
              </a:ext>
            </a:extLst>
          </p:cNvPr>
          <p:cNvSpPr txBox="1"/>
          <p:nvPr/>
        </p:nvSpPr>
        <p:spPr>
          <a:xfrm>
            <a:off x="7058253" y="3685946"/>
            <a:ext cx="845879" cy="247802"/>
          </a:xfrm>
          <a:prstGeom prst="rect">
            <a:avLst/>
          </a:prstGeom>
          <a:noFill/>
          <a:ln/>
        </p:spPr>
        <p:txBody>
          <a:bodyPr wrap="square" lIns="0" tIns="0" rIns="0" bIns="0" rtlCol="0" anchor="ctr"/>
          <a:lstStyle/>
          <a:p>
            <a:pPr marL="0" indent="0" algn="l">
              <a:buNone/>
            </a:pPr>
            <a:r>
              <a:rPr lang="en-US" sz="1300" dirty="0">
                <a:solidFill>
                  <a:srgbClr val="64748B"/>
                </a:solidFill>
                <a:latin typeface="Noto Sans JP" pitchFamily="34" charset="0"/>
                <a:ea typeface="Noto Sans JP" pitchFamily="34" charset="-122"/>
                <a:cs typeface="Noto Sans JP" pitchFamily="34" charset="-120"/>
              </a:rPr>
              <a:t>円/</a:t>
            </a:r>
            <a:r>
              <a:rPr lang="ja-JP" altLang="en-US" sz="1300" dirty="0">
                <a:solidFill>
                  <a:srgbClr val="64748B"/>
                </a:solidFill>
                <a:latin typeface="Noto Sans JP" pitchFamily="34" charset="0"/>
                <a:ea typeface="Noto Sans JP" pitchFamily="34" charset="-122"/>
                <a:cs typeface="Noto Sans JP" pitchFamily="34" charset="-120"/>
              </a:rPr>
              <a:t>月</a:t>
            </a:r>
            <a:endParaRPr lang="en-US" sz="1300" dirty="0"/>
          </a:p>
        </p:txBody>
      </p:sp>
      <p:pic>
        <p:nvPicPr>
          <p:cNvPr id="28" name="Image 3" descr="preencoded.png">
            <a:extLst>
              <a:ext uri="{FF2B5EF4-FFF2-40B4-BE49-F238E27FC236}">
                <a16:creationId xmlns:a16="http://schemas.microsoft.com/office/drawing/2014/main" id="{60A03C37-2ED3-5B7B-1BBC-E1BF92492AE0}"/>
              </a:ext>
            </a:extLst>
          </p:cNvPr>
          <p:cNvPicPr>
            <a:picLocks noChangeAspect="1"/>
          </p:cNvPicPr>
          <p:nvPr/>
        </p:nvPicPr>
        <p:blipFill>
          <a:blip r:embed="rId5"/>
          <a:srcRect l="-21172" r="-21172"/>
          <a:stretch/>
        </p:blipFill>
        <p:spPr>
          <a:xfrm>
            <a:off x="4114800" y="4946315"/>
            <a:ext cx="190195" cy="152705"/>
          </a:xfrm>
          <a:prstGeom prst="rect">
            <a:avLst/>
          </a:prstGeom>
        </p:spPr>
      </p:pic>
      <p:sp>
        <p:nvSpPr>
          <p:cNvPr id="29" name="Text 23">
            <a:extLst>
              <a:ext uri="{FF2B5EF4-FFF2-40B4-BE49-F238E27FC236}">
                <a16:creationId xmlns:a16="http://schemas.microsoft.com/office/drawing/2014/main" id="{019E8BAA-A761-7D43-325A-3836DCCF8203}"/>
              </a:ext>
            </a:extLst>
          </p:cNvPr>
          <p:cNvSpPr txBox="1"/>
          <p:nvPr/>
        </p:nvSpPr>
        <p:spPr>
          <a:xfrm>
            <a:off x="4305910" y="4907910"/>
            <a:ext cx="4009283" cy="228600"/>
          </a:xfrm>
          <a:prstGeom prst="rect">
            <a:avLst/>
          </a:prstGeom>
          <a:noFill/>
          <a:ln/>
        </p:spPr>
        <p:txBody>
          <a:bodyPr wrap="square" lIns="0" tIns="0" rIns="0" bIns="0" rtlCol="0" anchor="ctr"/>
          <a:lstStyle/>
          <a:p>
            <a:pPr marL="0" indent="0" algn="l">
              <a:buNone/>
            </a:pPr>
            <a:r>
              <a:rPr lang="en-US" sz="1200" dirty="0" err="1">
                <a:solidFill>
                  <a:srgbClr val="334155"/>
                </a:solidFill>
                <a:latin typeface="Noto Sans JP" pitchFamily="34" charset="0"/>
                <a:ea typeface="Noto Sans JP" pitchFamily="34" charset="-122"/>
              </a:rPr>
              <a:t>Genspark</a:t>
            </a:r>
            <a:r>
              <a:rPr lang="en-US" sz="1200" dirty="0">
                <a:solidFill>
                  <a:srgbClr val="334155"/>
                </a:solidFill>
                <a:latin typeface="Noto Sans JP" pitchFamily="34" charset="0"/>
                <a:ea typeface="Noto Sans JP" pitchFamily="34" charset="-122"/>
              </a:rPr>
              <a:t> Plus</a:t>
            </a:r>
            <a:r>
              <a:rPr lang="ja-JP" altLang="en-US" sz="1200" dirty="0">
                <a:solidFill>
                  <a:srgbClr val="334155"/>
                </a:solidFill>
                <a:latin typeface="Noto Sans JP" pitchFamily="34" charset="0"/>
                <a:ea typeface="Noto Sans JP" pitchFamily="34" charset="-122"/>
              </a:rPr>
              <a:t>プランで使えるすべての機能</a:t>
            </a:r>
            <a:endParaRPr lang="en-US" sz="1200" dirty="0"/>
          </a:p>
        </p:txBody>
      </p:sp>
      <p:pic>
        <p:nvPicPr>
          <p:cNvPr id="30" name="Image 4" descr="preencoded.png">
            <a:extLst>
              <a:ext uri="{FF2B5EF4-FFF2-40B4-BE49-F238E27FC236}">
                <a16:creationId xmlns:a16="http://schemas.microsoft.com/office/drawing/2014/main" id="{FA1B49D2-ABF0-8283-0426-1A18075E814C}"/>
              </a:ext>
            </a:extLst>
          </p:cNvPr>
          <p:cNvPicPr>
            <a:picLocks noChangeAspect="1"/>
          </p:cNvPicPr>
          <p:nvPr/>
        </p:nvPicPr>
        <p:blipFill>
          <a:blip r:embed="rId5"/>
          <a:srcRect l="-21172" r="-21172"/>
          <a:stretch/>
        </p:blipFill>
        <p:spPr>
          <a:xfrm>
            <a:off x="4114800" y="5317561"/>
            <a:ext cx="190195" cy="152705"/>
          </a:xfrm>
          <a:prstGeom prst="rect">
            <a:avLst/>
          </a:prstGeom>
        </p:spPr>
      </p:pic>
      <p:sp>
        <p:nvSpPr>
          <p:cNvPr id="31" name="Text 24">
            <a:extLst>
              <a:ext uri="{FF2B5EF4-FFF2-40B4-BE49-F238E27FC236}">
                <a16:creationId xmlns:a16="http://schemas.microsoft.com/office/drawing/2014/main" id="{CA12D629-98BD-5A50-E1AE-412BE659535A}"/>
              </a:ext>
            </a:extLst>
          </p:cNvPr>
          <p:cNvSpPr txBox="1"/>
          <p:nvPr/>
        </p:nvSpPr>
        <p:spPr>
          <a:xfrm>
            <a:off x="4305910" y="5279157"/>
            <a:ext cx="4170578" cy="228600"/>
          </a:xfrm>
          <a:prstGeom prst="rect">
            <a:avLst/>
          </a:prstGeom>
          <a:noFill/>
          <a:ln/>
        </p:spPr>
        <p:txBody>
          <a:bodyPr wrap="square" lIns="0" tIns="0" rIns="0" bIns="0" rtlCol="0" anchor="ctr"/>
          <a:lstStyle/>
          <a:p>
            <a:pPr marL="0" indent="0" algn="l">
              <a:buNone/>
            </a:pPr>
            <a:r>
              <a:rPr lang="ja-JP" altLang="en-US" sz="1200" dirty="0">
                <a:solidFill>
                  <a:srgbClr val="334155"/>
                </a:solidFill>
                <a:latin typeface="Noto Sans JP" pitchFamily="34" charset="0"/>
                <a:ea typeface="Noto Sans JP" pitchFamily="34" charset="-122"/>
              </a:rPr>
              <a:t>ユーザー管理、利用状況のモニタリング等の管理機能</a:t>
            </a:r>
            <a:endParaRPr lang="en-US" sz="1200" dirty="0"/>
          </a:p>
        </p:txBody>
      </p:sp>
      <p:pic>
        <p:nvPicPr>
          <p:cNvPr id="32" name="Image 5" descr="preencoded.png">
            <a:extLst>
              <a:ext uri="{FF2B5EF4-FFF2-40B4-BE49-F238E27FC236}">
                <a16:creationId xmlns:a16="http://schemas.microsoft.com/office/drawing/2014/main" id="{30198279-5A3E-5462-8F47-338BB3702013}"/>
              </a:ext>
            </a:extLst>
          </p:cNvPr>
          <p:cNvPicPr>
            <a:picLocks noChangeAspect="1"/>
          </p:cNvPicPr>
          <p:nvPr/>
        </p:nvPicPr>
        <p:blipFill>
          <a:blip r:embed="rId5"/>
          <a:srcRect l="-21172" r="-21172"/>
          <a:stretch/>
        </p:blipFill>
        <p:spPr>
          <a:xfrm>
            <a:off x="4114800" y="5688808"/>
            <a:ext cx="190195" cy="152705"/>
          </a:xfrm>
          <a:prstGeom prst="rect">
            <a:avLst/>
          </a:prstGeom>
        </p:spPr>
      </p:pic>
      <p:sp>
        <p:nvSpPr>
          <p:cNvPr id="33" name="Text 25">
            <a:extLst>
              <a:ext uri="{FF2B5EF4-FFF2-40B4-BE49-F238E27FC236}">
                <a16:creationId xmlns:a16="http://schemas.microsoft.com/office/drawing/2014/main" id="{B82DE55D-B5A4-9B2C-8E92-E71046C0A9AC}"/>
              </a:ext>
            </a:extLst>
          </p:cNvPr>
          <p:cNvSpPr txBox="1"/>
          <p:nvPr/>
        </p:nvSpPr>
        <p:spPr>
          <a:xfrm>
            <a:off x="4305909" y="5650403"/>
            <a:ext cx="4009283" cy="228600"/>
          </a:xfrm>
          <a:prstGeom prst="rect">
            <a:avLst/>
          </a:prstGeom>
          <a:noFill/>
          <a:ln/>
        </p:spPr>
        <p:txBody>
          <a:bodyPr wrap="square" lIns="0" tIns="0" rIns="0" bIns="0" rtlCol="0" anchor="ctr"/>
          <a:lstStyle/>
          <a:p>
            <a:pPr marL="0" indent="0" algn="l">
              <a:buNone/>
            </a:pPr>
            <a:r>
              <a:rPr lang="ja-JP" altLang="en-US" sz="1200" dirty="0">
                <a:solidFill>
                  <a:srgbClr val="334155"/>
                </a:solidFill>
                <a:latin typeface="Noto Sans JP" pitchFamily="34" charset="0"/>
                <a:ea typeface="Noto Sans JP" pitchFamily="34" charset="-122"/>
              </a:rPr>
              <a:t>標準で</a:t>
            </a:r>
            <a:r>
              <a:rPr lang="en-US" sz="1200" dirty="0">
                <a:solidFill>
                  <a:srgbClr val="334155"/>
                </a:solidFill>
                <a:latin typeface="Noto Sans JP" pitchFamily="34" charset="0"/>
                <a:ea typeface="Noto Sans JP" pitchFamily="34" charset="-122"/>
              </a:rPr>
              <a:t>AI</a:t>
            </a:r>
            <a:r>
              <a:rPr lang="ja-JP" altLang="en-US" sz="1200" dirty="0">
                <a:solidFill>
                  <a:srgbClr val="334155"/>
                </a:solidFill>
                <a:latin typeface="Noto Sans JP" pitchFamily="34" charset="0"/>
                <a:ea typeface="Noto Sans JP" pitchFamily="34" charset="-122"/>
              </a:rPr>
              <a:t>学習がオプトアウト</a:t>
            </a:r>
            <a:endParaRPr lang="en-US" sz="1200" dirty="0"/>
          </a:p>
        </p:txBody>
      </p:sp>
      <p:sp>
        <p:nvSpPr>
          <p:cNvPr id="51" name="Text 40">
            <a:extLst>
              <a:ext uri="{FF2B5EF4-FFF2-40B4-BE49-F238E27FC236}">
                <a16:creationId xmlns:a16="http://schemas.microsoft.com/office/drawing/2014/main" id="{526F92C0-103D-5188-3C6A-87F8DD8D502A}"/>
              </a:ext>
            </a:extLst>
          </p:cNvPr>
          <p:cNvSpPr txBox="1"/>
          <p:nvPr/>
        </p:nvSpPr>
        <p:spPr>
          <a:xfrm>
            <a:off x="8476488" y="2255825"/>
            <a:ext cx="471830" cy="372161"/>
          </a:xfrm>
          <a:prstGeom prst="rect">
            <a:avLst/>
          </a:prstGeom>
          <a:noFill/>
          <a:ln/>
        </p:spPr>
        <p:txBody>
          <a:bodyPr wrap="square" lIns="0" tIns="0" rIns="0" bIns="0" rtlCol="0" anchor="ctr"/>
          <a:lstStyle/>
          <a:p>
            <a:pPr marL="0" indent="0" algn="l">
              <a:buNone/>
            </a:pPr>
            <a:r>
              <a:rPr lang="en-US" sz="1000" b="1" dirty="0">
                <a:solidFill>
                  <a:srgbClr val="FFFFFF"/>
                </a:solidFill>
                <a:latin typeface="Noto Sans JP" pitchFamily="34" charset="0"/>
                <a:ea typeface="Noto Sans JP" pitchFamily="34" charset="-122"/>
                <a:cs typeface="Noto Sans JP" pitchFamily="34" charset="-120"/>
              </a:rPr>
              <a:t>SALE</a:t>
            </a:r>
            <a:endParaRPr lang="en-US" sz="1000" dirty="0"/>
          </a:p>
        </p:txBody>
      </p:sp>
      <p:sp>
        <p:nvSpPr>
          <p:cNvPr id="3" name="テキスト ボックス 2">
            <a:extLst>
              <a:ext uri="{FF2B5EF4-FFF2-40B4-BE49-F238E27FC236}">
                <a16:creationId xmlns:a16="http://schemas.microsoft.com/office/drawing/2014/main" id="{B3E6731C-16F7-1E9D-989D-CBA0CA15C420}"/>
              </a:ext>
            </a:extLst>
          </p:cNvPr>
          <p:cNvSpPr txBox="1"/>
          <p:nvPr/>
        </p:nvSpPr>
        <p:spPr>
          <a:xfrm>
            <a:off x="4297647" y="4478948"/>
            <a:ext cx="3908489" cy="307777"/>
          </a:xfrm>
          <a:prstGeom prst="rect">
            <a:avLst/>
          </a:prstGeom>
          <a:noFill/>
        </p:spPr>
        <p:txBody>
          <a:bodyPr wrap="square">
            <a:spAutoFit/>
          </a:bodyPr>
          <a:lstStyle/>
          <a:p>
            <a:pPr algn="ctr"/>
            <a:r>
              <a:rPr lang="ja-JP" altLang="en-US" sz="1400" b="0" i="0" dirty="0">
                <a:solidFill>
                  <a:srgbClr val="666666"/>
                </a:solidFill>
                <a:effectLst/>
                <a:latin typeface="Noto Sans JP" panose="020B0200000000000000" pitchFamily="50" charset="-128"/>
                <a:ea typeface="Noto Sans JP" panose="020B0200000000000000" pitchFamily="50" charset="-128"/>
              </a:rPr>
              <a:t>製品コード：</a:t>
            </a:r>
            <a:r>
              <a:rPr lang="ja-JP" altLang="en-US" sz="1400" dirty="0">
                <a:solidFill>
                  <a:srgbClr val="666666"/>
                </a:solidFill>
                <a:latin typeface="Noto Sans JP" panose="020B0200000000000000" pitchFamily="50" charset="-128"/>
                <a:ea typeface="Noto Sans JP" panose="020B0200000000000000" pitchFamily="50" charset="-128"/>
              </a:rPr>
              <a:t>現在調整中</a:t>
            </a:r>
            <a:endParaRPr lang="ja-JP" altLang="en-US" sz="1400" dirty="0">
              <a:latin typeface="Noto Sans JP" panose="020B0200000000000000" pitchFamily="50" charset="-128"/>
              <a:ea typeface="Noto Sans JP" panose="020B0200000000000000" pitchFamily="50" charset="-128"/>
            </a:endParaRPr>
          </a:p>
        </p:txBody>
      </p:sp>
      <p:sp>
        <p:nvSpPr>
          <p:cNvPr id="2" name="テキスト ボックス 1">
            <a:extLst>
              <a:ext uri="{FF2B5EF4-FFF2-40B4-BE49-F238E27FC236}">
                <a16:creationId xmlns:a16="http://schemas.microsoft.com/office/drawing/2014/main" id="{E079245D-64DC-1FCC-FEE3-651560D63543}"/>
              </a:ext>
            </a:extLst>
          </p:cNvPr>
          <p:cNvSpPr txBox="1"/>
          <p:nvPr/>
        </p:nvSpPr>
        <p:spPr>
          <a:xfrm>
            <a:off x="4297646" y="4012514"/>
            <a:ext cx="3908489" cy="307777"/>
          </a:xfrm>
          <a:prstGeom prst="rect">
            <a:avLst/>
          </a:prstGeom>
          <a:noFill/>
        </p:spPr>
        <p:txBody>
          <a:bodyPr wrap="square">
            <a:spAutoFit/>
          </a:bodyPr>
          <a:lstStyle/>
          <a:p>
            <a:pPr algn="ctr"/>
            <a:r>
              <a:rPr lang="ja-JP" altLang="en-US" sz="1400" b="0" i="0" dirty="0">
                <a:solidFill>
                  <a:srgbClr val="666666"/>
                </a:solidFill>
                <a:effectLst/>
                <a:latin typeface="Noto Sans JP" panose="020B0200000000000000" pitchFamily="50" charset="-128"/>
                <a:ea typeface="Noto Sans JP" panose="020B0200000000000000" pitchFamily="50" charset="-128"/>
              </a:rPr>
              <a:t>（税抜 </a:t>
            </a:r>
            <a:r>
              <a:rPr lang="en-US" altLang="ja-JP" sz="1400" b="0" i="0">
                <a:solidFill>
                  <a:srgbClr val="666666"/>
                </a:solidFill>
                <a:effectLst/>
                <a:latin typeface="Noto Sans JP" panose="020B0200000000000000" pitchFamily="50" charset="-128"/>
                <a:ea typeface="Noto Sans JP" panose="020B0200000000000000" pitchFamily="50" charset="-128"/>
              </a:rPr>
              <a:t>4,800</a:t>
            </a:r>
            <a:r>
              <a:rPr lang="ja-JP" altLang="en-US" sz="1400" b="0" i="0">
                <a:solidFill>
                  <a:srgbClr val="666666"/>
                </a:solidFill>
                <a:effectLst/>
                <a:latin typeface="Noto Sans JP" panose="020B0200000000000000" pitchFamily="50" charset="-128"/>
                <a:ea typeface="Noto Sans JP" panose="020B0200000000000000" pitchFamily="50" charset="-128"/>
              </a:rPr>
              <a:t>円</a:t>
            </a:r>
            <a:r>
              <a:rPr lang="ja-JP" altLang="en-US" sz="1400" b="0" i="0" dirty="0">
                <a:solidFill>
                  <a:srgbClr val="666666"/>
                </a:solidFill>
                <a:effectLst/>
                <a:latin typeface="Noto Sans JP" panose="020B0200000000000000" pitchFamily="50" charset="-128"/>
                <a:ea typeface="Noto Sans JP" panose="020B0200000000000000" pitchFamily="50" charset="-128"/>
              </a:rPr>
              <a:t>）</a:t>
            </a:r>
          </a:p>
        </p:txBody>
      </p:sp>
    </p:spTree>
    <p:extLst>
      <p:ext uri="{BB962C8B-B14F-4D97-AF65-F5344CB8AC3E}">
        <p14:creationId xmlns:p14="http://schemas.microsoft.com/office/powerpoint/2010/main" val="219330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
          <p:cNvSpPr/>
          <p:nvPr/>
        </p:nvSpPr>
        <p:spPr>
          <a:xfrm>
            <a:off x="914400" y="1895551"/>
            <a:ext cx="10705795" cy="457200"/>
          </a:xfrm>
          <a:prstGeom prst="roundRect">
            <a:avLst>
              <a:gd name="adj" fmla="val 25000"/>
            </a:avLst>
          </a:prstGeom>
          <a:solidFill>
            <a:srgbClr val="E6F2FF"/>
          </a:solidFill>
          <a:ln/>
        </p:spPr>
        <p:txBody>
          <a:bodyPr/>
          <a:lstStyle/>
          <a:p>
            <a:endParaRPr lang="ja-JP" altLang="en-US"/>
          </a:p>
        </p:txBody>
      </p:sp>
      <p:sp>
        <p:nvSpPr>
          <p:cNvPr id="7" name="Shape 4"/>
          <p:cNvSpPr/>
          <p:nvPr/>
        </p:nvSpPr>
        <p:spPr>
          <a:xfrm>
            <a:off x="928687" y="1895551"/>
            <a:ext cx="38405" cy="457200"/>
          </a:xfrm>
          <a:prstGeom prst="roundRect">
            <a:avLst>
              <a:gd name="adj" fmla="val 297617"/>
            </a:avLst>
          </a:prstGeom>
          <a:solidFill>
            <a:srgbClr val="0066CC"/>
          </a:solidFill>
          <a:ln w="12700">
            <a:solidFill>
              <a:srgbClr val="0066CC">
                <a:alpha val="0"/>
              </a:srgbClr>
            </a:solidFill>
            <a:prstDash val="solid"/>
          </a:ln>
        </p:spPr>
        <p:txBody>
          <a:bodyPr/>
          <a:lstStyle/>
          <a:p>
            <a:endParaRPr lang="ja-JP" altLang="en-US"/>
          </a:p>
        </p:txBody>
      </p:sp>
      <p:sp>
        <p:nvSpPr>
          <p:cNvPr id="8" name="Text 5"/>
          <p:cNvSpPr txBox="1"/>
          <p:nvPr/>
        </p:nvSpPr>
        <p:spPr>
          <a:xfrm>
            <a:off x="1200606" y="2009851"/>
            <a:ext cx="10438791" cy="228600"/>
          </a:xfrm>
          <a:prstGeom prst="rect">
            <a:avLst/>
          </a:prstGeom>
          <a:noFill/>
          <a:ln/>
        </p:spPr>
        <p:txBody>
          <a:bodyPr wrap="square" lIns="0" tIns="0" rIns="0" bIns="0" rtlCol="0" anchor="ctr"/>
          <a:lstStyle/>
          <a:p>
            <a:pPr marL="0" indent="0" algn="l">
              <a:buNone/>
            </a:pPr>
            <a:r>
              <a:rPr lang="en-US" sz="1200" dirty="0" err="1">
                <a:solidFill>
                  <a:srgbClr val="333333"/>
                </a:solidFill>
                <a:latin typeface="Noto Sans JP" pitchFamily="34" charset="0"/>
                <a:ea typeface="Noto Sans JP" pitchFamily="34" charset="-122"/>
                <a:cs typeface="Noto Sans JP" pitchFamily="34" charset="-120"/>
              </a:rPr>
              <a:t>従来の個人向け「Plus</a:t>
            </a:r>
            <a:r>
              <a:rPr lang="en-US" sz="1200" dirty="0">
                <a:solidFill>
                  <a:srgbClr val="333333"/>
                </a:solidFill>
                <a:latin typeface="Noto Sans JP" pitchFamily="34" charset="0"/>
                <a:ea typeface="Noto Sans JP" pitchFamily="34" charset="-122"/>
                <a:cs typeface="Noto Sans JP" pitchFamily="34" charset="-120"/>
              </a:rPr>
              <a:t> 版」に加え、組織での一括管理や高度なセキュリティを実現する「Team 版」の提供を2026</a:t>
            </a:r>
            <a:r>
              <a:rPr lang="ja-JP" altLang="en-US" sz="1200" dirty="0">
                <a:solidFill>
                  <a:srgbClr val="333333"/>
                </a:solidFill>
                <a:latin typeface="Noto Sans JP" pitchFamily="34" charset="0"/>
                <a:ea typeface="Noto Sans JP" pitchFamily="34" charset="-122"/>
                <a:cs typeface="Noto Sans JP" pitchFamily="34" charset="-120"/>
              </a:rPr>
              <a:t>年</a:t>
            </a:r>
            <a:r>
              <a:rPr lang="en-US" altLang="ja-JP" sz="1200" dirty="0">
                <a:solidFill>
                  <a:srgbClr val="333333"/>
                </a:solidFill>
                <a:latin typeface="Noto Sans JP" pitchFamily="34" charset="0"/>
                <a:ea typeface="Noto Sans JP" pitchFamily="34" charset="-122"/>
                <a:cs typeface="Noto Sans JP" pitchFamily="34" charset="-120"/>
              </a:rPr>
              <a:t>4</a:t>
            </a:r>
            <a:r>
              <a:rPr lang="ja-JP" altLang="en-US" sz="1200" dirty="0">
                <a:solidFill>
                  <a:srgbClr val="333333"/>
                </a:solidFill>
                <a:latin typeface="Noto Sans JP" pitchFamily="34" charset="0"/>
                <a:ea typeface="Noto Sans JP" pitchFamily="34" charset="-122"/>
                <a:cs typeface="Noto Sans JP" pitchFamily="34" charset="-120"/>
              </a:rPr>
              <a:t>月以降に</a:t>
            </a:r>
            <a:r>
              <a:rPr lang="en-US" sz="1200" dirty="0" err="1">
                <a:solidFill>
                  <a:srgbClr val="333333"/>
                </a:solidFill>
                <a:latin typeface="Noto Sans JP" pitchFamily="34" charset="0"/>
                <a:ea typeface="Noto Sans JP" pitchFamily="34" charset="-122"/>
                <a:cs typeface="Noto Sans JP" pitchFamily="34" charset="-120"/>
              </a:rPr>
              <a:t>開始いたします</a:t>
            </a:r>
            <a:r>
              <a:rPr lang="en-US" sz="1200" dirty="0">
                <a:solidFill>
                  <a:srgbClr val="333333"/>
                </a:solidFill>
                <a:latin typeface="Noto Sans JP" pitchFamily="34" charset="0"/>
                <a:ea typeface="Noto Sans JP" pitchFamily="34" charset="-122"/>
                <a:cs typeface="Noto Sans JP" pitchFamily="34" charset="-120"/>
              </a:rPr>
              <a:t>。</a:t>
            </a:r>
            <a:endParaRPr lang="en-US" sz="1200" dirty="0"/>
          </a:p>
        </p:txBody>
      </p:sp>
      <p:graphicFrame>
        <p:nvGraphicFramePr>
          <p:cNvPr id="9" name="Table 0"/>
          <p:cNvGraphicFramePr>
            <a:graphicFrameLocks noGrp="1"/>
          </p:cNvGraphicFramePr>
          <p:nvPr>
            <p:extLst>
              <p:ext uri="{D42A27DB-BD31-4B8C-83A1-F6EECF244321}">
                <p14:modId xmlns:p14="http://schemas.microsoft.com/office/powerpoint/2010/main" val="1307586603"/>
              </p:ext>
            </p:extLst>
          </p:nvPr>
        </p:nvGraphicFramePr>
        <p:xfrm>
          <a:off x="914400" y="2674849"/>
          <a:ext cx="10689625" cy="3620904"/>
        </p:xfrm>
        <a:graphic>
          <a:graphicData uri="http://schemas.openxmlformats.org/drawingml/2006/table">
            <a:tbl>
              <a:tblPr/>
              <a:tblGrid>
                <a:gridCol w="1289868">
                  <a:extLst>
                    <a:ext uri="{9D8B030D-6E8A-4147-A177-3AD203B41FA5}">
                      <a16:colId xmlns:a16="http://schemas.microsoft.com/office/drawing/2014/main" val="20000"/>
                    </a:ext>
                  </a:extLst>
                </a:gridCol>
                <a:gridCol w="3793860">
                  <a:extLst>
                    <a:ext uri="{9D8B030D-6E8A-4147-A177-3AD203B41FA5}">
                      <a16:colId xmlns:a16="http://schemas.microsoft.com/office/drawing/2014/main" val="20001"/>
                    </a:ext>
                  </a:extLst>
                </a:gridCol>
                <a:gridCol w="5605897">
                  <a:extLst>
                    <a:ext uri="{9D8B030D-6E8A-4147-A177-3AD203B41FA5}">
                      <a16:colId xmlns:a16="http://schemas.microsoft.com/office/drawing/2014/main" val="20002"/>
                    </a:ext>
                  </a:extLst>
                </a:gridCol>
              </a:tblGrid>
              <a:tr h="449931">
                <a:tc>
                  <a:txBody>
                    <a:bodyPr/>
                    <a:lstStyle/>
                    <a:p>
                      <a:pPr marL="0" indent="0" algn="l">
                        <a:buNone/>
                      </a:pPr>
                      <a:r>
                        <a:rPr lang="en-US" sz="1200" b="1" dirty="0">
                          <a:solidFill>
                            <a:srgbClr val="FFFFFF"/>
                          </a:solidFill>
                          <a:latin typeface="Noto Sans JP" pitchFamily="34" charset="0"/>
                          <a:ea typeface="Noto Sans JP" pitchFamily="34" charset="-122"/>
                          <a:cs typeface="Noto Sans JP" pitchFamily="34" charset="-120"/>
                        </a:rPr>
                        <a:t>項目</a:t>
                      </a:r>
                      <a:endParaRPr lang="en-US" sz="1200" dirty="0">
                        <a:latin typeface="Noto Sans JP" charset="0"/>
                        <a:ea typeface="Noto Sans JP" charset="0"/>
                        <a:cs typeface="Noto Sans JP" charset="0"/>
                      </a:endParaRPr>
                    </a:p>
                  </a:txBody>
                  <a:tcPr marL="152705" marR="152705" marT="133502" marB="133502" anchor="ctr">
                    <a:lnL w="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66CC"/>
                    </a:solidFill>
                  </a:tcPr>
                </a:tc>
                <a:tc>
                  <a:txBody>
                    <a:bodyPr/>
                    <a:lstStyle/>
                    <a:p>
                      <a:pPr marL="0" indent="0" algn="l">
                        <a:buNone/>
                      </a:pPr>
                      <a:r>
                        <a:rPr lang="en-US" sz="1200" b="1" dirty="0">
                          <a:solidFill>
                            <a:srgbClr val="FFFFFF"/>
                          </a:solidFill>
                          <a:latin typeface="Noto Sans JP" pitchFamily="34" charset="0"/>
                          <a:ea typeface="Noto Sans JP" pitchFamily="34" charset="-122"/>
                          <a:cs typeface="Noto Sans JP" pitchFamily="34" charset="-120"/>
                        </a:rPr>
                        <a:t>Plus 版（個人向け）</a:t>
                      </a:r>
                      <a:endParaRPr lang="en-US" sz="1200" dirty="0">
                        <a:latin typeface="Noto Sans JP" charset="0"/>
                        <a:ea typeface="Noto Sans JP" charset="0"/>
                        <a:cs typeface="Noto Sans JP" charset="0"/>
                      </a:endParaRPr>
                    </a:p>
                  </a:txBody>
                  <a:tcPr marL="152705" marR="152705" marT="133502" marB="13350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66CC"/>
                    </a:solidFill>
                  </a:tcPr>
                </a:tc>
                <a:tc>
                  <a:txBody>
                    <a:bodyPr/>
                    <a:lstStyle/>
                    <a:p>
                      <a:pPr marL="0" indent="0" algn="l">
                        <a:buNone/>
                      </a:pPr>
                      <a:r>
                        <a:rPr lang="en-US" sz="1200" b="1" dirty="0">
                          <a:solidFill>
                            <a:srgbClr val="FFFFFF"/>
                          </a:solidFill>
                          <a:latin typeface="Noto Sans JP" pitchFamily="34" charset="0"/>
                          <a:ea typeface="Noto Sans JP" pitchFamily="34" charset="-122"/>
                          <a:cs typeface="Noto Sans JP" pitchFamily="34" charset="-120"/>
                        </a:rPr>
                        <a:t>Team 版（法人・チーム向け）</a:t>
                      </a:r>
                      <a:endParaRPr lang="en-US" sz="1200" dirty="0">
                        <a:latin typeface="Noto Sans JP" charset="0"/>
                        <a:ea typeface="Noto Sans JP" charset="0"/>
                        <a:cs typeface="Noto Sans JP" charset="0"/>
                      </a:endParaRPr>
                    </a:p>
                  </a:txBody>
                  <a:tcPr marL="152705" marR="152705" marT="133502" marB="133502" anchor="ctr">
                    <a:lnL w="9525"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66CC"/>
                    </a:solidFill>
                  </a:tcPr>
                </a:tc>
                <a:extLst>
                  <a:ext uri="{0D108BD9-81ED-4DB2-BD59-A6C34878D82A}">
                    <a16:rowId xmlns:a16="http://schemas.microsoft.com/office/drawing/2014/main" val="10000"/>
                  </a:ext>
                </a:extLst>
              </a:tr>
              <a:tr h="511285">
                <a:tc>
                  <a:txBody>
                    <a:bodyPr/>
                    <a:lstStyle/>
                    <a:p>
                      <a:pPr marL="0" indent="0">
                        <a:buNone/>
                      </a:pPr>
                      <a:r>
                        <a:rPr lang="en-US" sz="1050" b="1" dirty="0">
                          <a:solidFill>
                            <a:srgbClr val="0066CC"/>
                          </a:solidFill>
                          <a:latin typeface="Noto Sans JP" pitchFamily="34" charset="0"/>
                          <a:ea typeface="Noto Sans JP" pitchFamily="34" charset="-122"/>
                          <a:cs typeface="Noto Sans JP" pitchFamily="34" charset="-120"/>
                        </a:rPr>
                        <a:t>価格</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0F7FF"/>
                    </a:solidFill>
                  </a:tcPr>
                </a:tc>
                <a:tc>
                  <a:txBody>
                    <a:bodyPr/>
                    <a:lstStyle/>
                    <a:p>
                      <a:pPr marL="0" indent="0">
                        <a:buNone/>
                      </a:pPr>
                      <a:r>
                        <a:rPr lang="en-US" sz="1100" b="1" dirty="0">
                          <a:solidFill>
                            <a:srgbClr val="0066CC"/>
                          </a:solidFill>
                          <a:latin typeface="Noto Sans JP" pitchFamily="34" charset="0"/>
                          <a:ea typeface="Noto Sans JP" pitchFamily="34" charset="-122"/>
                        </a:rPr>
                        <a:t>1</a:t>
                      </a:r>
                      <a:r>
                        <a:rPr lang="ja-JP" altLang="en-US" sz="1100" b="1" dirty="0">
                          <a:solidFill>
                            <a:srgbClr val="0066CC"/>
                          </a:solidFill>
                          <a:latin typeface="Noto Sans JP" pitchFamily="34" charset="0"/>
                          <a:ea typeface="Noto Sans JP" pitchFamily="34" charset="-122"/>
                        </a:rPr>
                        <a:t>年版　</a:t>
                      </a:r>
                      <a:r>
                        <a:rPr lang="en-US" altLang="ja-JP" sz="1100" b="1" dirty="0">
                          <a:solidFill>
                            <a:srgbClr val="0066CC"/>
                          </a:solidFill>
                          <a:latin typeface="Noto Sans JP" pitchFamily="34" charset="0"/>
                          <a:ea typeface="Noto Sans JP" pitchFamily="34" charset="-122"/>
                        </a:rPr>
                        <a:t>40,000</a:t>
                      </a:r>
                      <a:r>
                        <a:rPr lang="ja-JP" altLang="en-US" sz="1100" b="1" dirty="0">
                          <a:solidFill>
                            <a:srgbClr val="0066CC"/>
                          </a:solidFill>
                          <a:latin typeface="Noto Sans JP" pitchFamily="34" charset="0"/>
                          <a:ea typeface="Noto Sans JP" pitchFamily="34" charset="-122"/>
                        </a:rPr>
                        <a:t>円（税込）</a:t>
                      </a:r>
                      <a:endParaRPr lang="en-US" altLang="ja-JP" sz="1100" b="1" dirty="0">
                        <a:solidFill>
                          <a:srgbClr val="0066CC"/>
                        </a:solidFill>
                        <a:latin typeface="Noto Sans JP" pitchFamily="34" charset="0"/>
                        <a:ea typeface="Noto Sans JP" pitchFamily="34" charset="-122"/>
                      </a:endParaRPr>
                    </a:p>
                    <a:p>
                      <a:pPr marL="0" indent="0">
                        <a:buNone/>
                      </a:pPr>
                      <a:r>
                        <a:rPr lang="en-US" altLang="ja-JP" sz="1100" b="1" dirty="0">
                          <a:solidFill>
                            <a:srgbClr val="0066CC"/>
                          </a:solidFill>
                          <a:latin typeface="Noto Sans JP" pitchFamily="34" charset="0"/>
                          <a:ea typeface="Noto Sans JP" pitchFamily="34" charset="-122"/>
                        </a:rPr>
                        <a:t>3</a:t>
                      </a:r>
                      <a:r>
                        <a:rPr lang="ja-JP" altLang="en-US" sz="1100" b="1" dirty="0">
                          <a:solidFill>
                            <a:srgbClr val="0066CC"/>
                          </a:solidFill>
                          <a:latin typeface="Noto Sans JP" pitchFamily="34" charset="0"/>
                          <a:ea typeface="Noto Sans JP" pitchFamily="34" charset="-122"/>
                        </a:rPr>
                        <a:t>年版　</a:t>
                      </a:r>
                      <a:r>
                        <a:rPr lang="en-US" altLang="ja-JP" sz="1100" b="1" dirty="0">
                          <a:solidFill>
                            <a:srgbClr val="0066CC"/>
                          </a:solidFill>
                          <a:latin typeface="Noto Sans JP" pitchFamily="34" charset="0"/>
                          <a:ea typeface="Noto Sans JP" pitchFamily="34" charset="-122"/>
                        </a:rPr>
                        <a:t>100,000</a:t>
                      </a:r>
                      <a:r>
                        <a:rPr lang="ja-JP" altLang="en-US" sz="1100" b="1" dirty="0">
                          <a:solidFill>
                            <a:srgbClr val="0066CC"/>
                          </a:solidFill>
                          <a:latin typeface="Noto Sans JP" pitchFamily="34" charset="0"/>
                          <a:ea typeface="Noto Sans JP" pitchFamily="34" charset="-122"/>
                        </a:rPr>
                        <a:t>円（税込）</a:t>
                      </a:r>
                      <a:endParaRPr lang="en-US" altLang="ja-JP" sz="1100" b="1" dirty="0">
                        <a:solidFill>
                          <a:srgbClr val="0066CC"/>
                        </a:solidFill>
                        <a:latin typeface="Noto Sans JP" pitchFamily="34" charset="0"/>
                        <a:ea typeface="Noto Sans JP" pitchFamily="34" charset="-122"/>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FFF"/>
                    </a:solidFill>
                  </a:tcPr>
                </a:tc>
                <a:tc>
                  <a:txBody>
                    <a:bodyPr/>
                    <a:lstStyle/>
                    <a:p>
                      <a:pPr marL="0" indent="0">
                        <a:buNone/>
                      </a:pPr>
                      <a:r>
                        <a:rPr lang="en-US" sz="1125" b="1" dirty="0">
                          <a:solidFill>
                            <a:srgbClr val="0066CC"/>
                          </a:solidFill>
                          <a:latin typeface="Noto Sans JP" pitchFamily="34" charset="0"/>
                          <a:ea typeface="Noto Sans JP" pitchFamily="34" charset="-122"/>
                          <a:cs typeface="Noto Sans JP" pitchFamily="34" charset="-120"/>
                        </a:rPr>
                        <a:t>5,280</a:t>
                      </a:r>
                      <a:r>
                        <a:rPr lang="ja-JP" altLang="en-US" sz="1125" b="1" dirty="0">
                          <a:solidFill>
                            <a:srgbClr val="0066CC"/>
                          </a:solidFill>
                          <a:latin typeface="Noto Sans JP" pitchFamily="34" charset="0"/>
                          <a:ea typeface="Noto Sans JP" pitchFamily="34" charset="-122"/>
                          <a:cs typeface="Noto Sans JP" pitchFamily="34" charset="-120"/>
                        </a:rPr>
                        <a:t>円（税込）</a:t>
                      </a:r>
                      <a:r>
                        <a:rPr lang="en-US" sz="1125" b="1" dirty="0">
                          <a:solidFill>
                            <a:srgbClr val="0066CC"/>
                          </a:solidFill>
                          <a:latin typeface="Noto Sans JP" pitchFamily="34" charset="0"/>
                          <a:ea typeface="Noto Sans JP" pitchFamily="34" charset="-122"/>
                          <a:cs typeface="Noto Sans JP" pitchFamily="34" charset="-120"/>
                        </a:rPr>
                        <a:t>/</a:t>
                      </a:r>
                      <a:r>
                        <a:rPr lang="ja-JP" altLang="en-US" sz="1125" b="1" dirty="0">
                          <a:solidFill>
                            <a:srgbClr val="0066CC"/>
                          </a:solidFill>
                          <a:latin typeface="Noto Sans JP" pitchFamily="34" charset="0"/>
                          <a:ea typeface="Noto Sans JP" pitchFamily="34" charset="-122"/>
                          <a:cs typeface="Noto Sans JP" pitchFamily="34" charset="-120"/>
                        </a:rPr>
                        <a:t>月</a:t>
                      </a:r>
                      <a:r>
                        <a:rPr lang="en-US" sz="1125" b="1" dirty="0">
                          <a:solidFill>
                            <a:srgbClr val="0066CC"/>
                          </a:solidFill>
                          <a:latin typeface="Noto Sans JP" pitchFamily="34" charset="0"/>
                          <a:ea typeface="Noto Sans JP" pitchFamily="34" charset="-122"/>
                          <a:cs typeface="Noto Sans JP" pitchFamily="34" charset="-120"/>
                        </a:rPr>
                        <a:t>/</a:t>
                      </a:r>
                      <a:r>
                        <a:rPr lang="en-US" sz="1125" b="1" dirty="0" err="1">
                          <a:solidFill>
                            <a:srgbClr val="0066CC"/>
                          </a:solidFill>
                          <a:latin typeface="Noto Sans JP" pitchFamily="34" charset="0"/>
                          <a:ea typeface="Noto Sans JP" pitchFamily="34" charset="-122"/>
                          <a:cs typeface="Noto Sans JP" pitchFamily="34" charset="-120"/>
                        </a:rPr>
                        <a:t>ユーザ</a:t>
                      </a:r>
                      <a:r>
                        <a:rPr lang="en-US" sz="1125" b="1" dirty="0">
                          <a:solidFill>
                            <a:srgbClr val="0066CC"/>
                          </a:solidFill>
                          <a:latin typeface="Noto Sans JP" pitchFamily="34" charset="0"/>
                          <a:ea typeface="Noto Sans JP" pitchFamily="34" charset="-122"/>
                          <a:cs typeface="Noto Sans JP" pitchFamily="34" charset="-120"/>
                        </a:rPr>
                        <a:t>ー</a:t>
                      </a:r>
                      <a:endParaRPr lang="en-US" sz="1200" dirty="0"/>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9931">
                <a:tc>
                  <a:txBody>
                    <a:bodyPr/>
                    <a:lstStyle/>
                    <a:p>
                      <a:pPr marL="0" indent="0">
                        <a:buNone/>
                      </a:pPr>
                      <a:r>
                        <a:rPr lang="en-US" sz="1050" b="1" dirty="0">
                          <a:solidFill>
                            <a:srgbClr val="0066CC"/>
                          </a:solidFill>
                          <a:latin typeface="Noto Sans JP" pitchFamily="34" charset="0"/>
                          <a:ea typeface="Noto Sans JP" pitchFamily="34" charset="-122"/>
                          <a:cs typeface="Noto Sans JP" pitchFamily="34" charset="-120"/>
                        </a:rPr>
                        <a:t>クレジット</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0F7FF"/>
                    </a:solidFill>
                  </a:tcPr>
                </a:tc>
                <a:tc>
                  <a:txBody>
                    <a:bodyPr/>
                    <a:lstStyle/>
                    <a:p>
                      <a:pPr marL="0" indent="0">
                        <a:buNone/>
                      </a:pPr>
                      <a:r>
                        <a:rPr lang="en-US" sz="1050" dirty="0">
                          <a:solidFill>
                            <a:srgbClr val="333333"/>
                          </a:solidFill>
                          <a:latin typeface="Noto Sans JP" pitchFamily="34" charset="0"/>
                          <a:ea typeface="Noto Sans JP" pitchFamily="34" charset="-122"/>
                          <a:cs typeface="Noto Sans JP" pitchFamily="34" charset="-120"/>
                        </a:rPr>
                        <a:t>10,000 クレジット／月</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8F9FB"/>
                    </a:solidFill>
                  </a:tcPr>
                </a:tc>
                <a:tc>
                  <a:txBody>
                    <a:bodyPr/>
                    <a:lstStyle/>
                    <a:p>
                      <a:pPr marL="0" indent="0">
                        <a:buNone/>
                      </a:pPr>
                      <a:r>
                        <a:rPr lang="en-US" sz="1050" dirty="0">
                          <a:solidFill>
                            <a:srgbClr val="333333"/>
                          </a:solidFill>
                          <a:latin typeface="Noto Sans JP" pitchFamily="34" charset="0"/>
                          <a:ea typeface="Noto Sans JP" pitchFamily="34" charset="-122"/>
                          <a:cs typeface="Noto Sans JP" pitchFamily="34" charset="-120"/>
                        </a:rPr>
                        <a:t>12,000 クレジット／月</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8F9FB"/>
                    </a:solidFill>
                  </a:tcPr>
                </a:tc>
                <a:extLst>
                  <a:ext uri="{0D108BD9-81ED-4DB2-BD59-A6C34878D82A}">
                    <a16:rowId xmlns:a16="http://schemas.microsoft.com/office/drawing/2014/main" val="10002"/>
                  </a:ext>
                </a:extLst>
              </a:tr>
              <a:tr h="449931">
                <a:tc>
                  <a:txBody>
                    <a:bodyPr/>
                    <a:lstStyle/>
                    <a:p>
                      <a:pPr marL="0" indent="0">
                        <a:buNone/>
                      </a:pPr>
                      <a:r>
                        <a:rPr lang="en-US" sz="1050" b="1" dirty="0">
                          <a:solidFill>
                            <a:srgbClr val="0066CC"/>
                          </a:solidFill>
                          <a:latin typeface="Noto Sans JP" pitchFamily="34" charset="0"/>
                          <a:ea typeface="Noto Sans JP" pitchFamily="34" charset="-122"/>
                          <a:cs typeface="Noto Sans JP" pitchFamily="34" charset="-120"/>
                        </a:rPr>
                        <a:t>主な対象</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0F7FF"/>
                    </a:solidFill>
                  </a:tcPr>
                </a:tc>
                <a:tc>
                  <a:txBody>
                    <a:bodyPr/>
                    <a:lstStyle/>
                    <a:p>
                      <a:pPr marL="0" indent="0">
                        <a:buNone/>
                      </a:pPr>
                      <a:r>
                        <a:rPr lang="en-US" sz="1050" dirty="0">
                          <a:solidFill>
                            <a:srgbClr val="333333"/>
                          </a:solidFill>
                          <a:latin typeface="Noto Sans JP" pitchFamily="34" charset="0"/>
                          <a:ea typeface="Noto Sans JP" pitchFamily="34" charset="-122"/>
                          <a:cs typeface="Noto Sans JP" pitchFamily="34" charset="-120"/>
                        </a:rPr>
                        <a:t>プロフェッショナル、個人事業主</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FFF"/>
                    </a:solidFill>
                  </a:tcPr>
                </a:tc>
                <a:tc>
                  <a:txBody>
                    <a:bodyPr/>
                    <a:lstStyle/>
                    <a:p>
                      <a:pPr marL="0" indent="0">
                        <a:buNone/>
                      </a:pPr>
                      <a:r>
                        <a:rPr lang="en-US" sz="1050" dirty="0">
                          <a:solidFill>
                            <a:srgbClr val="333333"/>
                          </a:solidFill>
                          <a:latin typeface="Noto Sans JP" pitchFamily="34" charset="0"/>
                          <a:ea typeface="Noto Sans JP" pitchFamily="34" charset="-122"/>
                          <a:cs typeface="Noto Sans JP" pitchFamily="34" charset="-120"/>
                        </a:rPr>
                        <a:t>2名以上のチーム・企業</a:t>
                      </a:r>
                      <a:r>
                        <a:rPr lang="ja-JP" altLang="en-US" sz="1050" dirty="0">
                          <a:solidFill>
                            <a:srgbClr val="333333"/>
                          </a:solidFill>
                          <a:latin typeface="Noto Sans JP" pitchFamily="34" charset="0"/>
                          <a:ea typeface="Noto Sans JP" pitchFamily="34" charset="-122"/>
                          <a:cs typeface="Noto Sans JP" pitchFamily="34" charset="-120"/>
                        </a:rPr>
                        <a:t>（最大</a:t>
                      </a:r>
                      <a:r>
                        <a:rPr lang="en-US" altLang="ja-JP" sz="1050" dirty="0">
                          <a:solidFill>
                            <a:srgbClr val="333333"/>
                          </a:solidFill>
                          <a:latin typeface="Noto Sans JP" pitchFamily="34" charset="0"/>
                          <a:ea typeface="Noto Sans JP" pitchFamily="34" charset="-122"/>
                          <a:cs typeface="Noto Sans JP" pitchFamily="34" charset="-120"/>
                        </a:rPr>
                        <a:t>150</a:t>
                      </a:r>
                      <a:r>
                        <a:rPr lang="ja-JP" altLang="en-US" sz="1050" dirty="0">
                          <a:solidFill>
                            <a:srgbClr val="333333"/>
                          </a:solidFill>
                          <a:latin typeface="Noto Sans JP" pitchFamily="34" charset="0"/>
                          <a:ea typeface="Noto Sans JP" pitchFamily="34" charset="-122"/>
                          <a:cs typeface="Noto Sans JP" pitchFamily="34" charset="-120"/>
                        </a:rPr>
                        <a:t>名）</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9931">
                <a:tc>
                  <a:txBody>
                    <a:bodyPr/>
                    <a:lstStyle/>
                    <a:p>
                      <a:pPr marL="0" indent="0">
                        <a:buNone/>
                      </a:pPr>
                      <a:r>
                        <a:rPr lang="en-US" sz="1050" b="1" dirty="0">
                          <a:solidFill>
                            <a:srgbClr val="0066CC"/>
                          </a:solidFill>
                          <a:latin typeface="Noto Sans JP" pitchFamily="34" charset="0"/>
                          <a:ea typeface="Noto Sans JP" pitchFamily="34" charset="-122"/>
                          <a:cs typeface="Noto Sans JP" pitchFamily="34" charset="-120"/>
                        </a:rPr>
                        <a:t>管理機能</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0F7FF"/>
                    </a:solidFill>
                  </a:tcPr>
                </a:tc>
                <a:tc>
                  <a:txBody>
                    <a:bodyPr/>
                    <a:lstStyle/>
                    <a:p>
                      <a:pPr marL="0" indent="0">
                        <a:buNone/>
                      </a:pPr>
                      <a:r>
                        <a:rPr lang="en-US" sz="1050" dirty="0">
                          <a:solidFill>
                            <a:srgbClr val="333333"/>
                          </a:solidFill>
                          <a:latin typeface="Noto Sans JP" pitchFamily="34" charset="0"/>
                          <a:ea typeface="Noto Sans JP" pitchFamily="34" charset="-122"/>
                          <a:cs typeface="Noto Sans JP" pitchFamily="34" charset="-120"/>
                        </a:rPr>
                        <a:t>個人設定のみ</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8F9FB"/>
                    </a:solidFill>
                  </a:tcPr>
                </a:tc>
                <a:tc>
                  <a:txBody>
                    <a:bodyPr/>
                    <a:lstStyle/>
                    <a:p>
                      <a:pPr marL="0" indent="0">
                        <a:buNone/>
                      </a:pPr>
                      <a:r>
                        <a:rPr lang="en-US" sz="1050" dirty="0" err="1">
                          <a:solidFill>
                            <a:srgbClr val="333333"/>
                          </a:solidFill>
                          <a:latin typeface="Noto Sans JP" pitchFamily="34" charset="0"/>
                          <a:ea typeface="Noto Sans JP" pitchFamily="34" charset="-122"/>
                          <a:cs typeface="Noto Sans JP" pitchFamily="34" charset="-120"/>
                        </a:rPr>
                        <a:t>管理者</a:t>
                      </a:r>
                      <a:r>
                        <a:rPr lang="ja-JP" altLang="en-US" sz="1050" dirty="0">
                          <a:solidFill>
                            <a:srgbClr val="333333"/>
                          </a:solidFill>
                          <a:latin typeface="Noto Sans JP" pitchFamily="34" charset="0"/>
                          <a:ea typeface="Noto Sans JP" pitchFamily="34" charset="-122"/>
                          <a:cs typeface="Noto Sans JP" pitchFamily="34" charset="-120"/>
                        </a:rPr>
                        <a:t>機能あり</a:t>
                      </a:r>
                      <a:r>
                        <a:rPr lang="en-US" sz="1050" dirty="0">
                          <a:solidFill>
                            <a:srgbClr val="333333"/>
                          </a:solidFill>
                          <a:latin typeface="Noto Sans JP" pitchFamily="34" charset="0"/>
                          <a:ea typeface="Noto Sans JP" pitchFamily="34" charset="-122"/>
                          <a:cs typeface="Noto Sans JP" pitchFamily="34" charset="-120"/>
                        </a:rPr>
                        <a:t>（</a:t>
                      </a:r>
                      <a:r>
                        <a:rPr lang="en-US" sz="1050" dirty="0" err="1">
                          <a:solidFill>
                            <a:srgbClr val="333333"/>
                          </a:solidFill>
                          <a:latin typeface="Noto Sans JP" pitchFamily="34" charset="0"/>
                          <a:ea typeface="Noto Sans JP" pitchFamily="34" charset="-122"/>
                          <a:cs typeface="Noto Sans JP" pitchFamily="34" charset="-120"/>
                        </a:rPr>
                        <a:t>ユーザー管理・権限設定</a:t>
                      </a:r>
                      <a:r>
                        <a:rPr lang="ja-JP" altLang="en-US" sz="1050" dirty="0">
                          <a:solidFill>
                            <a:srgbClr val="333333"/>
                          </a:solidFill>
                          <a:latin typeface="Noto Sans JP" pitchFamily="34" charset="0"/>
                          <a:ea typeface="Noto Sans JP" pitchFamily="34" charset="-122"/>
                          <a:cs typeface="Noto Sans JP" pitchFamily="34" charset="-120"/>
                        </a:rPr>
                        <a:t>、他下記のセキュリティ設定が可能</a:t>
                      </a:r>
                      <a:r>
                        <a:rPr lang="en-US" sz="1050" dirty="0">
                          <a:solidFill>
                            <a:srgbClr val="333333"/>
                          </a:solidFill>
                          <a:latin typeface="Noto Sans JP" pitchFamily="34" charset="0"/>
                          <a:ea typeface="Noto Sans JP" pitchFamily="34" charset="-122"/>
                          <a:cs typeface="Noto Sans JP" pitchFamily="34" charset="-120"/>
                        </a:rPr>
                        <a:t>）</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8F9FB"/>
                    </a:solidFill>
                  </a:tcPr>
                </a:tc>
                <a:extLst>
                  <a:ext uri="{0D108BD9-81ED-4DB2-BD59-A6C34878D82A}">
                    <a16:rowId xmlns:a16="http://schemas.microsoft.com/office/drawing/2014/main" val="10004"/>
                  </a:ext>
                </a:extLst>
              </a:tr>
              <a:tr h="449931">
                <a:tc>
                  <a:txBody>
                    <a:bodyPr/>
                    <a:lstStyle/>
                    <a:p>
                      <a:pPr marL="0" indent="0">
                        <a:buNone/>
                      </a:pPr>
                      <a:r>
                        <a:rPr lang="en-US" sz="1050" b="1" dirty="0">
                          <a:solidFill>
                            <a:srgbClr val="0066CC"/>
                          </a:solidFill>
                          <a:latin typeface="Noto Sans JP" pitchFamily="34" charset="0"/>
                          <a:ea typeface="Noto Sans JP" pitchFamily="34" charset="-122"/>
                          <a:cs typeface="Noto Sans JP" pitchFamily="34" charset="-120"/>
                        </a:rPr>
                        <a:t>セキュリティ</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0F7FF"/>
                    </a:solidFill>
                  </a:tcPr>
                </a:tc>
                <a:tc>
                  <a:txBody>
                    <a:bodyPr/>
                    <a:lstStyle/>
                    <a:p>
                      <a:pPr marL="0" indent="0">
                        <a:buNone/>
                      </a:pPr>
                      <a:r>
                        <a:rPr lang="en-US" sz="1050" dirty="0">
                          <a:solidFill>
                            <a:srgbClr val="333333"/>
                          </a:solidFill>
                          <a:latin typeface="Noto Sans JP" pitchFamily="34" charset="0"/>
                          <a:ea typeface="Noto Sans JP" pitchFamily="34" charset="-122"/>
                          <a:cs typeface="Noto Sans JP" pitchFamily="34" charset="-120"/>
                        </a:rPr>
                        <a:t>法人向け高度セキュリティ</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8F9FB"/>
                    </a:solidFill>
                  </a:tcPr>
                </a:tc>
                <a:tc>
                  <a:txBody>
                    <a:bodyPr/>
                    <a:lstStyle/>
                    <a:p>
                      <a:pPr marL="0" indent="0">
                        <a:buNone/>
                      </a:pPr>
                      <a:r>
                        <a:rPr lang="en-US" sz="1050" dirty="0">
                          <a:solidFill>
                            <a:srgbClr val="333333"/>
                          </a:solidFill>
                          <a:latin typeface="Noto Sans JP" pitchFamily="34" charset="0"/>
                          <a:ea typeface="Noto Sans JP" pitchFamily="34" charset="-122"/>
                          <a:cs typeface="Noto Sans JP" pitchFamily="34" charset="-120"/>
                        </a:rPr>
                        <a:t>法人向け高度セキュリティ・SSO/SAML </a:t>
                      </a:r>
                      <a:r>
                        <a:rPr lang="en-US" sz="1050" dirty="0" err="1">
                          <a:solidFill>
                            <a:srgbClr val="333333"/>
                          </a:solidFill>
                          <a:latin typeface="Noto Sans JP" pitchFamily="34" charset="0"/>
                          <a:ea typeface="Noto Sans JP" pitchFamily="34" charset="-122"/>
                          <a:cs typeface="Noto Sans JP" pitchFamily="34" charset="-120"/>
                        </a:rPr>
                        <a:t>対応</a:t>
                      </a:r>
                      <a:r>
                        <a:rPr lang="ja-JP" altLang="en-US" sz="1050" dirty="0">
                          <a:solidFill>
                            <a:srgbClr val="333333"/>
                          </a:solidFill>
                          <a:latin typeface="Noto Sans JP" pitchFamily="34" charset="0"/>
                          <a:ea typeface="Noto Sans JP" pitchFamily="34" charset="-122"/>
                          <a:cs typeface="Noto Sans JP" pitchFamily="34" charset="-120"/>
                        </a:rPr>
                        <a:t>・外部システム連携の制御、</a:t>
                      </a:r>
                      <a:endParaRPr lang="en-US" altLang="ja-JP" sz="1050" dirty="0">
                        <a:solidFill>
                          <a:srgbClr val="333333"/>
                        </a:solidFill>
                        <a:latin typeface="Noto Sans JP" pitchFamily="34" charset="0"/>
                        <a:ea typeface="Noto Sans JP" pitchFamily="34" charset="-122"/>
                        <a:cs typeface="Noto Sans JP" pitchFamily="34" charset="-120"/>
                      </a:endParaRPr>
                    </a:p>
                    <a:p>
                      <a:pPr marL="0" indent="0">
                        <a:buNone/>
                      </a:pPr>
                      <a:r>
                        <a:rPr lang="ja-JP" altLang="en-US" sz="1050" dirty="0">
                          <a:solidFill>
                            <a:srgbClr val="333333"/>
                          </a:solidFill>
                          <a:latin typeface="Noto Sans JP" pitchFamily="34" charset="0"/>
                          <a:ea typeface="Noto Sans JP" pitchFamily="34" charset="-122"/>
                          <a:cs typeface="Noto Sans JP" pitchFamily="34" charset="-120"/>
                        </a:rPr>
                        <a:t>強制的な</a:t>
                      </a:r>
                      <a:r>
                        <a:rPr lang="en-US" altLang="ja-JP" sz="1050" dirty="0">
                          <a:solidFill>
                            <a:srgbClr val="333333"/>
                          </a:solidFill>
                          <a:latin typeface="Noto Sans JP" pitchFamily="34" charset="0"/>
                          <a:ea typeface="Noto Sans JP" pitchFamily="34" charset="-122"/>
                          <a:cs typeface="Noto Sans JP" pitchFamily="34" charset="-120"/>
                        </a:rPr>
                        <a:t>AI</a:t>
                      </a:r>
                      <a:r>
                        <a:rPr lang="ja-JP" altLang="en-US" sz="1050" dirty="0">
                          <a:solidFill>
                            <a:srgbClr val="333333"/>
                          </a:solidFill>
                          <a:latin typeface="Noto Sans JP" pitchFamily="34" charset="0"/>
                          <a:ea typeface="Noto Sans JP" pitchFamily="34" charset="-122"/>
                          <a:cs typeface="Noto Sans JP" pitchFamily="34" charset="-120"/>
                        </a:rPr>
                        <a:t>学習オプトアウト設定</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8F9FB"/>
                    </a:solidFill>
                  </a:tcPr>
                </a:tc>
                <a:extLst>
                  <a:ext uri="{0D108BD9-81ED-4DB2-BD59-A6C34878D82A}">
                    <a16:rowId xmlns:a16="http://schemas.microsoft.com/office/drawing/2014/main" val="10006"/>
                  </a:ext>
                </a:extLst>
              </a:tr>
              <a:tr h="449931">
                <a:tc>
                  <a:txBody>
                    <a:bodyPr/>
                    <a:lstStyle/>
                    <a:p>
                      <a:pPr marL="0" indent="0">
                        <a:buNone/>
                      </a:pPr>
                      <a:r>
                        <a:rPr lang="en-US" sz="1050" b="1" dirty="0">
                          <a:solidFill>
                            <a:srgbClr val="0066CC"/>
                          </a:solidFill>
                          <a:latin typeface="Noto Sans JP" pitchFamily="34" charset="0"/>
                          <a:ea typeface="Noto Sans JP" pitchFamily="34" charset="-122"/>
                          <a:cs typeface="Noto Sans JP" pitchFamily="34" charset="-120"/>
                        </a:rPr>
                        <a:t>お支払い</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0F7FF"/>
                    </a:solidFill>
                  </a:tcPr>
                </a:tc>
                <a:tc>
                  <a:txBody>
                    <a:bodyPr/>
                    <a:lstStyle/>
                    <a:p>
                      <a:pPr marL="0" indent="0">
                        <a:buNone/>
                      </a:pPr>
                      <a:r>
                        <a:rPr lang="ja-JP" altLang="en-US" sz="1050" dirty="0">
                          <a:solidFill>
                            <a:srgbClr val="333333"/>
                          </a:solidFill>
                          <a:latin typeface="Noto Sans JP" pitchFamily="34" charset="0"/>
                          <a:ea typeface="Noto Sans JP" pitchFamily="34" charset="-122"/>
                          <a:cs typeface="Noto Sans JP" pitchFamily="34" charset="-120"/>
                        </a:rPr>
                        <a:t>請求書払い可</a:t>
                      </a:r>
                      <a:endParaRPr lang="en-US" altLang="ja-JP" sz="1050" dirty="0">
                        <a:solidFill>
                          <a:srgbClr val="333333"/>
                        </a:solidFill>
                        <a:latin typeface="Noto Sans JP" pitchFamily="34" charset="0"/>
                        <a:ea typeface="Noto Sans JP" pitchFamily="34" charset="-122"/>
                        <a:cs typeface="Noto Sans JP" pitchFamily="34" charset="-120"/>
                      </a:endParaRPr>
                    </a:p>
                    <a:p>
                      <a:pPr marL="0" indent="0">
                        <a:buNone/>
                      </a:pPr>
                      <a:r>
                        <a:rPr lang="en-US" altLang="ja-JP" sz="1050" dirty="0">
                          <a:solidFill>
                            <a:srgbClr val="333333"/>
                          </a:solidFill>
                          <a:latin typeface="Noto Sans JP" pitchFamily="34" charset="0"/>
                          <a:ea typeface="Noto Sans JP" pitchFamily="34" charset="-122"/>
                          <a:cs typeface="Noto Sans JP" charset="0"/>
                        </a:rPr>
                        <a:t>※</a:t>
                      </a:r>
                      <a:r>
                        <a:rPr lang="ja-JP" altLang="en-US" sz="1050" dirty="0">
                          <a:solidFill>
                            <a:srgbClr val="333333"/>
                          </a:solidFill>
                          <a:latin typeface="Noto Sans JP" pitchFamily="34" charset="0"/>
                          <a:ea typeface="Noto Sans JP" pitchFamily="34" charset="-122"/>
                          <a:cs typeface="Noto Sans JP" charset="0"/>
                        </a:rPr>
                        <a:t>請求書払いに対応していますが、サービス利用開始時に　</a:t>
                      </a:r>
                      <a:endParaRPr lang="en-US" altLang="ja-JP" sz="1050" dirty="0">
                        <a:solidFill>
                          <a:srgbClr val="333333"/>
                        </a:solidFill>
                        <a:latin typeface="Noto Sans JP" pitchFamily="34" charset="0"/>
                        <a:ea typeface="Noto Sans JP" pitchFamily="34" charset="-122"/>
                        <a:cs typeface="Noto Sans JP" charset="0"/>
                      </a:endParaRPr>
                    </a:p>
                    <a:p>
                      <a:pPr marL="0" indent="0">
                        <a:buNone/>
                      </a:pPr>
                      <a:r>
                        <a:rPr lang="ja-JP" altLang="en-US" sz="1050" dirty="0">
                          <a:solidFill>
                            <a:srgbClr val="333333"/>
                          </a:solidFill>
                          <a:latin typeface="Noto Sans JP" pitchFamily="34" charset="0"/>
                          <a:ea typeface="Noto Sans JP" pitchFamily="34" charset="-122"/>
                          <a:cs typeface="Noto Sans JP" charset="0"/>
                        </a:rPr>
                        <a:t>　クレジットカード登録が必要になります</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FFF"/>
                    </a:solidFill>
                  </a:tcPr>
                </a:tc>
                <a:tc>
                  <a:txBody>
                    <a:bodyPr/>
                    <a:lstStyle/>
                    <a:p>
                      <a:pPr marL="0" indent="0">
                        <a:buNone/>
                      </a:pPr>
                      <a:r>
                        <a:rPr lang="en-US" sz="1050" dirty="0" err="1">
                          <a:solidFill>
                            <a:srgbClr val="333333"/>
                          </a:solidFill>
                          <a:latin typeface="Noto Sans JP" pitchFamily="34" charset="0"/>
                          <a:ea typeface="Noto Sans JP" pitchFamily="34" charset="-122"/>
                          <a:cs typeface="Noto Sans JP" pitchFamily="34" charset="-120"/>
                        </a:rPr>
                        <a:t>請求書払い</a:t>
                      </a:r>
                      <a:r>
                        <a:rPr lang="ja-JP" altLang="en-US" sz="1050" dirty="0">
                          <a:solidFill>
                            <a:srgbClr val="333333"/>
                          </a:solidFill>
                          <a:latin typeface="Noto Sans JP" pitchFamily="34" charset="0"/>
                          <a:ea typeface="Noto Sans JP" pitchFamily="34" charset="-122"/>
                          <a:cs typeface="Noto Sans JP" pitchFamily="34" charset="-120"/>
                        </a:rPr>
                        <a:t>可</a:t>
                      </a:r>
                      <a:endParaRPr lang="en-US" sz="1050" dirty="0">
                        <a:latin typeface="Noto Sans JP" charset="0"/>
                        <a:ea typeface="Noto Sans JP" charset="0"/>
                        <a:cs typeface="Noto Sans JP" charset="0"/>
                      </a:endParaRPr>
                    </a:p>
                  </a:txBody>
                  <a:tcPr marL="152705" marR="152705" marT="114300" marB="1143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3" name="Shape 2">
            <a:extLst>
              <a:ext uri="{FF2B5EF4-FFF2-40B4-BE49-F238E27FC236}">
                <a16:creationId xmlns:a16="http://schemas.microsoft.com/office/drawing/2014/main" id="{3BC073B3-6DB2-3AF2-12C4-CD3B11B4FDF8}"/>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14" name="Shape 5">
            <a:extLst>
              <a:ext uri="{FF2B5EF4-FFF2-40B4-BE49-F238E27FC236}">
                <a16:creationId xmlns:a16="http://schemas.microsoft.com/office/drawing/2014/main" id="{581F3BA8-B907-C138-76CF-1D155647687A}"/>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15" name="Image 0" descr="preencoded.png">
            <a:extLst>
              <a:ext uri="{FF2B5EF4-FFF2-40B4-BE49-F238E27FC236}">
                <a16:creationId xmlns:a16="http://schemas.microsoft.com/office/drawing/2014/main" id="{60F86508-EB10-3FA6-86AA-A5DAC84ECC5D}"/>
              </a:ext>
            </a:extLst>
          </p:cNvPr>
          <p:cNvPicPr>
            <a:picLocks noChangeAspect="1"/>
          </p:cNvPicPr>
          <p:nvPr/>
        </p:nvPicPr>
        <p:blipFill>
          <a:blip r:embed="rId3"/>
          <a:srcRect l="-5319" r="-5319"/>
          <a:stretch/>
        </p:blipFill>
        <p:spPr>
          <a:xfrm>
            <a:off x="914400" y="519379"/>
            <a:ext cx="190195" cy="171907"/>
          </a:xfrm>
          <a:prstGeom prst="rect">
            <a:avLst/>
          </a:prstGeom>
        </p:spPr>
      </p:pic>
      <p:sp>
        <p:nvSpPr>
          <p:cNvPr id="16" name="Text 7">
            <a:extLst>
              <a:ext uri="{FF2B5EF4-FFF2-40B4-BE49-F238E27FC236}">
                <a16:creationId xmlns:a16="http://schemas.microsoft.com/office/drawing/2014/main" id="{D101BB5F-0BDE-14BA-81BD-3E7D67A2055C}"/>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cs typeface="Noto Sans JP" pitchFamily="34" charset="-120"/>
              </a:rPr>
              <a:t>PRICING</a:t>
            </a:r>
            <a:endParaRPr lang="en-US" sz="1300" dirty="0"/>
          </a:p>
        </p:txBody>
      </p:sp>
      <p:sp>
        <p:nvSpPr>
          <p:cNvPr id="17" name="Text 8">
            <a:extLst>
              <a:ext uri="{FF2B5EF4-FFF2-40B4-BE49-F238E27FC236}">
                <a16:creationId xmlns:a16="http://schemas.microsoft.com/office/drawing/2014/main" id="{F10BA9E6-87CF-AD2A-C51A-0BF6E75641F9}"/>
              </a:ext>
            </a:extLst>
          </p:cNvPr>
          <p:cNvSpPr txBox="1"/>
          <p:nvPr/>
        </p:nvSpPr>
        <p:spPr>
          <a:xfrm>
            <a:off x="914400" y="752551"/>
            <a:ext cx="10515600"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rPr>
              <a:t>Team</a:t>
            </a:r>
            <a:r>
              <a:rPr lang="ja-JP" altLang="en-US" sz="2700" b="1" dirty="0">
                <a:solidFill>
                  <a:srgbClr val="1F2937"/>
                </a:solidFill>
                <a:latin typeface="Noto Sans JP" pitchFamily="34" charset="0"/>
                <a:ea typeface="Noto Sans JP" pitchFamily="34" charset="-122"/>
              </a:rPr>
              <a:t>版の取り扱いについて</a:t>
            </a:r>
            <a:endParaRPr lang="en-US" sz="2700" dirty="0"/>
          </a:p>
        </p:txBody>
      </p:sp>
      <p:sp>
        <p:nvSpPr>
          <p:cNvPr id="3" name="Text 5">
            <a:extLst>
              <a:ext uri="{FF2B5EF4-FFF2-40B4-BE49-F238E27FC236}">
                <a16:creationId xmlns:a16="http://schemas.microsoft.com/office/drawing/2014/main" id="{7A6664BE-787F-8375-6E94-9EE5F0534B20}"/>
              </a:ext>
            </a:extLst>
          </p:cNvPr>
          <p:cNvSpPr txBox="1"/>
          <p:nvPr/>
        </p:nvSpPr>
        <p:spPr>
          <a:xfrm>
            <a:off x="928687" y="6429149"/>
            <a:ext cx="10438791" cy="228600"/>
          </a:xfrm>
          <a:prstGeom prst="rect">
            <a:avLst/>
          </a:prstGeom>
          <a:noFill/>
          <a:ln/>
        </p:spPr>
        <p:txBody>
          <a:bodyPr wrap="square" lIns="0" tIns="0" rIns="0" bIns="0" rtlCol="0" anchor="ctr"/>
          <a:lstStyle/>
          <a:p>
            <a:pPr marL="0" indent="0" algn="l">
              <a:buNone/>
            </a:pPr>
            <a:r>
              <a:rPr lang="en-US" altLang="ja-JP" sz="1100" dirty="0">
                <a:solidFill>
                  <a:srgbClr val="333333"/>
                </a:solidFill>
                <a:latin typeface="Noto Sans JP" pitchFamily="34" charset="0"/>
                <a:ea typeface="Noto Sans JP" pitchFamily="34" charset="-122"/>
              </a:rPr>
              <a:t>※</a:t>
            </a:r>
            <a:r>
              <a:rPr lang="ja-JP" altLang="en-US" sz="1100" dirty="0">
                <a:solidFill>
                  <a:srgbClr val="333333"/>
                </a:solidFill>
                <a:latin typeface="Noto Sans JP" pitchFamily="34" charset="0"/>
                <a:ea typeface="Noto Sans JP" pitchFamily="34" charset="-122"/>
              </a:rPr>
              <a:t>価格は、</a:t>
            </a:r>
            <a:r>
              <a:rPr lang="en-US" altLang="ja-JP" sz="1100" dirty="0">
                <a:solidFill>
                  <a:srgbClr val="333333"/>
                </a:solidFill>
                <a:latin typeface="Noto Sans JP" pitchFamily="34" charset="0"/>
                <a:ea typeface="Noto Sans JP" pitchFamily="34" charset="-122"/>
              </a:rPr>
              <a:t>2026/2/19</a:t>
            </a:r>
            <a:r>
              <a:rPr lang="ja-JP" altLang="en-US" sz="1100" dirty="0">
                <a:solidFill>
                  <a:srgbClr val="333333"/>
                </a:solidFill>
                <a:latin typeface="Noto Sans JP" pitchFamily="34" charset="0"/>
                <a:ea typeface="Noto Sans JP" pitchFamily="34" charset="-122"/>
              </a:rPr>
              <a:t>時点の価格となります。</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0" y="0"/>
            <a:ext cx="152705" cy="6858000"/>
          </a:xfrm>
          <a:prstGeom prst="rect">
            <a:avLst/>
          </a:prstGeom>
          <a:solidFill>
            <a:srgbClr val="2563EB"/>
          </a:solidFill>
          <a:ln/>
        </p:spPr>
        <p:txBody>
          <a:bodyPr/>
          <a:lstStyle/>
          <a:p>
            <a:endParaRPr lang="ja-JP" altLang="en-US"/>
          </a:p>
        </p:txBody>
      </p:sp>
      <p:sp>
        <p:nvSpPr>
          <p:cNvPr id="5" name="Shape 3"/>
          <p:cNvSpPr/>
          <p:nvPr/>
        </p:nvSpPr>
        <p:spPr>
          <a:xfrm>
            <a:off x="8382305" y="0"/>
            <a:ext cx="3810305" cy="6858000"/>
          </a:xfrm>
          <a:prstGeom prst="rect">
            <a:avLst/>
          </a:prstGeom>
          <a:solidFill>
            <a:srgbClr val="EFF6FF"/>
          </a:solidFill>
          <a:ln/>
        </p:spPr>
        <p:txBody>
          <a:bodyPr/>
          <a:lstStyle/>
          <a:p>
            <a:endParaRPr lang="ja-JP" altLang="en-US"/>
          </a:p>
        </p:txBody>
      </p:sp>
      <p:sp>
        <p:nvSpPr>
          <p:cNvPr id="6" name="Shape 4"/>
          <p:cNvSpPr/>
          <p:nvPr/>
        </p:nvSpPr>
        <p:spPr>
          <a:xfrm>
            <a:off x="10287000" y="952805"/>
            <a:ext cx="1429207" cy="1429207"/>
          </a:xfrm>
          <a:prstGeom prst="ellipse">
            <a:avLst/>
          </a:prstGeom>
          <a:solidFill>
            <a:srgbClr val="93C5FD">
              <a:alpha val="20000"/>
            </a:srgbClr>
          </a:solidFill>
          <a:ln/>
        </p:spPr>
        <p:txBody>
          <a:bodyPr/>
          <a:lstStyle/>
          <a:p>
            <a:endParaRPr lang="ja-JP" altLang="en-US"/>
          </a:p>
        </p:txBody>
      </p:sp>
      <p:sp>
        <p:nvSpPr>
          <p:cNvPr id="7" name="Shape 5"/>
          <p:cNvSpPr/>
          <p:nvPr/>
        </p:nvSpPr>
        <p:spPr>
          <a:xfrm>
            <a:off x="9144000" y="4667098"/>
            <a:ext cx="761695" cy="761695"/>
          </a:xfrm>
          <a:prstGeom prst="roundRect">
            <a:avLst>
              <a:gd name="adj" fmla="val 24010"/>
            </a:avLst>
          </a:prstGeom>
          <a:solidFill>
            <a:srgbClr val="3B82F6">
              <a:alpha val="10000"/>
            </a:srgbClr>
          </a:solidFill>
          <a:ln/>
        </p:spPr>
        <p:txBody>
          <a:bodyPr/>
          <a:lstStyle/>
          <a:p>
            <a:endParaRPr lang="ja-JP" altLang="en-US"/>
          </a:p>
        </p:txBody>
      </p:sp>
      <p:pic>
        <p:nvPicPr>
          <p:cNvPr id="8" name="Image 0" descr="preencoded.png"/>
          <p:cNvPicPr>
            <a:picLocks noChangeAspect="1"/>
          </p:cNvPicPr>
          <p:nvPr/>
        </p:nvPicPr>
        <p:blipFill>
          <a:blip r:embed="rId3">
            <a:alphaModFix amt="60000"/>
          </a:blip>
          <a:srcRect/>
          <a:stretch/>
        </p:blipFill>
        <p:spPr>
          <a:xfrm>
            <a:off x="9120226" y="2262226"/>
            <a:ext cx="2333549" cy="2333549"/>
          </a:xfrm>
          <a:prstGeom prst="rect">
            <a:avLst/>
          </a:prstGeom>
        </p:spPr>
      </p:pic>
      <p:sp>
        <p:nvSpPr>
          <p:cNvPr id="9" name="Shape 6"/>
          <p:cNvSpPr/>
          <p:nvPr/>
        </p:nvSpPr>
        <p:spPr>
          <a:xfrm>
            <a:off x="914400" y="1447495"/>
            <a:ext cx="7010705" cy="19202"/>
          </a:xfrm>
          <a:prstGeom prst="rect">
            <a:avLst/>
          </a:prstGeom>
          <a:solidFill>
            <a:srgbClr val="E2E8F0"/>
          </a:solidFill>
          <a:ln/>
        </p:spPr>
        <p:txBody>
          <a:bodyPr/>
          <a:lstStyle/>
          <a:p>
            <a:endParaRPr lang="ja-JP" altLang="en-US"/>
          </a:p>
        </p:txBody>
      </p:sp>
      <p:sp>
        <p:nvSpPr>
          <p:cNvPr id="13" name="Shape 10"/>
          <p:cNvSpPr/>
          <p:nvPr/>
        </p:nvSpPr>
        <p:spPr>
          <a:xfrm>
            <a:off x="914400" y="1778008"/>
            <a:ext cx="7010705" cy="800100"/>
          </a:xfrm>
          <a:prstGeom prst="roundRect">
            <a:avLst>
              <a:gd name="adj" fmla="val 16327"/>
            </a:avLst>
          </a:prstGeom>
          <a:solidFill>
            <a:srgbClr val="EFF6FF"/>
          </a:solidFill>
          <a:ln/>
        </p:spPr>
        <p:txBody>
          <a:bodyPr/>
          <a:lstStyle/>
          <a:p>
            <a:endParaRPr lang="ja-JP" altLang="en-US"/>
          </a:p>
        </p:txBody>
      </p:sp>
      <p:sp>
        <p:nvSpPr>
          <p:cNvPr id="14" name="Shape 11"/>
          <p:cNvSpPr/>
          <p:nvPr/>
        </p:nvSpPr>
        <p:spPr>
          <a:xfrm>
            <a:off x="914400" y="1778008"/>
            <a:ext cx="57607" cy="800100"/>
          </a:xfrm>
          <a:prstGeom prst="rect">
            <a:avLst/>
          </a:prstGeom>
          <a:solidFill>
            <a:srgbClr val="000000">
              <a:alpha val="0"/>
            </a:srgbClr>
          </a:solidFill>
          <a:ln/>
        </p:spPr>
        <p:txBody>
          <a:bodyPr/>
          <a:lstStyle/>
          <a:p>
            <a:endParaRPr lang="ja-JP" altLang="en-US"/>
          </a:p>
        </p:txBody>
      </p:sp>
      <p:sp>
        <p:nvSpPr>
          <p:cNvPr id="17" name="Shape 14"/>
          <p:cNvSpPr/>
          <p:nvPr/>
        </p:nvSpPr>
        <p:spPr>
          <a:xfrm>
            <a:off x="914400" y="2874124"/>
            <a:ext cx="7010705" cy="800100"/>
          </a:xfrm>
          <a:prstGeom prst="roundRect">
            <a:avLst>
              <a:gd name="adj" fmla="val 16327"/>
            </a:avLst>
          </a:prstGeom>
          <a:solidFill>
            <a:srgbClr val="EFF6FF"/>
          </a:solidFill>
          <a:ln/>
        </p:spPr>
        <p:txBody>
          <a:bodyPr/>
          <a:lstStyle/>
          <a:p>
            <a:endParaRPr lang="ja-JP" altLang="en-US"/>
          </a:p>
        </p:txBody>
      </p:sp>
      <p:sp>
        <p:nvSpPr>
          <p:cNvPr id="18" name="Shape 15"/>
          <p:cNvSpPr/>
          <p:nvPr/>
        </p:nvSpPr>
        <p:spPr>
          <a:xfrm>
            <a:off x="914400" y="2874124"/>
            <a:ext cx="57607" cy="800100"/>
          </a:xfrm>
          <a:prstGeom prst="rect">
            <a:avLst/>
          </a:prstGeom>
          <a:solidFill>
            <a:srgbClr val="000000">
              <a:alpha val="0"/>
            </a:srgbClr>
          </a:solidFill>
          <a:ln/>
        </p:spPr>
        <p:txBody>
          <a:bodyPr/>
          <a:lstStyle/>
          <a:p>
            <a:endParaRPr lang="ja-JP" altLang="en-US"/>
          </a:p>
        </p:txBody>
      </p:sp>
      <p:sp>
        <p:nvSpPr>
          <p:cNvPr id="19" name="Shape 16"/>
          <p:cNvSpPr/>
          <p:nvPr/>
        </p:nvSpPr>
        <p:spPr>
          <a:xfrm>
            <a:off x="914400" y="3902824"/>
            <a:ext cx="7010705" cy="800100"/>
          </a:xfrm>
          <a:prstGeom prst="roundRect">
            <a:avLst>
              <a:gd name="adj" fmla="val 16327"/>
            </a:avLst>
          </a:prstGeom>
          <a:solidFill>
            <a:srgbClr val="EFF6FF"/>
          </a:solidFill>
          <a:ln/>
        </p:spPr>
        <p:txBody>
          <a:bodyPr/>
          <a:lstStyle/>
          <a:p>
            <a:endParaRPr lang="ja-JP" altLang="en-US"/>
          </a:p>
        </p:txBody>
      </p:sp>
      <p:sp>
        <p:nvSpPr>
          <p:cNvPr id="20" name="Shape 17"/>
          <p:cNvSpPr/>
          <p:nvPr/>
        </p:nvSpPr>
        <p:spPr>
          <a:xfrm>
            <a:off x="914400" y="3902824"/>
            <a:ext cx="57607" cy="800100"/>
          </a:xfrm>
          <a:prstGeom prst="rect">
            <a:avLst/>
          </a:prstGeom>
          <a:solidFill>
            <a:srgbClr val="000000">
              <a:alpha val="0"/>
            </a:srgbClr>
          </a:solidFill>
          <a:ln/>
        </p:spPr>
        <p:txBody>
          <a:bodyPr/>
          <a:lstStyle/>
          <a:p>
            <a:endParaRPr lang="ja-JP" altLang="en-US"/>
          </a:p>
        </p:txBody>
      </p:sp>
      <p:sp>
        <p:nvSpPr>
          <p:cNvPr id="23" name="Text 20"/>
          <p:cNvSpPr txBox="1"/>
          <p:nvPr/>
        </p:nvSpPr>
        <p:spPr>
          <a:xfrm>
            <a:off x="914400" y="580644"/>
            <a:ext cx="929030"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cs typeface="Noto Sans JP" pitchFamily="34" charset="-120"/>
              </a:rPr>
              <a:t>AGENDA</a:t>
            </a:r>
            <a:endParaRPr lang="en-US" sz="1300" dirty="0"/>
          </a:p>
        </p:txBody>
      </p:sp>
      <p:sp>
        <p:nvSpPr>
          <p:cNvPr id="24" name="Text 21"/>
          <p:cNvSpPr txBox="1"/>
          <p:nvPr/>
        </p:nvSpPr>
        <p:spPr>
          <a:xfrm>
            <a:off x="914400" y="819302"/>
            <a:ext cx="2991002"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cs typeface="Noto Sans JP" pitchFamily="34" charset="-120"/>
              </a:rPr>
              <a:t>本日のアジェンダ</a:t>
            </a:r>
            <a:endParaRPr lang="en-US" sz="2700" dirty="0"/>
          </a:p>
        </p:txBody>
      </p:sp>
      <p:sp>
        <p:nvSpPr>
          <p:cNvPr id="28" name="Text 25"/>
          <p:cNvSpPr txBox="1"/>
          <p:nvPr/>
        </p:nvSpPr>
        <p:spPr>
          <a:xfrm>
            <a:off x="1387145" y="2006608"/>
            <a:ext cx="448056" cy="333756"/>
          </a:xfrm>
          <a:prstGeom prst="rect">
            <a:avLst/>
          </a:prstGeom>
          <a:noFill/>
          <a:ln/>
        </p:spPr>
        <p:txBody>
          <a:bodyPr wrap="square" lIns="0" tIns="0" rIns="0" bIns="0" rtlCol="0" anchor="ctr"/>
          <a:lstStyle/>
          <a:p>
            <a:pPr marL="0" indent="0" algn="r">
              <a:buNone/>
            </a:pPr>
            <a:r>
              <a:rPr lang="en-US" sz="1800" b="1" dirty="0">
                <a:solidFill>
                  <a:srgbClr val="94A3B8"/>
                </a:solidFill>
                <a:latin typeface="Noto Sans JP" pitchFamily="34" charset="0"/>
                <a:ea typeface="Noto Sans JP" pitchFamily="34" charset="-122"/>
                <a:cs typeface="Noto Sans JP" pitchFamily="34" charset="-120"/>
              </a:rPr>
              <a:t>01</a:t>
            </a:r>
            <a:endParaRPr lang="en-US" sz="1800" dirty="0"/>
          </a:p>
        </p:txBody>
      </p:sp>
      <p:sp>
        <p:nvSpPr>
          <p:cNvPr id="29" name="Text 26"/>
          <p:cNvSpPr txBox="1"/>
          <p:nvPr/>
        </p:nvSpPr>
        <p:spPr>
          <a:xfrm>
            <a:off x="1886407" y="2006608"/>
            <a:ext cx="1895551" cy="333756"/>
          </a:xfrm>
          <a:prstGeom prst="rect">
            <a:avLst/>
          </a:prstGeom>
          <a:noFill/>
          <a:ln/>
        </p:spPr>
        <p:txBody>
          <a:bodyPr wrap="square" lIns="0" tIns="0" rIns="0" bIns="0" rtlCol="0" anchor="ctr"/>
          <a:lstStyle/>
          <a:p>
            <a:pPr marL="0" indent="0" algn="l">
              <a:buNone/>
            </a:pPr>
            <a:r>
              <a:rPr lang="en-US" sz="1800" dirty="0">
                <a:solidFill>
                  <a:srgbClr val="334155"/>
                </a:solidFill>
                <a:latin typeface="Noto Sans JP" pitchFamily="34" charset="0"/>
                <a:ea typeface="Noto Sans JP" pitchFamily="34" charset="-122"/>
                <a:cs typeface="Noto Sans JP" pitchFamily="34" charset="-120"/>
              </a:rPr>
              <a:t>Gensparkの概要</a:t>
            </a:r>
            <a:endParaRPr lang="en-US" sz="1800" dirty="0"/>
          </a:p>
        </p:txBody>
      </p:sp>
      <p:sp>
        <p:nvSpPr>
          <p:cNvPr id="32" name="Text 29"/>
          <p:cNvSpPr txBox="1"/>
          <p:nvPr/>
        </p:nvSpPr>
        <p:spPr>
          <a:xfrm>
            <a:off x="1387145" y="3102724"/>
            <a:ext cx="448056" cy="333756"/>
          </a:xfrm>
          <a:prstGeom prst="rect">
            <a:avLst/>
          </a:prstGeom>
          <a:noFill/>
          <a:ln/>
        </p:spPr>
        <p:txBody>
          <a:bodyPr wrap="square" lIns="0" tIns="0" rIns="0" bIns="0" rtlCol="0" anchor="ctr"/>
          <a:lstStyle/>
          <a:p>
            <a:pPr marL="0" indent="0" algn="r">
              <a:buNone/>
            </a:pPr>
            <a:r>
              <a:rPr lang="en-US" sz="1800" b="1" dirty="0">
                <a:solidFill>
                  <a:srgbClr val="94A3B8"/>
                </a:solidFill>
                <a:latin typeface="Noto Sans JP" pitchFamily="34" charset="0"/>
                <a:ea typeface="Noto Sans JP" pitchFamily="34" charset="-122"/>
                <a:cs typeface="Noto Sans JP" pitchFamily="34" charset="-120"/>
              </a:rPr>
              <a:t>02</a:t>
            </a:r>
            <a:endParaRPr lang="en-US" sz="1800" dirty="0"/>
          </a:p>
        </p:txBody>
      </p:sp>
      <p:sp>
        <p:nvSpPr>
          <p:cNvPr id="33" name="Text 30"/>
          <p:cNvSpPr txBox="1"/>
          <p:nvPr/>
        </p:nvSpPr>
        <p:spPr>
          <a:xfrm>
            <a:off x="1886407" y="4114948"/>
            <a:ext cx="5000425" cy="333756"/>
          </a:xfrm>
          <a:prstGeom prst="rect">
            <a:avLst/>
          </a:prstGeom>
          <a:noFill/>
          <a:ln/>
        </p:spPr>
        <p:txBody>
          <a:bodyPr wrap="square" lIns="0" tIns="0" rIns="0" bIns="0" rtlCol="0" anchor="ctr"/>
          <a:lstStyle/>
          <a:p>
            <a:pPr marL="0" indent="0" algn="l">
              <a:buNone/>
            </a:pPr>
            <a:r>
              <a:rPr lang="ja-JP" altLang="en-US" sz="1800" dirty="0">
                <a:solidFill>
                  <a:srgbClr val="334155"/>
                </a:solidFill>
                <a:latin typeface="Noto Sans JP" pitchFamily="34" charset="0"/>
                <a:ea typeface="Noto Sans JP" pitchFamily="34" charset="-122"/>
                <a:cs typeface="Noto Sans JP" pitchFamily="34" charset="-120"/>
              </a:rPr>
              <a:t>セキュリティ </a:t>
            </a:r>
            <a:r>
              <a:rPr lang="en-US" altLang="ja-JP" sz="1800" dirty="0">
                <a:solidFill>
                  <a:srgbClr val="334155"/>
                </a:solidFill>
                <a:latin typeface="Noto Sans JP" pitchFamily="34" charset="0"/>
                <a:ea typeface="Noto Sans JP" pitchFamily="34" charset="-122"/>
                <a:cs typeface="Noto Sans JP" pitchFamily="34" charset="-120"/>
              </a:rPr>
              <a:t>/ </a:t>
            </a:r>
            <a:r>
              <a:rPr lang="en-US" sz="1800" dirty="0" err="1">
                <a:solidFill>
                  <a:srgbClr val="334155"/>
                </a:solidFill>
                <a:latin typeface="Noto Sans JP" pitchFamily="34" charset="0"/>
                <a:ea typeface="Noto Sans JP" pitchFamily="34" charset="-122"/>
                <a:cs typeface="Noto Sans JP" pitchFamily="34" charset="-120"/>
              </a:rPr>
              <a:t>価格プラン</a:t>
            </a:r>
            <a:r>
              <a:rPr lang="en-US" sz="1800" dirty="0">
                <a:solidFill>
                  <a:srgbClr val="334155"/>
                </a:solidFill>
                <a:latin typeface="Noto Sans JP" pitchFamily="34" charset="0"/>
                <a:ea typeface="Noto Sans JP" pitchFamily="34" charset="-122"/>
                <a:cs typeface="Noto Sans JP" pitchFamily="34" charset="-120"/>
              </a:rPr>
              <a:t> / </a:t>
            </a:r>
            <a:r>
              <a:rPr lang="ja-JP" altLang="en-US" sz="1800" dirty="0">
                <a:solidFill>
                  <a:srgbClr val="334155"/>
                </a:solidFill>
                <a:latin typeface="Noto Sans JP" pitchFamily="34" charset="0"/>
                <a:ea typeface="Noto Sans JP" pitchFamily="34" charset="-122"/>
                <a:cs typeface="Noto Sans JP" pitchFamily="34" charset="-120"/>
              </a:rPr>
              <a:t>トライアルについて</a:t>
            </a:r>
            <a:endParaRPr lang="en-US" sz="1800" dirty="0"/>
          </a:p>
        </p:txBody>
      </p:sp>
      <p:sp>
        <p:nvSpPr>
          <p:cNvPr id="34" name="Text 31"/>
          <p:cNvSpPr txBox="1"/>
          <p:nvPr/>
        </p:nvSpPr>
        <p:spPr>
          <a:xfrm>
            <a:off x="1387145" y="4131424"/>
            <a:ext cx="448056" cy="333756"/>
          </a:xfrm>
          <a:prstGeom prst="rect">
            <a:avLst/>
          </a:prstGeom>
          <a:noFill/>
          <a:ln/>
        </p:spPr>
        <p:txBody>
          <a:bodyPr wrap="square" lIns="0" tIns="0" rIns="0" bIns="0" rtlCol="0" anchor="ctr"/>
          <a:lstStyle/>
          <a:p>
            <a:pPr marL="0" indent="0" algn="r">
              <a:buNone/>
            </a:pPr>
            <a:r>
              <a:rPr lang="en-US" sz="1800" b="1" dirty="0">
                <a:solidFill>
                  <a:srgbClr val="94A3B8"/>
                </a:solidFill>
                <a:latin typeface="Noto Sans JP" pitchFamily="34" charset="0"/>
                <a:ea typeface="Noto Sans JP" pitchFamily="34" charset="-122"/>
                <a:cs typeface="Noto Sans JP" pitchFamily="34" charset="-120"/>
              </a:rPr>
              <a:t>03</a:t>
            </a:r>
            <a:endParaRPr lang="en-US" sz="1800" dirty="0"/>
          </a:p>
        </p:txBody>
      </p:sp>
      <p:sp>
        <p:nvSpPr>
          <p:cNvPr id="35" name="Text 32"/>
          <p:cNvSpPr txBox="1"/>
          <p:nvPr/>
        </p:nvSpPr>
        <p:spPr>
          <a:xfrm>
            <a:off x="1886407" y="3134703"/>
            <a:ext cx="5362956" cy="333756"/>
          </a:xfrm>
          <a:prstGeom prst="rect">
            <a:avLst/>
          </a:prstGeom>
          <a:noFill/>
          <a:ln/>
        </p:spPr>
        <p:txBody>
          <a:bodyPr wrap="square" lIns="0" tIns="0" rIns="0" bIns="0" rtlCol="0" anchor="ctr"/>
          <a:lstStyle/>
          <a:p>
            <a:pPr marL="0" indent="0" algn="l">
              <a:buNone/>
            </a:pPr>
            <a:r>
              <a:rPr lang="ja-JP" altLang="en-US" dirty="0">
                <a:solidFill>
                  <a:srgbClr val="334155"/>
                </a:solidFill>
                <a:latin typeface="Noto Sans JP" pitchFamily="34" charset="0"/>
                <a:ea typeface="Noto Sans JP" pitchFamily="34" charset="-122"/>
                <a:cs typeface="Noto Sans JP" pitchFamily="34" charset="-120"/>
              </a:rPr>
              <a:t>一部</a:t>
            </a:r>
            <a:r>
              <a:rPr lang="en-US" sz="1800" dirty="0" err="1">
                <a:solidFill>
                  <a:srgbClr val="334155"/>
                </a:solidFill>
                <a:latin typeface="Noto Sans JP" pitchFamily="34" charset="0"/>
                <a:ea typeface="Noto Sans JP" pitchFamily="34" charset="-122"/>
                <a:cs typeface="Noto Sans JP" pitchFamily="34" charset="-120"/>
              </a:rPr>
              <a:t>機能</a:t>
            </a:r>
            <a:r>
              <a:rPr lang="ja-JP" altLang="en-US" sz="1800" dirty="0">
                <a:solidFill>
                  <a:srgbClr val="334155"/>
                </a:solidFill>
                <a:latin typeface="Noto Sans JP" pitchFamily="34" charset="0"/>
                <a:ea typeface="Noto Sans JP" pitchFamily="34" charset="-122"/>
                <a:cs typeface="Noto Sans JP" pitchFamily="34" charset="-120"/>
              </a:rPr>
              <a:t>ご紹介・デモ</a:t>
            </a:r>
            <a:endParaRPr lang="en-US" sz="1800" dirty="0"/>
          </a:p>
        </p:txBody>
      </p:sp>
      <p:sp>
        <p:nvSpPr>
          <p:cNvPr id="10" name="Shape 16">
            <a:extLst>
              <a:ext uri="{FF2B5EF4-FFF2-40B4-BE49-F238E27FC236}">
                <a16:creationId xmlns:a16="http://schemas.microsoft.com/office/drawing/2014/main" id="{D8D09FCE-DB60-7A77-277E-B37F23C9DC20}"/>
              </a:ext>
            </a:extLst>
          </p:cNvPr>
          <p:cNvSpPr/>
          <p:nvPr/>
        </p:nvSpPr>
        <p:spPr>
          <a:xfrm>
            <a:off x="914400" y="4892095"/>
            <a:ext cx="7010705" cy="800100"/>
          </a:xfrm>
          <a:prstGeom prst="roundRect">
            <a:avLst>
              <a:gd name="adj" fmla="val 16327"/>
            </a:avLst>
          </a:prstGeom>
          <a:solidFill>
            <a:srgbClr val="EFF6FF"/>
          </a:solidFill>
          <a:ln/>
        </p:spPr>
        <p:txBody>
          <a:bodyPr/>
          <a:lstStyle/>
          <a:p>
            <a:endParaRPr lang="ja-JP" altLang="en-US"/>
          </a:p>
        </p:txBody>
      </p:sp>
      <p:sp>
        <p:nvSpPr>
          <p:cNvPr id="11" name="Shape 17">
            <a:extLst>
              <a:ext uri="{FF2B5EF4-FFF2-40B4-BE49-F238E27FC236}">
                <a16:creationId xmlns:a16="http://schemas.microsoft.com/office/drawing/2014/main" id="{DE0191E5-4078-17BA-DA79-F0F7587C4344}"/>
              </a:ext>
            </a:extLst>
          </p:cNvPr>
          <p:cNvSpPr/>
          <p:nvPr/>
        </p:nvSpPr>
        <p:spPr>
          <a:xfrm>
            <a:off x="914400" y="4892095"/>
            <a:ext cx="57607" cy="800100"/>
          </a:xfrm>
          <a:prstGeom prst="rect">
            <a:avLst/>
          </a:prstGeom>
          <a:solidFill>
            <a:srgbClr val="000000">
              <a:alpha val="0"/>
            </a:srgbClr>
          </a:solidFill>
          <a:ln/>
        </p:spPr>
        <p:txBody>
          <a:bodyPr/>
          <a:lstStyle/>
          <a:p>
            <a:endParaRPr lang="ja-JP" altLang="en-US"/>
          </a:p>
        </p:txBody>
      </p:sp>
      <p:sp>
        <p:nvSpPr>
          <p:cNvPr id="12" name="Text 30">
            <a:extLst>
              <a:ext uri="{FF2B5EF4-FFF2-40B4-BE49-F238E27FC236}">
                <a16:creationId xmlns:a16="http://schemas.microsoft.com/office/drawing/2014/main" id="{70B8CB42-06EA-A0F1-88F1-797F94763C5A}"/>
              </a:ext>
            </a:extLst>
          </p:cNvPr>
          <p:cNvSpPr txBox="1"/>
          <p:nvPr/>
        </p:nvSpPr>
        <p:spPr>
          <a:xfrm>
            <a:off x="1886407" y="5104219"/>
            <a:ext cx="5000425" cy="333756"/>
          </a:xfrm>
          <a:prstGeom prst="rect">
            <a:avLst/>
          </a:prstGeom>
          <a:noFill/>
          <a:ln/>
        </p:spPr>
        <p:txBody>
          <a:bodyPr wrap="square" lIns="0" tIns="0" rIns="0" bIns="0" rtlCol="0" anchor="ctr"/>
          <a:lstStyle/>
          <a:p>
            <a:pPr marL="0" indent="0" algn="l">
              <a:buNone/>
            </a:pPr>
            <a:r>
              <a:rPr lang="ja-JP" altLang="en-US">
                <a:solidFill>
                  <a:srgbClr val="334155"/>
                </a:solidFill>
                <a:latin typeface="Noto Sans JP" pitchFamily="34" charset="0"/>
                <a:ea typeface="Noto Sans JP" pitchFamily="34" charset="-122"/>
              </a:rPr>
              <a:t>その他</a:t>
            </a:r>
            <a:endParaRPr lang="en-US" sz="1800" dirty="0"/>
          </a:p>
        </p:txBody>
      </p:sp>
      <p:sp>
        <p:nvSpPr>
          <p:cNvPr id="25" name="Text 31">
            <a:extLst>
              <a:ext uri="{FF2B5EF4-FFF2-40B4-BE49-F238E27FC236}">
                <a16:creationId xmlns:a16="http://schemas.microsoft.com/office/drawing/2014/main" id="{FECB8741-003F-4E53-4E6B-CA7695A99BF7}"/>
              </a:ext>
            </a:extLst>
          </p:cNvPr>
          <p:cNvSpPr txBox="1"/>
          <p:nvPr/>
        </p:nvSpPr>
        <p:spPr>
          <a:xfrm>
            <a:off x="1387145" y="5120695"/>
            <a:ext cx="448056" cy="333756"/>
          </a:xfrm>
          <a:prstGeom prst="rect">
            <a:avLst/>
          </a:prstGeom>
          <a:noFill/>
          <a:ln/>
        </p:spPr>
        <p:txBody>
          <a:bodyPr wrap="square" lIns="0" tIns="0" rIns="0" bIns="0" rtlCol="0" anchor="ctr"/>
          <a:lstStyle/>
          <a:p>
            <a:pPr marL="0" indent="0" algn="r">
              <a:buNone/>
            </a:pPr>
            <a:r>
              <a:rPr lang="en-US" sz="1800" b="1" dirty="0">
                <a:solidFill>
                  <a:srgbClr val="94A3B8"/>
                </a:solidFill>
                <a:latin typeface="Noto Sans JP" pitchFamily="34" charset="0"/>
                <a:ea typeface="Noto Sans JP" pitchFamily="34" charset="-122"/>
                <a:cs typeface="Noto Sans JP" pitchFamily="34" charset="-120"/>
              </a:rPr>
              <a:t>04</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1E0A-4ECB-ADE5-F34D-F524E4E1C48A}"/>
            </a:ext>
          </a:extLst>
        </p:cNvPr>
        <p:cNvGrpSpPr/>
        <p:nvPr/>
      </p:nvGrpSpPr>
      <p:grpSpPr>
        <a:xfrm>
          <a:off x="0" y="0"/>
          <a:ext cx="0" cy="0"/>
          <a:chOff x="0" y="0"/>
          <a:chExt cx="0" cy="0"/>
        </a:xfrm>
      </p:grpSpPr>
      <p:sp>
        <p:nvSpPr>
          <p:cNvPr id="13" name="Shape 2">
            <a:extLst>
              <a:ext uri="{FF2B5EF4-FFF2-40B4-BE49-F238E27FC236}">
                <a16:creationId xmlns:a16="http://schemas.microsoft.com/office/drawing/2014/main" id="{6932230D-D279-FBF7-E9BF-462C112209BF}"/>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14" name="Shape 5">
            <a:extLst>
              <a:ext uri="{FF2B5EF4-FFF2-40B4-BE49-F238E27FC236}">
                <a16:creationId xmlns:a16="http://schemas.microsoft.com/office/drawing/2014/main" id="{FCC73D08-9D6E-F9D7-03D8-46237EB8C75F}"/>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15" name="Image 0" descr="preencoded.png">
            <a:extLst>
              <a:ext uri="{FF2B5EF4-FFF2-40B4-BE49-F238E27FC236}">
                <a16:creationId xmlns:a16="http://schemas.microsoft.com/office/drawing/2014/main" id="{21057C8A-1316-2966-91FB-C9B95DBE0E54}"/>
              </a:ext>
            </a:extLst>
          </p:cNvPr>
          <p:cNvPicPr>
            <a:picLocks noChangeAspect="1"/>
          </p:cNvPicPr>
          <p:nvPr/>
        </p:nvPicPr>
        <p:blipFill>
          <a:blip r:embed="rId3"/>
          <a:srcRect l="-5319" r="-5319"/>
          <a:stretch/>
        </p:blipFill>
        <p:spPr>
          <a:xfrm>
            <a:off x="914400" y="519379"/>
            <a:ext cx="190195" cy="171907"/>
          </a:xfrm>
          <a:prstGeom prst="rect">
            <a:avLst/>
          </a:prstGeom>
        </p:spPr>
      </p:pic>
      <p:sp>
        <p:nvSpPr>
          <p:cNvPr id="16" name="Text 7">
            <a:extLst>
              <a:ext uri="{FF2B5EF4-FFF2-40B4-BE49-F238E27FC236}">
                <a16:creationId xmlns:a16="http://schemas.microsoft.com/office/drawing/2014/main" id="{2C187771-B587-E5E3-BAAA-E53EDAC2F7BA}"/>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Team</a:t>
            </a:r>
            <a:endParaRPr lang="en-US" sz="1300" dirty="0"/>
          </a:p>
        </p:txBody>
      </p:sp>
      <p:sp>
        <p:nvSpPr>
          <p:cNvPr id="17" name="Text 8">
            <a:extLst>
              <a:ext uri="{FF2B5EF4-FFF2-40B4-BE49-F238E27FC236}">
                <a16:creationId xmlns:a16="http://schemas.microsoft.com/office/drawing/2014/main" id="{BDD96078-2D3A-27AF-60BC-BCA1C0E05A72}"/>
              </a:ext>
            </a:extLst>
          </p:cNvPr>
          <p:cNvSpPr txBox="1"/>
          <p:nvPr/>
        </p:nvSpPr>
        <p:spPr>
          <a:xfrm>
            <a:off x="914400" y="752551"/>
            <a:ext cx="10515600"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rPr>
              <a:t>Team</a:t>
            </a:r>
            <a:r>
              <a:rPr lang="ja-JP" altLang="en-US" sz="2700" b="1" dirty="0">
                <a:solidFill>
                  <a:srgbClr val="1F2937"/>
                </a:solidFill>
                <a:latin typeface="Noto Sans JP" pitchFamily="34" charset="0"/>
                <a:ea typeface="Noto Sans JP" pitchFamily="34" charset="-122"/>
              </a:rPr>
              <a:t>版機能について①請求管理</a:t>
            </a:r>
            <a:endParaRPr lang="en-US" sz="2700" dirty="0"/>
          </a:p>
        </p:txBody>
      </p:sp>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4A5B7B27-185F-ECDC-17AE-F3368D29611B}"/>
              </a:ext>
            </a:extLst>
          </p:cNvPr>
          <p:cNvPicPr>
            <a:picLocks noChangeAspect="1"/>
          </p:cNvPicPr>
          <p:nvPr/>
        </p:nvPicPr>
        <p:blipFill>
          <a:blip r:embed="rId4"/>
          <a:stretch>
            <a:fillRect/>
          </a:stretch>
        </p:blipFill>
        <p:spPr>
          <a:xfrm>
            <a:off x="1813847" y="1936739"/>
            <a:ext cx="8876523" cy="4228264"/>
          </a:xfrm>
          <a:prstGeom prst="rect">
            <a:avLst/>
          </a:prstGeom>
        </p:spPr>
      </p:pic>
    </p:spTree>
    <p:extLst>
      <p:ext uri="{BB962C8B-B14F-4D97-AF65-F5344CB8AC3E}">
        <p14:creationId xmlns:p14="http://schemas.microsoft.com/office/powerpoint/2010/main" val="200913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B647A-97F6-975D-06C5-D920AB2F191F}"/>
            </a:ext>
          </a:extLst>
        </p:cNvPr>
        <p:cNvGrpSpPr/>
        <p:nvPr/>
      </p:nvGrpSpPr>
      <p:grpSpPr>
        <a:xfrm>
          <a:off x="0" y="0"/>
          <a:ext cx="0" cy="0"/>
          <a:chOff x="0" y="0"/>
          <a:chExt cx="0" cy="0"/>
        </a:xfrm>
      </p:grpSpPr>
      <p:sp>
        <p:nvSpPr>
          <p:cNvPr id="13" name="Shape 2">
            <a:extLst>
              <a:ext uri="{FF2B5EF4-FFF2-40B4-BE49-F238E27FC236}">
                <a16:creationId xmlns:a16="http://schemas.microsoft.com/office/drawing/2014/main" id="{282EC02D-9C82-7B81-DE9D-606356024521}"/>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14" name="Shape 5">
            <a:extLst>
              <a:ext uri="{FF2B5EF4-FFF2-40B4-BE49-F238E27FC236}">
                <a16:creationId xmlns:a16="http://schemas.microsoft.com/office/drawing/2014/main" id="{B90D2B34-D404-1B7D-92BB-1DCC8EC5A26D}"/>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15" name="Image 0" descr="preencoded.png">
            <a:extLst>
              <a:ext uri="{FF2B5EF4-FFF2-40B4-BE49-F238E27FC236}">
                <a16:creationId xmlns:a16="http://schemas.microsoft.com/office/drawing/2014/main" id="{716B42CB-AFA2-3342-720F-BBD60D273D9F}"/>
              </a:ext>
            </a:extLst>
          </p:cNvPr>
          <p:cNvPicPr>
            <a:picLocks noChangeAspect="1"/>
          </p:cNvPicPr>
          <p:nvPr/>
        </p:nvPicPr>
        <p:blipFill>
          <a:blip r:embed="rId3"/>
          <a:srcRect l="-5319" r="-5319"/>
          <a:stretch/>
        </p:blipFill>
        <p:spPr>
          <a:xfrm>
            <a:off x="914400" y="519379"/>
            <a:ext cx="190195" cy="171907"/>
          </a:xfrm>
          <a:prstGeom prst="rect">
            <a:avLst/>
          </a:prstGeom>
        </p:spPr>
      </p:pic>
      <p:sp>
        <p:nvSpPr>
          <p:cNvPr id="16" name="Text 7">
            <a:extLst>
              <a:ext uri="{FF2B5EF4-FFF2-40B4-BE49-F238E27FC236}">
                <a16:creationId xmlns:a16="http://schemas.microsoft.com/office/drawing/2014/main" id="{AC0B0E0D-87D8-8699-7732-A4604FAEB150}"/>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Team</a:t>
            </a:r>
            <a:endParaRPr lang="en-US" sz="1300" dirty="0"/>
          </a:p>
        </p:txBody>
      </p:sp>
      <p:sp>
        <p:nvSpPr>
          <p:cNvPr id="17" name="Text 8">
            <a:extLst>
              <a:ext uri="{FF2B5EF4-FFF2-40B4-BE49-F238E27FC236}">
                <a16:creationId xmlns:a16="http://schemas.microsoft.com/office/drawing/2014/main" id="{E81F8FDC-FD33-1CBF-97D8-9FB2EEEEC86F}"/>
              </a:ext>
            </a:extLst>
          </p:cNvPr>
          <p:cNvSpPr txBox="1"/>
          <p:nvPr/>
        </p:nvSpPr>
        <p:spPr>
          <a:xfrm>
            <a:off x="914400" y="752551"/>
            <a:ext cx="10515600"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rPr>
              <a:t>Team</a:t>
            </a:r>
            <a:r>
              <a:rPr lang="ja-JP" altLang="en-US" sz="2700" b="1" dirty="0">
                <a:solidFill>
                  <a:srgbClr val="1F2937"/>
                </a:solidFill>
                <a:latin typeface="Noto Sans JP" pitchFamily="34" charset="0"/>
                <a:ea typeface="Noto Sans JP" pitchFamily="34" charset="-122"/>
              </a:rPr>
              <a:t>版機能について②メンバー管理</a:t>
            </a:r>
            <a:endParaRPr lang="en-US" sz="2700" dirty="0"/>
          </a:p>
        </p:txBody>
      </p:sp>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6C871265-F1B3-AEF9-1C00-526B13EDA78B}"/>
              </a:ext>
            </a:extLst>
          </p:cNvPr>
          <p:cNvPicPr>
            <a:picLocks noChangeAspect="1"/>
          </p:cNvPicPr>
          <p:nvPr/>
        </p:nvPicPr>
        <p:blipFill>
          <a:blip r:embed="rId4"/>
          <a:stretch>
            <a:fillRect/>
          </a:stretch>
        </p:blipFill>
        <p:spPr>
          <a:xfrm>
            <a:off x="1863655" y="1907300"/>
            <a:ext cx="8464690" cy="4357419"/>
          </a:xfrm>
          <a:prstGeom prst="rect">
            <a:avLst/>
          </a:prstGeom>
        </p:spPr>
      </p:pic>
    </p:spTree>
    <p:extLst>
      <p:ext uri="{BB962C8B-B14F-4D97-AF65-F5344CB8AC3E}">
        <p14:creationId xmlns:p14="http://schemas.microsoft.com/office/powerpoint/2010/main" val="3974370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BFDC-D0B5-81F2-3919-E30947B8F65A}"/>
            </a:ext>
          </a:extLst>
        </p:cNvPr>
        <p:cNvGrpSpPr/>
        <p:nvPr/>
      </p:nvGrpSpPr>
      <p:grpSpPr>
        <a:xfrm>
          <a:off x="0" y="0"/>
          <a:ext cx="0" cy="0"/>
          <a:chOff x="0" y="0"/>
          <a:chExt cx="0" cy="0"/>
        </a:xfrm>
      </p:grpSpPr>
      <p:sp>
        <p:nvSpPr>
          <p:cNvPr id="13" name="Shape 2">
            <a:extLst>
              <a:ext uri="{FF2B5EF4-FFF2-40B4-BE49-F238E27FC236}">
                <a16:creationId xmlns:a16="http://schemas.microsoft.com/office/drawing/2014/main" id="{F09BA872-EC4D-AD38-C34E-98D73F20BED5}"/>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14" name="Shape 5">
            <a:extLst>
              <a:ext uri="{FF2B5EF4-FFF2-40B4-BE49-F238E27FC236}">
                <a16:creationId xmlns:a16="http://schemas.microsoft.com/office/drawing/2014/main" id="{E2077ABD-82D7-87E1-D2CC-5772A0F5B7EC}"/>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15" name="Image 0" descr="preencoded.png">
            <a:extLst>
              <a:ext uri="{FF2B5EF4-FFF2-40B4-BE49-F238E27FC236}">
                <a16:creationId xmlns:a16="http://schemas.microsoft.com/office/drawing/2014/main" id="{D96E242A-A09D-E673-A56A-26F49384631A}"/>
              </a:ext>
            </a:extLst>
          </p:cNvPr>
          <p:cNvPicPr>
            <a:picLocks noChangeAspect="1"/>
          </p:cNvPicPr>
          <p:nvPr/>
        </p:nvPicPr>
        <p:blipFill>
          <a:blip r:embed="rId3"/>
          <a:srcRect l="-5319" r="-5319"/>
          <a:stretch/>
        </p:blipFill>
        <p:spPr>
          <a:xfrm>
            <a:off x="914400" y="519379"/>
            <a:ext cx="190195" cy="171907"/>
          </a:xfrm>
          <a:prstGeom prst="rect">
            <a:avLst/>
          </a:prstGeom>
        </p:spPr>
      </p:pic>
      <p:sp>
        <p:nvSpPr>
          <p:cNvPr id="16" name="Text 7">
            <a:extLst>
              <a:ext uri="{FF2B5EF4-FFF2-40B4-BE49-F238E27FC236}">
                <a16:creationId xmlns:a16="http://schemas.microsoft.com/office/drawing/2014/main" id="{F7E2DE94-17B1-05FF-D79E-C65325D8A08C}"/>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Team</a:t>
            </a:r>
            <a:endParaRPr lang="en-US" sz="1300" dirty="0"/>
          </a:p>
        </p:txBody>
      </p:sp>
      <p:sp>
        <p:nvSpPr>
          <p:cNvPr id="17" name="Text 8">
            <a:extLst>
              <a:ext uri="{FF2B5EF4-FFF2-40B4-BE49-F238E27FC236}">
                <a16:creationId xmlns:a16="http://schemas.microsoft.com/office/drawing/2014/main" id="{C953278E-2F5C-D06C-41AB-B9769DAAD3B7}"/>
              </a:ext>
            </a:extLst>
          </p:cNvPr>
          <p:cNvSpPr txBox="1"/>
          <p:nvPr/>
        </p:nvSpPr>
        <p:spPr>
          <a:xfrm>
            <a:off x="914400" y="752551"/>
            <a:ext cx="10515600"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rPr>
              <a:t>Team</a:t>
            </a:r>
            <a:r>
              <a:rPr lang="ja-JP" altLang="en-US" sz="2700" b="1" dirty="0">
                <a:solidFill>
                  <a:srgbClr val="1F2937"/>
                </a:solidFill>
                <a:latin typeface="Noto Sans JP" pitchFamily="34" charset="0"/>
                <a:ea typeface="Noto Sans JP" pitchFamily="34" charset="-122"/>
              </a:rPr>
              <a:t>版機能について③外部システム連携管理</a:t>
            </a:r>
            <a:endParaRPr lang="en-US" sz="2700" dirty="0"/>
          </a:p>
        </p:txBody>
      </p:sp>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94D3D73-005C-312E-FF28-508E9C1DE173}"/>
              </a:ext>
            </a:extLst>
          </p:cNvPr>
          <p:cNvPicPr>
            <a:picLocks noChangeAspect="1"/>
          </p:cNvPicPr>
          <p:nvPr/>
        </p:nvPicPr>
        <p:blipFill>
          <a:blip r:embed="rId4"/>
          <a:stretch>
            <a:fillRect/>
          </a:stretch>
        </p:blipFill>
        <p:spPr>
          <a:xfrm>
            <a:off x="1507524" y="1804508"/>
            <a:ext cx="9176951" cy="4300941"/>
          </a:xfrm>
          <a:prstGeom prst="rect">
            <a:avLst/>
          </a:prstGeom>
        </p:spPr>
      </p:pic>
    </p:spTree>
    <p:extLst>
      <p:ext uri="{BB962C8B-B14F-4D97-AF65-F5344CB8AC3E}">
        <p14:creationId xmlns:p14="http://schemas.microsoft.com/office/powerpoint/2010/main" val="121024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80F36-0655-0F67-B905-7C51CA112135}"/>
            </a:ext>
          </a:extLst>
        </p:cNvPr>
        <p:cNvGrpSpPr/>
        <p:nvPr/>
      </p:nvGrpSpPr>
      <p:grpSpPr>
        <a:xfrm>
          <a:off x="0" y="0"/>
          <a:ext cx="0" cy="0"/>
          <a:chOff x="0" y="0"/>
          <a:chExt cx="0" cy="0"/>
        </a:xfrm>
      </p:grpSpPr>
      <p:sp>
        <p:nvSpPr>
          <p:cNvPr id="13" name="Shape 2">
            <a:extLst>
              <a:ext uri="{FF2B5EF4-FFF2-40B4-BE49-F238E27FC236}">
                <a16:creationId xmlns:a16="http://schemas.microsoft.com/office/drawing/2014/main" id="{1B9B6056-723F-0C1D-5816-C3FE88B68863}"/>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14" name="Shape 5">
            <a:extLst>
              <a:ext uri="{FF2B5EF4-FFF2-40B4-BE49-F238E27FC236}">
                <a16:creationId xmlns:a16="http://schemas.microsoft.com/office/drawing/2014/main" id="{C35370C4-2C0D-053C-7C58-A0843128A46F}"/>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15" name="Image 0" descr="preencoded.png">
            <a:extLst>
              <a:ext uri="{FF2B5EF4-FFF2-40B4-BE49-F238E27FC236}">
                <a16:creationId xmlns:a16="http://schemas.microsoft.com/office/drawing/2014/main" id="{B1CA0627-C8EB-9E6E-810E-B24B901D5739}"/>
              </a:ext>
            </a:extLst>
          </p:cNvPr>
          <p:cNvPicPr>
            <a:picLocks noChangeAspect="1"/>
          </p:cNvPicPr>
          <p:nvPr/>
        </p:nvPicPr>
        <p:blipFill>
          <a:blip r:embed="rId3"/>
          <a:srcRect l="-5319" r="-5319"/>
          <a:stretch/>
        </p:blipFill>
        <p:spPr>
          <a:xfrm>
            <a:off x="914400" y="519379"/>
            <a:ext cx="190195" cy="171907"/>
          </a:xfrm>
          <a:prstGeom prst="rect">
            <a:avLst/>
          </a:prstGeom>
        </p:spPr>
      </p:pic>
      <p:sp>
        <p:nvSpPr>
          <p:cNvPr id="16" name="Text 7">
            <a:extLst>
              <a:ext uri="{FF2B5EF4-FFF2-40B4-BE49-F238E27FC236}">
                <a16:creationId xmlns:a16="http://schemas.microsoft.com/office/drawing/2014/main" id="{E2E78CBF-905D-87D2-90CB-079ED87F7815}"/>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Team</a:t>
            </a:r>
            <a:endParaRPr lang="en-US" sz="1300" dirty="0"/>
          </a:p>
        </p:txBody>
      </p:sp>
      <p:sp>
        <p:nvSpPr>
          <p:cNvPr id="17" name="Text 8">
            <a:extLst>
              <a:ext uri="{FF2B5EF4-FFF2-40B4-BE49-F238E27FC236}">
                <a16:creationId xmlns:a16="http://schemas.microsoft.com/office/drawing/2014/main" id="{8854BBC1-0845-7CC8-FA7D-2484BE340E20}"/>
              </a:ext>
            </a:extLst>
          </p:cNvPr>
          <p:cNvSpPr txBox="1"/>
          <p:nvPr/>
        </p:nvSpPr>
        <p:spPr>
          <a:xfrm>
            <a:off x="914400" y="752551"/>
            <a:ext cx="10515600"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rPr>
              <a:t>Team</a:t>
            </a:r>
            <a:r>
              <a:rPr lang="ja-JP" altLang="en-US" sz="2700" b="1" dirty="0">
                <a:solidFill>
                  <a:srgbClr val="1F2937"/>
                </a:solidFill>
                <a:latin typeface="Noto Sans JP" pitchFamily="34" charset="0"/>
                <a:ea typeface="Noto Sans JP" pitchFamily="34" charset="-122"/>
              </a:rPr>
              <a:t>版機能について④ユーザー分析</a:t>
            </a:r>
            <a:endParaRPr lang="en-US" sz="2700" dirty="0"/>
          </a:p>
        </p:txBody>
      </p:sp>
      <p:pic>
        <p:nvPicPr>
          <p:cNvPr id="4" name="図 3" descr="テーブル&#10;&#10;AI 生成コンテンツは誤りを含む可能性があります。">
            <a:extLst>
              <a:ext uri="{FF2B5EF4-FFF2-40B4-BE49-F238E27FC236}">
                <a16:creationId xmlns:a16="http://schemas.microsoft.com/office/drawing/2014/main" id="{0653EF7B-8BAB-CF3B-D443-43B3F1944425}"/>
              </a:ext>
            </a:extLst>
          </p:cNvPr>
          <p:cNvPicPr>
            <a:picLocks noChangeAspect="1"/>
          </p:cNvPicPr>
          <p:nvPr/>
        </p:nvPicPr>
        <p:blipFill>
          <a:blip r:embed="rId4"/>
          <a:stretch>
            <a:fillRect/>
          </a:stretch>
        </p:blipFill>
        <p:spPr>
          <a:xfrm>
            <a:off x="3763218" y="2865574"/>
            <a:ext cx="7806520" cy="3718968"/>
          </a:xfrm>
          <a:prstGeom prst="rect">
            <a:avLst/>
          </a:prstGeom>
        </p:spPr>
      </p:pic>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852E7009-295A-707C-BD91-3A586C30156B}"/>
              </a:ext>
            </a:extLst>
          </p:cNvPr>
          <p:cNvPicPr>
            <a:picLocks noChangeAspect="1"/>
          </p:cNvPicPr>
          <p:nvPr/>
        </p:nvPicPr>
        <p:blipFill>
          <a:blip r:embed="rId5"/>
          <a:stretch>
            <a:fillRect/>
          </a:stretch>
        </p:blipFill>
        <p:spPr>
          <a:xfrm>
            <a:off x="803672" y="1787907"/>
            <a:ext cx="6264394" cy="3314656"/>
          </a:xfrm>
          <a:prstGeom prst="rect">
            <a:avLst/>
          </a:prstGeom>
        </p:spPr>
      </p:pic>
    </p:spTree>
    <p:extLst>
      <p:ext uri="{BB962C8B-B14F-4D97-AF65-F5344CB8AC3E}">
        <p14:creationId xmlns:p14="http://schemas.microsoft.com/office/powerpoint/2010/main" val="59122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ABC9-25F5-8801-D762-56B53794F6A1}"/>
            </a:ext>
          </a:extLst>
        </p:cNvPr>
        <p:cNvGrpSpPr/>
        <p:nvPr/>
      </p:nvGrpSpPr>
      <p:grpSpPr>
        <a:xfrm>
          <a:off x="0" y="0"/>
          <a:ext cx="0" cy="0"/>
          <a:chOff x="0" y="0"/>
          <a:chExt cx="0" cy="0"/>
        </a:xfrm>
      </p:grpSpPr>
      <p:sp>
        <p:nvSpPr>
          <p:cNvPr id="13" name="Shape 2">
            <a:extLst>
              <a:ext uri="{FF2B5EF4-FFF2-40B4-BE49-F238E27FC236}">
                <a16:creationId xmlns:a16="http://schemas.microsoft.com/office/drawing/2014/main" id="{0206D0BC-5580-8320-ACAF-EE039C2C14BB}"/>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14" name="Shape 5">
            <a:extLst>
              <a:ext uri="{FF2B5EF4-FFF2-40B4-BE49-F238E27FC236}">
                <a16:creationId xmlns:a16="http://schemas.microsoft.com/office/drawing/2014/main" id="{8E1B7463-BA98-A398-FA0E-E1589DDD4FEC}"/>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15" name="Image 0" descr="preencoded.png">
            <a:extLst>
              <a:ext uri="{FF2B5EF4-FFF2-40B4-BE49-F238E27FC236}">
                <a16:creationId xmlns:a16="http://schemas.microsoft.com/office/drawing/2014/main" id="{D8A83238-B59E-F01C-44B0-7039EE177F40}"/>
              </a:ext>
            </a:extLst>
          </p:cNvPr>
          <p:cNvPicPr>
            <a:picLocks noChangeAspect="1"/>
          </p:cNvPicPr>
          <p:nvPr/>
        </p:nvPicPr>
        <p:blipFill>
          <a:blip r:embed="rId3"/>
          <a:srcRect l="-5319" r="-5319"/>
          <a:stretch/>
        </p:blipFill>
        <p:spPr>
          <a:xfrm>
            <a:off x="914400" y="519379"/>
            <a:ext cx="190195" cy="171907"/>
          </a:xfrm>
          <a:prstGeom prst="rect">
            <a:avLst/>
          </a:prstGeom>
        </p:spPr>
      </p:pic>
      <p:sp>
        <p:nvSpPr>
          <p:cNvPr id="16" name="Text 7">
            <a:extLst>
              <a:ext uri="{FF2B5EF4-FFF2-40B4-BE49-F238E27FC236}">
                <a16:creationId xmlns:a16="http://schemas.microsoft.com/office/drawing/2014/main" id="{A6FBC07C-AA9E-69C5-7FDB-BE822D673CC5}"/>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Team</a:t>
            </a:r>
            <a:endParaRPr lang="en-US" sz="1300" dirty="0"/>
          </a:p>
        </p:txBody>
      </p:sp>
      <p:sp>
        <p:nvSpPr>
          <p:cNvPr id="17" name="Text 8">
            <a:extLst>
              <a:ext uri="{FF2B5EF4-FFF2-40B4-BE49-F238E27FC236}">
                <a16:creationId xmlns:a16="http://schemas.microsoft.com/office/drawing/2014/main" id="{EE34A8BE-D5A1-3DD9-90C8-40F87096D907}"/>
              </a:ext>
            </a:extLst>
          </p:cNvPr>
          <p:cNvSpPr txBox="1"/>
          <p:nvPr/>
        </p:nvSpPr>
        <p:spPr>
          <a:xfrm>
            <a:off x="914400" y="752551"/>
            <a:ext cx="10515600" cy="495605"/>
          </a:xfrm>
          <a:prstGeom prst="rect">
            <a:avLst/>
          </a:prstGeom>
          <a:noFill/>
          <a:ln/>
        </p:spPr>
        <p:txBody>
          <a:bodyPr wrap="square" lIns="0" tIns="0" rIns="0" bIns="0" rtlCol="0" anchor="ctr"/>
          <a:lstStyle/>
          <a:p>
            <a:pPr marL="0" indent="0" algn="l">
              <a:buNone/>
            </a:pPr>
            <a:r>
              <a:rPr lang="en-US" sz="2700" b="1" dirty="0">
                <a:solidFill>
                  <a:srgbClr val="1F2937"/>
                </a:solidFill>
                <a:latin typeface="Noto Sans JP" pitchFamily="34" charset="0"/>
                <a:ea typeface="Noto Sans JP" pitchFamily="34" charset="-122"/>
              </a:rPr>
              <a:t>Team</a:t>
            </a:r>
            <a:r>
              <a:rPr lang="ja-JP" altLang="en-US" sz="2700" b="1" dirty="0">
                <a:solidFill>
                  <a:srgbClr val="1F2937"/>
                </a:solidFill>
                <a:latin typeface="Noto Sans JP" pitchFamily="34" charset="0"/>
                <a:ea typeface="Noto Sans JP" pitchFamily="34" charset="-122"/>
              </a:rPr>
              <a:t>版機能について⑤</a:t>
            </a:r>
            <a:r>
              <a:rPr lang="en-US" altLang="ja-JP" sz="2700" b="1" dirty="0">
                <a:solidFill>
                  <a:srgbClr val="1F2937"/>
                </a:solidFill>
                <a:latin typeface="Noto Sans JP" pitchFamily="34" charset="0"/>
                <a:ea typeface="Noto Sans JP" pitchFamily="34" charset="-122"/>
              </a:rPr>
              <a:t>SSO/SAML</a:t>
            </a:r>
            <a:r>
              <a:rPr lang="ja-JP" altLang="en-US" sz="2700" b="1" dirty="0">
                <a:solidFill>
                  <a:srgbClr val="1F2937"/>
                </a:solidFill>
                <a:latin typeface="Noto Sans JP" pitchFamily="34" charset="0"/>
                <a:ea typeface="Noto Sans JP" pitchFamily="34" charset="-122"/>
              </a:rPr>
              <a:t>設定</a:t>
            </a:r>
            <a:endParaRPr lang="en-US" sz="2700" dirty="0"/>
          </a:p>
        </p:txBody>
      </p:sp>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1DD3031-70B9-3F1D-7CF7-335F89A40387}"/>
              </a:ext>
            </a:extLst>
          </p:cNvPr>
          <p:cNvPicPr>
            <a:picLocks noChangeAspect="1"/>
          </p:cNvPicPr>
          <p:nvPr/>
        </p:nvPicPr>
        <p:blipFill>
          <a:blip r:embed="rId4"/>
          <a:stretch>
            <a:fillRect/>
          </a:stretch>
        </p:blipFill>
        <p:spPr>
          <a:xfrm>
            <a:off x="1375719" y="1707177"/>
            <a:ext cx="9440562" cy="4511330"/>
          </a:xfrm>
          <a:prstGeom prst="rect">
            <a:avLst/>
          </a:prstGeom>
        </p:spPr>
      </p:pic>
    </p:spTree>
    <p:extLst>
      <p:ext uri="{BB962C8B-B14F-4D97-AF65-F5344CB8AC3E}">
        <p14:creationId xmlns:p14="http://schemas.microsoft.com/office/powerpoint/2010/main" val="81035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0A9B5-980B-B0D2-BD34-402815429D30}"/>
            </a:ext>
          </a:extLst>
        </p:cNvPr>
        <p:cNvGrpSpPr/>
        <p:nvPr/>
      </p:nvGrpSpPr>
      <p:grpSpPr>
        <a:xfrm>
          <a:off x="0" y="0"/>
          <a:ext cx="0" cy="0"/>
          <a:chOff x="0" y="0"/>
          <a:chExt cx="0" cy="0"/>
        </a:xfrm>
      </p:grpSpPr>
      <p:sp>
        <p:nvSpPr>
          <p:cNvPr id="4" name="Shape 2">
            <a:extLst>
              <a:ext uri="{FF2B5EF4-FFF2-40B4-BE49-F238E27FC236}">
                <a16:creationId xmlns:a16="http://schemas.microsoft.com/office/drawing/2014/main" id="{201E7F57-8E97-2D40-ABCF-BEFB6F19A42E}"/>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5" name="Shape 3">
            <a:extLst>
              <a:ext uri="{FF2B5EF4-FFF2-40B4-BE49-F238E27FC236}">
                <a16:creationId xmlns:a16="http://schemas.microsoft.com/office/drawing/2014/main" id="{B1B46A9D-AA7E-ECA4-5016-777B1231E82C}"/>
              </a:ext>
            </a:extLst>
          </p:cNvPr>
          <p:cNvSpPr/>
          <p:nvPr/>
        </p:nvSpPr>
        <p:spPr>
          <a:xfrm>
            <a:off x="9334195" y="-952805"/>
            <a:ext cx="3810305" cy="3810305"/>
          </a:xfrm>
          <a:prstGeom prst="ellipse">
            <a:avLst/>
          </a:prstGeom>
          <a:solidFill>
            <a:srgbClr val="BFDBFE">
              <a:alpha val="50000"/>
            </a:srgbClr>
          </a:solidFill>
          <a:ln/>
        </p:spPr>
        <p:txBody>
          <a:bodyPr/>
          <a:lstStyle/>
          <a:p>
            <a:endParaRPr lang="ja-JP" altLang="en-US"/>
          </a:p>
        </p:txBody>
      </p:sp>
      <p:sp>
        <p:nvSpPr>
          <p:cNvPr id="6" name="Shape 4">
            <a:extLst>
              <a:ext uri="{FF2B5EF4-FFF2-40B4-BE49-F238E27FC236}">
                <a16:creationId xmlns:a16="http://schemas.microsoft.com/office/drawing/2014/main" id="{0EDCA968-6700-256F-D9D9-CD5DC973739C}"/>
              </a:ext>
            </a:extLst>
          </p:cNvPr>
          <p:cNvSpPr/>
          <p:nvPr/>
        </p:nvSpPr>
        <p:spPr>
          <a:xfrm>
            <a:off x="952805" y="4476902"/>
            <a:ext cx="2857500" cy="2857500"/>
          </a:xfrm>
          <a:prstGeom prst="ellipse">
            <a:avLst/>
          </a:prstGeom>
          <a:solidFill>
            <a:srgbClr val="E0F2FE">
              <a:alpha val="40000"/>
            </a:srgbClr>
          </a:solidFill>
          <a:ln/>
        </p:spPr>
        <p:txBody>
          <a:bodyPr/>
          <a:lstStyle/>
          <a:p>
            <a:endParaRPr lang="ja-JP" altLang="en-US"/>
          </a:p>
        </p:txBody>
      </p:sp>
      <p:sp>
        <p:nvSpPr>
          <p:cNvPr id="7" name="Shape 5">
            <a:extLst>
              <a:ext uri="{FF2B5EF4-FFF2-40B4-BE49-F238E27FC236}">
                <a16:creationId xmlns:a16="http://schemas.microsoft.com/office/drawing/2014/main" id="{86A87147-0765-A722-8041-8606534C2520}"/>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8" name="Image 0" descr="preencoded.png">
            <a:extLst>
              <a:ext uri="{FF2B5EF4-FFF2-40B4-BE49-F238E27FC236}">
                <a16:creationId xmlns:a16="http://schemas.microsoft.com/office/drawing/2014/main" id="{E0FD2285-9FDB-5D24-E358-D34EF121D981}"/>
              </a:ext>
            </a:extLst>
          </p:cNvPr>
          <p:cNvPicPr>
            <a:picLocks noChangeAspect="1"/>
          </p:cNvPicPr>
          <p:nvPr/>
        </p:nvPicPr>
        <p:blipFill>
          <a:blip r:embed="rId3"/>
          <a:srcRect l="-5319" r="-5319"/>
          <a:stretch/>
        </p:blipFill>
        <p:spPr>
          <a:xfrm>
            <a:off x="914400" y="519379"/>
            <a:ext cx="190195" cy="171907"/>
          </a:xfrm>
          <a:prstGeom prst="rect">
            <a:avLst/>
          </a:prstGeom>
        </p:spPr>
      </p:pic>
      <p:pic>
        <p:nvPicPr>
          <p:cNvPr id="9" name="Image 1" descr="preencoded.png">
            <a:extLst>
              <a:ext uri="{FF2B5EF4-FFF2-40B4-BE49-F238E27FC236}">
                <a16:creationId xmlns:a16="http://schemas.microsoft.com/office/drawing/2014/main" id="{DE010C42-E408-A161-F92C-EE20E802311F}"/>
              </a:ext>
            </a:extLst>
          </p:cNvPr>
          <p:cNvPicPr>
            <a:picLocks noChangeAspect="1"/>
          </p:cNvPicPr>
          <p:nvPr/>
        </p:nvPicPr>
        <p:blipFill>
          <a:blip r:embed="rId4"/>
          <a:srcRect l="-1507" r="-1507"/>
          <a:stretch/>
        </p:blipFill>
        <p:spPr>
          <a:xfrm>
            <a:off x="6276442" y="7414870"/>
            <a:ext cx="171907" cy="133502"/>
          </a:xfrm>
          <a:prstGeom prst="rect">
            <a:avLst/>
          </a:prstGeom>
        </p:spPr>
      </p:pic>
      <p:sp>
        <p:nvSpPr>
          <p:cNvPr id="10" name="Shape 6">
            <a:extLst>
              <a:ext uri="{FF2B5EF4-FFF2-40B4-BE49-F238E27FC236}">
                <a16:creationId xmlns:a16="http://schemas.microsoft.com/office/drawing/2014/main" id="{30248B9A-4C40-3831-AE63-DECB8D0BC6F2}"/>
              </a:ext>
            </a:extLst>
          </p:cNvPr>
          <p:cNvSpPr/>
          <p:nvPr/>
        </p:nvSpPr>
        <p:spPr>
          <a:xfrm>
            <a:off x="7592263" y="7324344"/>
            <a:ext cx="3838651" cy="314554"/>
          </a:xfrm>
          <a:prstGeom prst="roundRect">
            <a:avLst>
              <a:gd name="adj" fmla="val 52854"/>
            </a:avLst>
          </a:prstGeom>
          <a:solidFill>
            <a:srgbClr val="F1F5F9"/>
          </a:solidFill>
          <a:ln/>
        </p:spPr>
        <p:txBody>
          <a:bodyPr/>
          <a:lstStyle/>
          <a:p>
            <a:endParaRPr lang="ja-JP" altLang="en-US"/>
          </a:p>
        </p:txBody>
      </p:sp>
      <p:sp>
        <p:nvSpPr>
          <p:cNvPr id="11" name="Text 7">
            <a:extLst>
              <a:ext uri="{FF2B5EF4-FFF2-40B4-BE49-F238E27FC236}">
                <a16:creationId xmlns:a16="http://schemas.microsoft.com/office/drawing/2014/main" id="{D76C0704-86A5-716A-FC84-0F526DB981FF}"/>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OTHERS</a:t>
            </a:r>
            <a:endParaRPr lang="en-US" sz="1300" dirty="0"/>
          </a:p>
        </p:txBody>
      </p:sp>
      <p:sp>
        <p:nvSpPr>
          <p:cNvPr id="12" name="Text 8">
            <a:extLst>
              <a:ext uri="{FF2B5EF4-FFF2-40B4-BE49-F238E27FC236}">
                <a16:creationId xmlns:a16="http://schemas.microsoft.com/office/drawing/2014/main" id="{3C4A02C7-DA37-BA81-A48C-3AD1EC012208}"/>
              </a:ext>
            </a:extLst>
          </p:cNvPr>
          <p:cNvSpPr txBox="1"/>
          <p:nvPr/>
        </p:nvSpPr>
        <p:spPr>
          <a:xfrm>
            <a:off x="914400" y="752551"/>
            <a:ext cx="11047228" cy="495605"/>
          </a:xfrm>
          <a:prstGeom prst="rect">
            <a:avLst/>
          </a:prstGeom>
          <a:noFill/>
          <a:ln/>
        </p:spPr>
        <p:txBody>
          <a:bodyPr wrap="square" lIns="0" tIns="0" rIns="0" bIns="0" rtlCol="0" anchor="ctr"/>
          <a:lstStyle/>
          <a:p>
            <a:pPr marL="0" indent="0" algn="l">
              <a:buNone/>
            </a:pPr>
            <a:r>
              <a:rPr lang="ja-JP" altLang="en-US" sz="2700" b="1" dirty="0">
                <a:solidFill>
                  <a:srgbClr val="1F2937"/>
                </a:solidFill>
                <a:latin typeface="Noto Sans JP" pitchFamily="34" charset="0"/>
                <a:ea typeface="Noto Sans JP" pitchFamily="34" charset="-122"/>
              </a:rPr>
              <a:t>よくある質問</a:t>
            </a:r>
            <a:endParaRPr lang="en-US" sz="2700" dirty="0"/>
          </a:p>
        </p:txBody>
      </p:sp>
      <p:sp>
        <p:nvSpPr>
          <p:cNvPr id="14" name="Text 10">
            <a:extLst>
              <a:ext uri="{FF2B5EF4-FFF2-40B4-BE49-F238E27FC236}">
                <a16:creationId xmlns:a16="http://schemas.microsoft.com/office/drawing/2014/main" id="{0469AF18-5CC7-2F47-9847-A0E7DB775180}"/>
              </a:ext>
            </a:extLst>
          </p:cNvPr>
          <p:cNvSpPr txBox="1"/>
          <p:nvPr/>
        </p:nvSpPr>
        <p:spPr>
          <a:xfrm>
            <a:off x="6542532" y="7381951"/>
            <a:ext cx="1062533" cy="191110"/>
          </a:xfrm>
          <a:prstGeom prst="rect">
            <a:avLst/>
          </a:prstGeom>
          <a:noFill/>
          <a:ln/>
        </p:spPr>
        <p:txBody>
          <a:bodyPr wrap="square" lIns="0" tIns="0" rIns="0" bIns="0" rtlCol="0" anchor="ctr"/>
          <a:lstStyle/>
          <a:p>
            <a:pPr marL="0" indent="0" algn="r">
              <a:buNone/>
            </a:pPr>
            <a:r>
              <a:rPr lang="en-US" sz="1000" dirty="0">
                <a:solidFill>
                  <a:srgbClr val="64748B"/>
                </a:solidFill>
                <a:latin typeface="Noto Sans JP" pitchFamily="34" charset="0"/>
                <a:ea typeface="Noto Sans JP" pitchFamily="34" charset="-122"/>
                <a:cs typeface="Noto Sans JP" pitchFamily="34" charset="-120"/>
              </a:rPr>
              <a:t>製品ページURL:</a:t>
            </a:r>
            <a:endParaRPr lang="en-US" sz="1000" dirty="0"/>
          </a:p>
        </p:txBody>
      </p:sp>
      <p:sp>
        <p:nvSpPr>
          <p:cNvPr id="15" name="Text 11">
            <a:extLst>
              <a:ext uri="{FF2B5EF4-FFF2-40B4-BE49-F238E27FC236}">
                <a16:creationId xmlns:a16="http://schemas.microsoft.com/office/drawing/2014/main" id="{601A1207-6640-50F6-FDD8-92DBFB864674}"/>
              </a:ext>
            </a:extLst>
          </p:cNvPr>
          <p:cNvSpPr txBox="1"/>
          <p:nvPr/>
        </p:nvSpPr>
        <p:spPr>
          <a:xfrm>
            <a:off x="7744968" y="7401154"/>
            <a:ext cx="3633826" cy="152705"/>
          </a:xfrm>
          <a:prstGeom prst="rect">
            <a:avLst/>
          </a:prstGeom>
          <a:noFill/>
          <a:ln/>
        </p:spPr>
        <p:txBody>
          <a:bodyPr wrap="square" lIns="0" tIns="0" rIns="0" bIns="0" rtlCol="0" anchor="ctr"/>
          <a:lstStyle/>
          <a:p>
            <a:pPr marL="0" indent="0" algn="r">
              <a:buNone/>
            </a:pPr>
            <a:r>
              <a:rPr lang="en-US" sz="1000" dirty="0">
                <a:solidFill>
                  <a:srgbClr val="475569"/>
                </a:solidFill>
                <a:latin typeface="Courier New" pitchFamily="34" charset="0"/>
                <a:ea typeface="Courier New" pitchFamily="34" charset="-122"/>
                <a:cs typeface="Courier New" pitchFamily="34" charset="-120"/>
              </a:rPr>
              <a:t>https://www.sourcenext.com/product/genspark/</a:t>
            </a:r>
            <a:endParaRPr lang="en-US" sz="1000" dirty="0"/>
          </a:p>
        </p:txBody>
      </p:sp>
      <p:sp>
        <p:nvSpPr>
          <p:cNvPr id="52" name="テキスト ボックス 51">
            <a:extLst>
              <a:ext uri="{FF2B5EF4-FFF2-40B4-BE49-F238E27FC236}">
                <a16:creationId xmlns:a16="http://schemas.microsoft.com/office/drawing/2014/main" id="{25398A70-7C74-7512-5623-CD775D230821}"/>
              </a:ext>
            </a:extLst>
          </p:cNvPr>
          <p:cNvSpPr txBox="1"/>
          <p:nvPr/>
        </p:nvSpPr>
        <p:spPr>
          <a:xfrm>
            <a:off x="933602" y="1749976"/>
            <a:ext cx="10515600" cy="4614020"/>
          </a:xfrm>
          <a:prstGeom prst="rect">
            <a:avLst/>
          </a:prstGeom>
          <a:noFill/>
        </p:spPr>
        <p:txBody>
          <a:bodyPr wrap="square" rtlCol="0">
            <a:spAutoFit/>
          </a:bodyPr>
          <a:lstStyle/>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：トライアル利用はできますか？</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ja-JP" altLang="en-US" dirty="0">
                <a:latin typeface="Noto Sans JP" panose="020B0200000000000000" pitchFamily="50" charset="-128"/>
                <a:ea typeface="Noto Sans JP" panose="020B0200000000000000" pitchFamily="50" charset="-128"/>
              </a:rPr>
              <a:t>トライアルは現在ご用意しておりませんが、</a:t>
            </a:r>
            <a:r>
              <a:rPr kumimoji="1" lang="en-US" altLang="ja-JP" dirty="0">
                <a:latin typeface="Noto Sans JP" panose="020B0200000000000000" pitchFamily="50" charset="-128"/>
                <a:ea typeface="Noto Sans JP" panose="020B0200000000000000" pitchFamily="50" charset="-128"/>
              </a:rPr>
              <a:t>1000</a:t>
            </a:r>
            <a:r>
              <a:rPr kumimoji="1" lang="ja-JP" altLang="en-US" dirty="0">
                <a:latin typeface="Noto Sans JP" panose="020B0200000000000000" pitchFamily="50" charset="-128"/>
                <a:ea typeface="Noto Sans JP" panose="020B0200000000000000" pitchFamily="50" charset="-128"/>
              </a:rPr>
              <a:t>クレジットを無料でご提供することが可能です</a:t>
            </a:r>
            <a:br>
              <a:rPr kumimoji="1" lang="en-US" altLang="ja-JP" dirty="0">
                <a:latin typeface="Noto Sans JP" panose="020B0200000000000000" pitchFamily="50" charset="-128"/>
                <a:ea typeface="Noto Sans JP" panose="020B0200000000000000" pitchFamily="50" charset="-128"/>
              </a:rPr>
            </a:br>
            <a:r>
              <a:rPr kumimoji="1" lang="ja-JP" altLang="en-US" dirty="0">
                <a:latin typeface="Noto Sans JP" panose="020B0200000000000000" pitchFamily="50" charset="-128"/>
                <a:ea typeface="Noto Sans JP" panose="020B0200000000000000" pitchFamily="50" charset="-128"/>
              </a:rPr>
              <a:t>ソースネクスト担当者（</a:t>
            </a:r>
            <a:r>
              <a:rPr kumimoji="1" lang="en-US" altLang="ja-JP" dirty="0">
                <a:latin typeface="Noto Sans JP" panose="020B0200000000000000" pitchFamily="50" charset="-128"/>
                <a:ea typeface="Noto Sans JP" panose="020B0200000000000000" pitchFamily="50" charset="-128"/>
              </a:rPr>
              <a:t>genspark@sourcenext.com</a:t>
            </a:r>
            <a:r>
              <a:rPr kumimoji="1" lang="ja-JP" altLang="en-US" dirty="0">
                <a:latin typeface="Noto Sans JP" panose="020B0200000000000000" pitchFamily="50" charset="-128"/>
                <a:ea typeface="Noto Sans JP" panose="020B0200000000000000" pitchFamily="50" charset="-128"/>
              </a:rPr>
              <a:t>）までお問合せください</a:t>
            </a:r>
            <a:endParaRPr kumimoji="1" lang="en-US" altLang="ja-JP" dirty="0">
              <a:latin typeface="Noto Sans JP" panose="020B0200000000000000" pitchFamily="50" charset="-128"/>
              <a:ea typeface="Noto Sans JP" panose="020B0200000000000000" pitchFamily="50" charset="-128"/>
            </a:endParaRPr>
          </a:p>
          <a:p>
            <a:pPr>
              <a:lnSpc>
                <a:spcPct val="150000"/>
              </a:lnSpc>
            </a:pP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a:t>
            </a:r>
            <a:r>
              <a:rPr kumimoji="1" lang="en-US" altLang="ja-JP" b="1" dirty="0" err="1">
                <a:latin typeface="Noto Sans JP" panose="020B0200000000000000" pitchFamily="50" charset="-128"/>
                <a:ea typeface="Noto Sans JP" panose="020B0200000000000000" pitchFamily="50" charset="-128"/>
              </a:rPr>
              <a:t>Genspark</a:t>
            </a:r>
            <a:r>
              <a:rPr kumimoji="1" lang="ja-JP" altLang="en-US" b="1" dirty="0">
                <a:latin typeface="Noto Sans JP" panose="020B0200000000000000" pitchFamily="50" charset="-128"/>
                <a:ea typeface="Noto Sans JP" panose="020B0200000000000000" pitchFamily="50" charset="-128"/>
              </a:rPr>
              <a:t>公式サイトとソースネクストからの購入で差はありますか？</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ja-JP" altLang="en-US" dirty="0">
                <a:latin typeface="Noto Sans JP" panose="020B0200000000000000" pitchFamily="50" charset="-128"/>
                <a:ea typeface="Noto Sans JP" panose="020B0200000000000000" pitchFamily="50" charset="-128"/>
              </a:rPr>
              <a:t>機能差はありません。ソースネクストからの購入であれば、</a:t>
            </a:r>
            <a:br>
              <a:rPr kumimoji="1" lang="en-US" altLang="ja-JP" dirty="0">
                <a:latin typeface="Noto Sans JP" panose="020B0200000000000000" pitchFamily="50" charset="-128"/>
                <a:ea typeface="Noto Sans JP" panose="020B0200000000000000" pitchFamily="50" charset="-128"/>
              </a:rPr>
            </a:br>
            <a:r>
              <a:rPr kumimoji="1" lang="ja-JP" altLang="en-US" dirty="0">
                <a:latin typeface="Noto Sans JP" panose="020B0200000000000000" pitchFamily="50" charset="-128"/>
                <a:ea typeface="Noto Sans JP" panose="020B0200000000000000" pitchFamily="50" charset="-128"/>
              </a:rPr>
              <a:t>円払いが可能・請求書払いが可能・</a:t>
            </a:r>
            <a:r>
              <a:rPr kumimoji="1" lang="en-US" altLang="ja-JP" dirty="0">
                <a:latin typeface="Noto Sans JP" panose="020B0200000000000000" pitchFamily="50" charset="-128"/>
                <a:ea typeface="Noto Sans JP" panose="020B0200000000000000" pitchFamily="50" charset="-128"/>
              </a:rPr>
              <a:t>3</a:t>
            </a:r>
            <a:r>
              <a:rPr kumimoji="1" lang="ja-JP" altLang="en-US" dirty="0">
                <a:latin typeface="Noto Sans JP" panose="020B0200000000000000" pitchFamily="50" charset="-128"/>
                <a:ea typeface="Noto Sans JP" panose="020B0200000000000000" pitchFamily="50" charset="-128"/>
              </a:rPr>
              <a:t>年版が割引価格で購入可能、ソースネクストのサポート受付が可能となります</a:t>
            </a:r>
            <a:endParaRPr kumimoji="1" lang="en-US" altLang="ja-JP" dirty="0">
              <a:latin typeface="Noto Sans JP" panose="020B0200000000000000" pitchFamily="50" charset="-128"/>
              <a:ea typeface="Noto Sans JP" panose="020B0200000000000000" pitchFamily="50" charset="-128"/>
            </a:endParaRPr>
          </a:p>
          <a:p>
            <a:pPr>
              <a:lnSpc>
                <a:spcPct val="150000"/>
              </a:lnSpc>
            </a:pP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a:t>
            </a:r>
            <a:r>
              <a:rPr kumimoji="1" lang="en-US" altLang="ja-JP" b="1" dirty="0">
                <a:latin typeface="Noto Sans JP" panose="020B0200000000000000" pitchFamily="50" charset="-128"/>
                <a:ea typeface="Noto Sans JP" panose="020B0200000000000000" pitchFamily="50" charset="-128"/>
              </a:rPr>
              <a:t>Team</a:t>
            </a:r>
            <a:r>
              <a:rPr kumimoji="1" lang="ja-JP" altLang="en-US" b="1" dirty="0">
                <a:latin typeface="Noto Sans JP" panose="020B0200000000000000" pitchFamily="50" charset="-128"/>
                <a:ea typeface="Noto Sans JP" panose="020B0200000000000000" pitchFamily="50" charset="-128"/>
              </a:rPr>
              <a:t>プランはいつから購入できますか？</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en-US" altLang="ja-JP" dirty="0">
                <a:latin typeface="Noto Sans JP" panose="020B0200000000000000" pitchFamily="50" charset="-128"/>
                <a:ea typeface="Noto Sans JP" panose="020B0200000000000000" pitchFamily="50" charset="-128"/>
              </a:rPr>
              <a:t>2026</a:t>
            </a:r>
            <a:r>
              <a:rPr kumimoji="1" lang="ja-JP" altLang="en-US" dirty="0">
                <a:latin typeface="Noto Sans JP" panose="020B0200000000000000" pitchFamily="50" charset="-128"/>
                <a:ea typeface="Noto Sans JP" panose="020B0200000000000000" pitchFamily="50" charset="-128"/>
              </a:rPr>
              <a:t>年</a:t>
            </a:r>
            <a:r>
              <a:rPr kumimoji="1" lang="en-US" altLang="ja-JP" dirty="0">
                <a:latin typeface="Noto Sans JP" panose="020B0200000000000000" pitchFamily="50" charset="-128"/>
                <a:ea typeface="Noto Sans JP" panose="020B0200000000000000" pitchFamily="50" charset="-128"/>
              </a:rPr>
              <a:t>4</a:t>
            </a:r>
            <a:r>
              <a:rPr kumimoji="1" lang="ja-JP" altLang="en-US" dirty="0">
                <a:latin typeface="Noto Sans JP" panose="020B0200000000000000" pitchFamily="50" charset="-128"/>
                <a:ea typeface="Noto Sans JP" panose="020B0200000000000000" pitchFamily="50" charset="-128"/>
              </a:rPr>
              <a:t>月より販売開始予定です。今しばらくお待ちください</a:t>
            </a:r>
            <a:endParaRPr kumimoji="1" lang="en-US" altLang="ja-JP" dirty="0">
              <a:latin typeface="Noto Sans JP" panose="020B0200000000000000" pitchFamily="50" charset="-128"/>
              <a:ea typeface="Noto Sans JP" panose="020B0200000000000000" pitchFamily="50" charset="-128"/>
            </a:endParaRPr>
          </a:p>
        </p:txBody>
      </p:sp>
    </p:spTree>
    <p:extLst>
      <p:ext uri="{BB962C8B-B14F-4D97-AF65-F5344CB8AC3E}">
        <p14:creationId xmlns:p14="http://schemas.microsoft.com/office/powerpoint/2010/main" val="2607354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5226A-D9C6-B07B-A848-69410DB72C55}"/>
            </a:ext>
          </a:extLst>
        </p:cNvPr>
        <p:cNvGrpSpPr/>
        <p:nvPr/>
      </p:nvGrpSpPr>
      <p:grpSpPr>
        <a:xfrm>
          <a:off x="0" y="0"/>
          <a:ext cx="0" cy="0"/>
          <a:chOff x="0" y="0"/>
          <a:chExt cx="0" cy="0"/>
        </a:xfrm>
      </p:grpSpPr>
      <p:sp>
        <p:nvSpPr>
          <p:cNvPr id="4" name="Shape 2">
            <a:extLst>
              <a:ext uri="{FF2B5EF4-FFF2-40B4-BE49-F238E27FC236}">
                <a16:creationId xmlns:a16="http://schemas.microsoft.com/office/drawing/2014/main" id="{F0A8368C-EA95-8BE1-BB96-0A6951BB27FE}"/>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5" name="Shape 3">
            <a:extLst>
              <a:ext uri="{FF2B5EF4-FFF2-40B4-BE49-F238E27FC236}">
                <a16:creationId xmlns:a16="http://schemas.microsoft.com/office/drawing/2014/main" id="{ECC57510-5504-B049-90E2-18DF60FBF336}"/>
              </a:ext>
            </a:extLst>
          </p:cNvPr>
          <p:cNvSpPr/>
          <p:nvPr/>
        </p:nvSpPr>
        <p:spPr>
          <a:xfrm>
            <a:off x="9334195" y="-952805"/>
            <a:ext cx="3810305" cy="3810305"/>
          </a:xfrm>
          <a:prstGeom prst="ellipse">
            <a:avLst/>
          </a:prstGeom>
          <a:solidFill>
            <a:srgbClr val="BFDBFE">
              <a:alpha val="50000"/>
            </a:srgbClr>
          </a:solidFill>
          <a:ln/>
        </p:spPr>
        <p:txBody>
          <a:bodyPr/>
          <a:lstStyle/>
          <a:p>
            <a:endParaRPr lang="ja-JP" altLang="en-US"/>
          </a:p>
        </p:txBody>
      </p:sp>
      <p:sp>
        <p:nvSpPr>
          <p:cNvPr id="6" name="Shape 4">
            <a:extLst>
              <a:ext uri="{FF2B5EF4-FFF2-40B4-BE49-F238E27FC236}">
                <a16:creationId xmlns:a16="http://schemas.microsoft.com/office/drawing/2014/main" id="{F77E390A-D2A1-3C09-8885-043820D702FA}"/>
              </a:ext>
            </a:extLst>
          </p:cNvPr>
          <p:cNvSpPr/>
          <p:nvPr/>
        </p:nvSpPr>
        <p:spPr>
          <a:xfrm>
            <a:off x="952805" y="4476902"/>
            <a:ext cx="2857500" cy="2857500"/>
          </a:xfrm>
          <a:prstGeom prst="ellipse">
            <a:avLst/>
          </a:prstGeom>
          <a:solidFill>
            <a:srgbClr val="E0F2FE">
              <a:alpha val="40000"/>
            </a:srgbClr>
          </a:solidFill>
          <a:ln/>
        </p:spPr>
        <p:txBody>
          <a:bodyPr/>
          <a:lstStyle/>
          <a:p>
            <a:endParaRPr lang="ja-JP" altLang="en-US"/>
          </a:p>
        </p:txBody>
      </p:sp>
      <p:sp>
        <p:nvSpPr>
          <p:cNvPr id="7" name="Shape 5">
            <a:extLst>
              <a:ext uri="{FF2B5EF4-FFF2-40B4-BE49-F238E27FC236}">
                <a16:creationId xmlns:a16="http://schemas.microsoft.com/office/drawing/2014/main" id="{A91B15C8-21B3-99AC-1FA0-42775CC16B34}"/>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8" name="Image 0" descr="preencoded.png">
            <a:extLst>
              <a:ext uri="{FF2B5EF4-FFF2-40B4-BE49-F238E27FC236}">
                <a16:creationId xmlns:a16="http://schemas.microsoft.com/office/drawing/2014/main" id="{0A12FE2F-11B4-205C-D6F2-2126DA124D22}"/>
              </a:ext>
            </a:extLst>
          </p:cNvPr>
          <p:cNvPicPr>
            <a:picLocks noChangeAspect="1"/>
          </p:cNvPicPr>
          <p:nvPr/>
        </p:nvPicPr>
        <p:blipFill>
          <a:blip r:embed="rId3"/>
          <a:srcRect l="-5319" r="-5319"/>
          <a:stretch/>
        </p:blipFill>
        <p:spPr>
          <a:xfrm>
            <a:off x="914400" y="519379"/>
            <a:ext cx="190195" cy="171907"/>
          </a:xfrm>
          <a:prstGeom prst="rect">
            <a:avLst/>
          </a:prstGeom>
        </p:spPr>
      </p:pic>
      <p:pic>
        <p:nvPicPr>
          <p:cNvPr id="9" name="Image 1" descr="preencoded.png">
            <a:extLst>
              <a:ext uri="{FF2B5EF4-FFF2-40B4-BE49-F238E27FC236}">
                <a16:creationId xmlns:a16="http://schemas.microsoft.com/office/drawing/2014/main" id="{5E545ED8-D56B-06DD-88B0-61E9FBC556CC}"/>
              </a:ext>
            </a:extLst>
          </p:cNvPr>
          <p:cNvPicPr>
            <a:picLocks noChangeAspect="1"/>
          </p:cNvPicPr>
          <p:nvPr/>
        </p:nvPicPr>
        <p:blipFill>
          <a:blip r:embed="rId4"/>
          <a:srcRect l="-1507" r="-1507"/>
          <a:stretch/>
        </p:blipFill>
        <p:spPr>
          <a:xfrm>
            <a:off x="6276442" y="7414870"/>
            <a:ext cx="171907" cy="133502"/>
          </a:xfrm>
          <a:prstGeom prst="rect">
            <a:avLst/>
          </a:prstGeom>
        </p:spPr>
      </p:pic>
      <p:sp>
        <p:nvSpPr>
          <p:cNvPr id="10" name="Shape 6">
            <a:extLst>
              <a:ext uri="{FF2B5EF4-FFF2-40B4-BE49-F238E27FC236}">
                <a16:creationId xmlns:a16="http://schemas.microsoft.com/office/drawing/2014/main" id="{FB444468-3C54-D114-796D-CFD013B8D01E}"/>
              </a:ext>
            </a:extLst>
          </p:cNvPr>
          <p:cNvSpPr/>
          <p:nvPr/>
        </p:nvSpPr>
        <p:spPr>
          <a:xfrm>
            <a:off x="7592263" y="7324344"/>
            <a:ext cx="3838651" cy="314554"/>
          </a:xfrm>
          <a:prstGeom prst="roundRect">
            <a:avLst>
              <a:gd name="adj" fmla="val 52854"/>
            </a:avLst>
          </a:prstGeom>
          <a:solidFill>
            <a:srgbClr val="F1F5F9"/>
          </a:solidFill>
          <a:ln/>
        </p:spPr>
        <p:txBody>
          <a:bodyPr/>
          <a:lstStyle/>
          <a:p>
            <a:endParaRPr lang="ja-JP" altLang="en-US"/>
          </a:p>
        </p:txBody>
      </p:sp>
      <p:sp>
        <p:nvSpPr>
          <p:cNvPr id="11" name="Text 7">
            <a:extLst>
              <a:ext uri="{FF2B5EF4-FFF2-40B4-BE49-F238E27FC236}">
                <a16:creationId xmlns:a16="http://schemas.microsoft.com/office/drawing/2014/main" id="{D2DF9147-85DB-B86C-C2BD-F664176DFE4D}"/>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OTHERS</a:t>
            </a:r>
            <a:endParaRPr lang="en-US" sz="1300" dirty="0"/>
          </a:p>
        </p:txBody>
      </p:sp>
      <p:sp>
        <p:nvSpPr>
          <p:cNvPr id="12" name="Text 8">
            <a:extLst>
              <a:ext uri="{FF2B5EF4-FFF2-40B4-BE49-F238E27FC236}">
                <a16:creationId xmlns:a16="http://schemas.microsoft.com/office/drawing/2014/main" id="{C48AB098-3584-70EA-8A52-7E44AD3FD13B}"/>
              </a:ext>
            </a:extLst>
          </p:cNvPr>
          <p:cNvSpPr txBox="1"/>
          <p:nvPr/>
        </p:nvSpPr>
        <p:spPr>
          <a:xfrm>
            <a:off x="914400" y="752551"/>
            <a:ext cx="11047228" cy="495605"/>
          </a:xfrm>
          <a:prstGeom prst="rect">
            <a:avLst/>
          </a:prstGeom>
          <a:noFill/>
          <a:ln/>
        </p:spPr>
        <p:txBody>
          <a:bodyPr wrap="square" lIns="0" tIns="0" rIns="0" bIns="0" rtlCol="0" anchor="ctr"/>
          <a:lstStyle/>
          <a:p>
            <a:pPr marL="0" indent="0" algn="l">
              <a:buNone/>
            </a:pPr>
            <a:r>
              <a:rPr lang="ja-JP" altLang="en-US" sz="2700" b="1" dirty="0">
                <a:solidFill>
                  <a:srgbClr val="1F2937"/>
                </a:solidFill>
                <a:latin typeface="Noto Sans JP" pitchFamily="34" charset="0"/>
                <a:ea typeface="Noto Sans JP" pitchFamily="34" charset="-122"/>
              </a:rPr>
              <a:t>よくある質問</a:t>
            </a:r>
            <a:endParaRPr lang="en-US" sz="2700" dirty="0"/>
          </a:p>
        </p:txBody>
      </p:sp>
      <p:sp>
        <p:nvSpPr>
          <p:cNvPr id="14" name="Text 10">
            <a:extLst>
              <a:ext uri="{FF2B5EF4-FFF2-40B4-BE49-F238E27FC236}">
                <a16:creationId xmlns:a16="http://schemas.microsoft.com/office/drawing/2014/main" id="{50AFF338-7D9A-9B95-0680-E2482731E328}"/>
              </a:ext>
            </a:extLst>
          </p:cNvPr>
          <p:cNvSpPr txBox="1"/>
          <p:nvPr/>
        </p:nvSpPr>
        <p:spPr>
          <a:xfrm>
            <a:off x="6542532" y="7381951"/>
            <a:ext cx="1062533" cy="191110"/>
          </a:xfrm>
          <a:prstGeom prst="rect">
            <a:avLst/>
          </a:prstGeom>
          <a:noFill/>
          <a:ln/>
        </p:spPr>
        <p:txBody>
          <a:bodyPr wrap="square" lIns="0" tIns="0" rIns="0" bIns="0" rtlCol="0" anchor="ctr"/>
          <a:lstStyle/>
          <a:p>
            <a:pPr marL="0" indent="0" algn="r">
              <a:buNone/>
            </a:pPr>
            <a:r>
              <a:rPr lang="en-US" sz="1000" dirty="0">
                <a:solidFill>
                  <a:srgbClr val="64748B"/>
                </a:solidFill>
                <a:latin typeface="Noto Sans JP" pitchFamily="34" charset="0"/>
                <a:ea typeface="Noto Sans JP" pitchFamily="34" charset="-122"/>
                <a:cs typeface="Noto Sans JP" pitchFamily="34" charset="-120"/>
              </a:rPr>
              <a:t>製品ページURL:</a:t>
            </a:r>
            <a:endParaRPr lang="en-US" sz="1000" dirty="0"/>
          </a:p>
        </p:txBody>
      </p:sp>
      <p:sp>
        <p:nvSpPr>
          <p:cNvPr id="15" name="Text 11">
            <a:extLst>
              <a:ext uri="{FF2B5EF4-FFF2-40B4-BE49-F238E27FC236}">
                <a16:creationId xmlns:a16="http://schemas.microsoft.com/office/drawing/2014/main" id="{64355E96-99CC-D10C-7370-9FFEFAE1DA19}"/>
              </a:ext>
            </a:extLst>
          </p:cNvPr>
          <p:cNvSpPr txBox="1"/>
          <p:nvPr/>
        </p:nvSpPr>
        <p:spPr>
          <a:xfrm>
            <a:off x="7744968" y="7401154"/>
            <a:ext cx="3633826" cy="152705"/>
          </a:xfrm>
          <a:prstGeom prst="rect">
            <a:avLst/>
          </a:prstGeom>
          <a:noFill/>
          <a:ln/>
        </p:spPr>
        <p:txBody>
          <a:bodyPr wrap="square" lIns="0" tIns="0" rIns="0" bIns="0" rtlCol="0" anchor="ctr"/>
          <a:lstStyle/>
          <a:p>
            <a:pPr marL="0" indent="0" algn="r">
              <a:buNone/>
            </a:pPr>
            <a:r>
              <a:rPr lang="en-US" sz="1000" dirty="0">
                <a:solidFill>
                  <a:srgbClr val="475569"/>
                </a:solidFill>
                <a:latin typeface="Courier New" pitchFamily="34" charset="0"/>
                <a:ea typeface="Courier New" pitchFamily="34" charset="-122"/>
                <a:cs typeface="Courier New" pitchFamily="34" charset="-120"/>
              </a:rPr>
              <a:t>https://www.sourcenext.com/product/genspark/</a:t>
            </a:r>
            <a:endParaRPr lang="en-US" sz="1000" dirty="0"/>
          </a:p>
        </p:txBody>
      </p:sp>
      <p:sp>
        <p:nvSpPr>
          <p:cNvPr id="52" name="テキスト ボックス 51">
            <a:extLst>
              <a:ext uri="{FF2B5EF4-FFF2-40B4-BE49-F238E27FC236}">
                <a16:creationId xmlns:a16="http://schemas.microsoft.com/office/drawing/2014/main" id="{09480A31-CB05-2B8B-5C53-2D593D2E9D88}"/>
              </a:ext>
            </a:extLst>
          </p:cNvPr>
          <p:cNvSpPr txBox="1"/>
          <p:nvPr/>
        </p:nvSpPr>
        <p:spPr>
          <a:xfrm>
            <a:off x="933602" y="1749976"/>
            <a:ext cx="10515600" cy="5029518"/>
          </a:xfrm>
          <a:prstGeom prst="rect">
            <a:avLst/>
          </a:prstGeom>
          <a:noFill/>
        </p:spPr>
        <p:txBody>
          <a:bodyPr wrap="square" rtlCol="0">
            <a:spAutoFit/>
          </a:bodyPr>
          <a:lstStyle/>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：プロンプトで入力した内容は</a:t>
            </a:r>
            <a:r>
              <a:rPr kumimoji="1" lang="en-US" altLang="ja-JP" b="1" dirty="0">
                <a:latin typeface="Noto Sans JP" panose="020B0200000000000000" pitchFamily="50" charset="-128"/>
                <a:ea typeface="Noto Sans JP" panose="020B0200000000000000" pitchFamily="50" charset="-128"/>
              </a:rPr>
              <a:t>AI</a:t>
            </a:r>
            <a:r>
              <a:rPr kumimoji="1" lang="ja-JP" altLang="en-US" b="1" dirty="0">
                <a:latin typeface="Noto Sans JP" panose="020B0200000000000000" pitchFamily="50" charset="-128"/>
                <a:ea typeface="Noto Sans JP" panose="020B0200000000000000" pitchFamily="50" charset="-128"/>
              </a:rPr>
              <a:t>学習に利用されませんか？</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en-US" altLang="ja-JP" dirty="0">
                <a:latin typeface="Noto Sans JP" panose="020B0200000000000000" pitchFamily="50" charset="-128"/>
                <a:ea typeface="Noto Sans JP" panose="020B0200000000000000" pitchFamily="50" charset="-128"/>
              </a:rPr>
              <a:t>Plus</a:t>
            </a:r>
            <a:r>
              <a:rPr kumimoji="1" lang="ja-JP" altLang="en-US" dirty="0">
                <a:latin typeface="Noto Sans JP" panose="020B0200000000000000" pitchFamily="50" charset="-128"/>
                <a:ea typeface="Noto Sans JP" panose="020B0200000000000000" pitchFamily="50" charset="-128"/>
              </a:rPr>
              <a:t>プランであればユーザー設定で</a:t>
            </a:r>
            <a:r>
              <a:rPr kumimoji="1" lang="en-US" altLang="ja-JP" dirty="0">
                <a:latin typeface="Noto Sans JP" panose="020B0200000000000000" pitchFamily="50" charset="-128"/>
                <a:ea typeface="Noto Sans JP" panose="020B0200000000000000" pitchFamily="50" charset="-128"/>
              </a:rPr>
              <a:t>AI</a:t>
            </a:r>
            <a:r>
              <a:rPr kumimoji="1" lang="ja-JP" altLang="en-US" dirty="0">
                <a:latin typeface="Noto Sans JP" panose="020B0200000000000000" pitchFamily="50" charset="-128"/>
                <a:ea typeface="Noto Sans JP" panose="020B0200000000000000" pitchFamily="50" charset="-128"/>
              </a:rPr>
              <a:t>学習のオプトアウトが可能です</a:t>
            </a:r>
            <a:br>
              <a:rPr kumimoji="1" lang="en-US" altLang="ja-JP" dirty="0">
                <a:latin typeface="Noto Sans JP" panose="020B0200000000000000" pitchFamily="50" charset="-128"/>
                <a:ea typeface="Noto Sans JP" panose="020B0200000000000000" pitchFamily="50" charset="-128"/>
              </a:rPr>
            </a:br>
            <a:r>
              <a:rPr kumimoji="1" lang="en-US" altLang="ja-JP" dirty="0">
                <a:latin typeface="Noto Sans JP" panose="020B0200000000000000" pitchFamily="50" charset="-128"/>
                <a:ea typeface="Noto Sans JP" panose="020B0200000000000000" pitchFamily="50" charset="-128"/>
              </a:rPr>
              <a:t>Team</a:t>
            </a:r>
            <a:r>
              <a:rPr kumimoji="1" lang="ja-JP" altLang="en-US" dirty="0">
                <a:latin typeface="Noto Sans JP" panose="020B0200000000000000" pitchFamily="50" charset="-128"/>
                <a:ea typeface="Noto Sans JP" panose="020B0200000000000000" pitchFamily="50" charset="-128"/>
              </a:rPr>
              <a:t>プランであればデフォルトで</a:t>
            </a:r>
            <a:r>
              <a:rPr kumimoji="1" lang="en-US" altLang="ja-JP" dirty="0">
                <a:latin typeface="Noto Sans JP" panose="020B0200000000000000" pitchFamily="50" charset="-128"/>
                <a:ea typeface="Noto Sans JP" panose="020B0200000000000000" pitchFamily="50" charset="-128"/>
              </a:rPr>
              <a:t>AI</a:t>
            </a:r>
            <a:r>
              <a:rPr kumimoji="1" lang="ja-JP" altLang="en-US" dirty="0">
                <a:latin typeface="Noto Sans JP" panose="020B0200000000000000" pitchFamily="50" charset="-128"/>
                <a:ea typeface="Noto Sans JP" panose="020B0200000000000000" pitchFamily="50" charset="-128"/>
              </a:rPr>
              <a:t>学習がオプトアウトされた状態になりますのでご安心ください</a:t>
            </a:r>
            <a:endParaRPr kumimoji="1" lang="en-US" altLang="ja-JP" dirty="0">
              <a:latin typeface="Noto Sans JP" panose="020B0200000000000000" pitchFamily="50" charset="-128"/>
              <a:ea typeface="Noto Sans JP" panose="020B0200000000000000" pitchFamily="50" charset="-128"/>
            </a:endParaRPr>
          </a:p>
          <a:p>
            <a:pPr>
              <a:lnSpc>
                <a:spcPct val="150000"/>
              </a:lnSpc>
            </a:pP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：セキュリティチェックシートの対応は可能ですか？</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ja-JP" altLang="en-US" dirty="0">
                <a:latin typeface="Noto Sans JP" panose="020B0200000000000000" pitchFamily="50" charset="-128"/>
                <a:ea typeface="Noto Sans JP" panose="020B0200000000000000" pitchFamily="50" charset="-128"/>
              </a:rPr>
              <a:t>公式</a:t>
            </a:r>
            <a:r>
              <a:rPr kumimoji="1" lang="en-US" altLang="ja-JP" dirty="0">
                <a:latin typeface="Noto Sans JP" panose="020B0200000000000000" pitchFamily="50" charset="-128"/>
                <a:ea typeface="Noto Sans JP" panose="020B0200000000000000" pitchFamily="50" charset="-128"/>
              </a:rPr>
              <a:t>Trust Center</a:t>
            </a:r>
            <a:r>
              <a:rPr kumimoji="1" lang="ja-JP" altLang="en-US" dirty="0">
                <a:latin typeface="Noto Sans JP" panose="020B0200000000000000" pitchFamily="50" charset="-128"/>
                <a:ea typeface="Noto Sans JP" panose="020B0200000000000000" pitchFamily="50" charset="-128"/>
              </a:rPr>
              <a:t>（</a:t>
            </a:r>
            <a:r>
              <a:rPr lang="en-US" altLang="ja-JP" u="sng" dirty="0">
                <a:solidFill>
                  <a:srgbClr val="2563EB"/>
                </a:solidFill>
                <a:latin typeface="Noto Sans JP" pitchFamily="34" charset="0"/>
                <a:ea typeface="Noto Sans JP" pitchFamily="34" charset="-122"/>
                <a:cs typeface="Noto Sans JP" pitchFamily="34" charset="-120"/>
              </a:rPr>
              <a:t>https://trust.genspark.ai/</a:t>
            </a:r>
            <a:r>
              <a:rPr kumimoji="1" lang="ja-JP" altLang="en-US" dirty="0">
                <a:latin typeface="Noto Sans JP" panose="020B0200000000000000" pitchFamily="50" charset="-128"/>
                <a:ea typeface="Noto Sans JP" panose="020B0200000000000000" pitchFamily="50" charset="-128"/>
              </a:rPr>
              <a:t>）をご確認ください。</a:t>
            </a: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en-US" altLang="ja-JP" dirty="0">
                <a:latin typeface="Noto Sans JP" panose="020B0200000000000000" pitchFamily="50" charset="-128"/>
                <a:ea typeface="Noto Sans JP" panose="020B0200000000000000" pitchFamily="50" charset="-128"/>
              </a:rPr>
              <a:t>Assured</a:t>
            </a:r>
            <a:r>
              <a:rPr kumimoji="1" lang="ja-JP" altLang="en-US" dirty="0">
                <a:latin typeface="Noto Sans JP" panose="020B0200000000000000" pitchFamily="50" charset="-128"/>
                <a:ea typeface="Noto Sans JP" panose="020B0200000000000000" pitchFamily="50" charset="-128"/>
              </a:rPr>
              <a:t>社による対応も可能ですので「</a:t>
            </a:r>
            <a:r>
              <a:rPr kumimoji="1" lang="en-US" altLang="ja-JP" dirty="0" err="1">
                <a:latin typeface="Noto Sans JP" panose="020B0200000000000000" pitchFamily="50" charset="-128"/>
                <a:ea typeface="Noto Sans JP" panose="020B0200000000000000" pitchFamily="50" charset="-128"/>
              </a:rPr>
              <a:t>Genspark</a:t>
            </a:r>
            <a:r>
              <a:rPr kumimoji="1" lang="ja-JP" altLang="en-US" dirty="0">
                <a:latin typeface="Noto Sans JP" panose="020B0200000000000000" pitchFamily="50" charset="-128"/>
                <a:ea typeface="Noto Sans JP" panose="020B0200000000000000" pitchFamily="50" charset="-128"/>
              </a:rPr>
              <a:t>のセキュリティを確認したい」旨お問合せください</a:t>
            </a:r>
            <a:endParaRPr kumimoji="1" lang="en-US" altLang="ja-JP" dirty="0">
              <a:latin typeface="Noto Sans JP" panose="020B0200000000000000" pitchFamily="50" charset="-128"/>
              <a:ea typeface="Noto Sans JP" panose="020B0200000000000000" pitchFamily="50" charset="-128"/>
            </a:endParaRPr>
          </a:p>
          <a:p>
            <a:pPr>
              <a:lnSpc>
                <a:spcPct val="150000"/>
              </a:lnSpc>
            </a:pPr>
            <a:r>
              <a:rPr lang="en-US" altLang="ja-JP" u="sng" dirty="0">
                <a:solidFill>
                  <a:srgbClr val="2563EB"/>
                </a:solidFill>
                <a:latin typeface="Noto Sans JP" pitchFamily="34" charset="0"/>
                <a:ea typeface="Noto Sans JP" pitchFamily="34" charset="-122"/>
                <a:cs typeface="Noto Sans JP" pitchFamily="34" charset="-120"/>
              </a:rPr>
              <a:t>https://assured.jp/cl/contact</a:t>
            </a:r>
            <a:endParaRPr lang="en-US" altLang="ja-JP" dirty="0"/>
          </a:p>
          <a:p>
            <a:pPr>
              <a:lnSpc>
                <a:spcPct val="150000"/>
              </a:lnSpc>
            </a:pP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：各機能での消費クレジットの目安を教えて下さい</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ja-JP" altLang="en-US" dirty="0">
                <a:latin typeface="Noto Sans JP" panose="020B0200000000000000" pitchFamily="50" charset="-128"/>
                <a:ea typeface="Noto Sans JP" panose="020B0200000000000000" pitchFamily="50" charset="-128"/>
              </a:rPr>
              <a:t>明確な基準はありませんが、おおよそ各機能</a:t>
            </a:r>
            <a:r>
              <a:rPr kumimoji="1" lang="en-US" altLang="ja-JP" dirty="0">
                <a:latin typeface="Noto Sans JP" panose="020B0200000000000000" pitchFamily="50" charset="-128"/>
                <a:ea typeface="Noto Sans JP" panose="020B0200000000000000" pitchFamily="50" charset="-128"/>
              </a:rPr>
              <a:t>1</a:t>
            </a:r>
            <a:r>
              <a:rPr kumimoji="1" lang="ja-JP" altLang="en-US" dirty="0">
                <a:latin typeface="Noto Sans JP" panose="020B0200000000000000" pitchFamily="50" charset="-128"/>
                <a:ea typeface="Noto Sans JP" panose="020B0200000000000000" pitchFamily="50" charset="-128"/>
              </a:rPr>
              <a:t>回のプロンプトの実行で</a:t>
            </a:r>
            <a:r>
              <a:rPr kumimoji="1" lang="en-US" altLang="ja-JP" dirty="0">
                <a:latin typeface="Noto Sans JP" panose="020B0200000000000000" pitchFamily="50" charset="-128"/>
                <a:ea typeface="Noto Sans JP" panose="020B0200000000000000" pitchFamily="50" charset="-128"/>
              </a:rPr>
              <a:t>100</a:t>
            </a:r>
            <a:r>
              <a:rPr kumimoji="1" lang="ja-JP" altLang="en-US" dirty="0">
                <a:latin typeface="Noto Sans JP" panose="020B0200000000000000" pitchFamily="50" charset="-128"/>
                <a:ea typeface="Noto Sans JP" panose="020B0200000000000000" pitchFamily="50" charset="-128"/>
              </a:rPr>
              <a:t>～</a:t>
            </a:r>
            <a:r>
              <a:rPr kumimoji="1" lang="en-US" altLang="ja-JP" dirty="0">
                <a:latin typeface="Noto Sans JP" panose="020B0200000000000000" pitchFamily="50" charset="-128"/>
                <a:ea typeface="Noto Sans JP" panose="020B0200000000000000" pitchFamily="50" charset="-128"/>
              </a:rPr>
              <a:t>300</a:t>
            </a:r>
            <a:r>
              <a:rPr kumimoji="1" lang="ja-JP" altLang="en-US" dirty="0">
                <a:latin typeface="Noto Sans JP" panose="020B0200000000000000" pitchFamily="50" charset="-128"/>
                <a:ea typeface="Noto Sans JP" panose="020B0200000000000000" pitchFamily="50" charset="-128"/>
              </a:rPr>
              <a:t>クレジット程度が</a:t>
            </a: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ja-JP" altLang="en-US" dirty="0">
                <a:latin typeface="Noto Sans JP" panose="020B0200000000000000" pitchFamily="50" charset="-128"/>
                <a:ea typeface="Noto Sans JP" panose="020B0200000000000000" pitchFamily="50" charset="-128"/>
              </a:rPr>
              <a:t>消費されます。</a:t>
            </a:r>
            <a:endParaRPr kumimoji="1" lang="en-US" altLang="ja-JP" dirty="0">
              <a:latin typeface="Noto Sans JP" panose="020B0200000000000000" pitchFamily="50" charset="-128"/>
              <a:ea typeface="Noto Sans JP" panose="020B0200000000000000" pitchFamily="50" charset="-128"/>
            </a:endParaRPr>
          </a:p>
        </p:txBody>
      </p:sp>
    </p:spTree>
    <p:extLst>
      <p:ext uri="{BB962C8B-B14F-4D97-AF65-F5344CB8AC3E}">
        <p14:creationId xmlns:p14="http://schemas.microsoft.com/office/powerpoint/2010/main" val="2096039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137BB-9F4F-01DF-0DB0-54D2A25A09F6}"/>
            </a:ext>
          </a:extLst>
        </p:cNvPr>
        <p:cNvGrpSpPr/>
        <p:nvPr/>
      </p:nvGrpSpPr>
      <p:grpSpPr>
        <a:xfrm>
          <a:off x="0" y="0"/>
          <a:ext cx="0" cy="0"/>
          <a:chOff x="0" y="0"/>
          <a:chExt cx="0" cy="0"/>
        </a:xfrm>
      </p:grpSpPr>
      <p:sp>
        <p:nvSpPr>
          <p:cNvPr id="4" name="Shape 2">
            <a:extLst>
              <a:ext uri="{FF2B5EF4-FFF2-40B4-BE49-F238E27FC236}">
                <a16:creationId xmlns:a16="http://schemas.microsoft.com/office/drawing/2014/main" id="{158D7189-338D-5DB2-91B0-BFF2AAC934C5}"/>
              </a:ext>
            </a:extLst>
          </p:cNvPr>
          <p:cNvSpPr/>
          <p:nvPr/>
        </p:nvSpPr>
        <p:spPr>
          <a:xfrm>
            <a:off x="0" y="0"/>
            <a:ext cx="152705" cy="6858000"/>
          </a:xfrm>
          <a:prstGeom prst="rect">
            <a:avLst/>
          </a:prstGeom>
          <a:solidFill>
            <a:srgbClr val="2563EB"/>
          </a:solidFill>
          <a:ln/>
        </p:spPr>
        <p:txBody>
          <a:bodyPr/>
          <a:lstStyle/>
          <a:p>
            <a:endParaRPr lang="ja-JP" altLang="en-US"/>
          </a:p>
        </p:txBody>
      </p:sp>
      <p:sp>
        <p:nvSpPr>
          <p:cNvPr id="5" name="Shape 3">
            <a:extLst>
              <a:ext uri="{FF2B5EF4-FFF2-40B4-BE49-F238E27FC236}">
                <a16:creationId xmlns:a16="http://schemas.microsoft.com/office/drawing/2014/main" id="{4DD134E3-6778-41EF-FA38-C69990B6BC2C}"/>
              </a:ext>
            </a:extLst>
          </p:cNvPr>
          <p:cNvSpPr/>
          <p:nvPr/>
        </p:nvSpPr>
        <p:spPr>
          <a:xfrm>
            <a:off x="9334195" y="-952805"/>
            <a:ext cx="3810305" cy="3810305"/>
          </a:xfrm>
          <a:prstGeom prst="ellipse">
            <a:avLst/>
          </a:prstGeom>
          <a:solidFill>
            <a:srgbClr val="BFDBFE">
              <a:alpha val="50000"/>
            </a:srgbClr>
          </a:solidFill>
          <a:ln/>
        </p:spPr>
        <p:txBody>
          <a:bodyPr/>
          <a:lstStyle/>
          <a:p>
            <a:endParaRPr lang="ja-JP" altLang="en-US"/>
          </a:p>
        </p:txBody>
      </p:sp>
      <p:sp>
        <p:nvSpPr>
          <p:cNvPr id="6" name="Shape 4">
            <a:extLst>
              <a:ext uri="{FF2B5EF4-FFF2-40B4-BE49-F238E27FC236}">
                <a16:creationId xmlns:a16="http://schemas.microsoft.com/office/drawing/2014/main" id="{40DDA01F-070C-14CF-C102-FB6ABD02689D}"/>
              </a:ext>
            </a:extLst>
          </p:cNvPr>
          <p:cNvSpPr/>
          <p:nvPr/>
        </p:nvSpPr>
        <p:spPr>
          <a:xfrm>
            <a:off x="952805" y="4476902"/>
            <a:ext cx="2857500" cy="2857500"/>
          </a:xfrm>
          <a:prstGeom prst="ellipse">
            <a:avLst/>
          </a:prstGeom>
          <a:solidFill>
            <a:srgbClr val="E0F2FE">
              <a:alpha val="40000"/>
            </a:srgbClr>
          </a:solidFill>
          <a:ln/>
        </p:spPr>
        <p:txBody>
          <a:bodyPr/>
          <a:lstStyle/>
          <a:p>
            <a:endParaRPr lang="ja-JP" altLang="en-US"/>
          </a:p>
        </p:txBody>
      </p:sp>
      <p:sp>
        <p:nvSpPr>
          <p:cNvPr id="7" name="Shape 5">
            <a:extLst>
              <a:ext uri="{FF2B5EF4-FFF2-40B4-BE49-F238E27FC236}">
                <a16:creationId xmlns:a16="http://schemas.microsoft.com/office/drawing/2014/main" id="{C2A0ED06-1469-6192-24C1-99FEE20EF131}"/>
              </a:ext>
            </a:extLst>
          </p:cNvPr>
          <p:cNvSpPr/>
          <p:nvPr/>
        </p:nvSpPr>
        <p:spPr>
          <a:xfrm>
            <a:off x="914400" y="1380744"/>
            <a:ext cx="10515600" cy="19202"/>
          </a:xfrm>
          <a:prstGeom prst="rect">
            <a:avLst/>
          </a:prstGeom>
          <a:solidFill>
            <a:srgbClr val="BFDBFE"/>
          </a:solidFill>
          <a:ln/>
        </p:spPr>
        <p:txBody>
          <a:bodyPr/>
          <a:lstStyle/>
          <a:p>
            <a:endParaRPr lang="ja-JP" altLang="en-US"/>
          </a:p>
        </p:txBody>
      </p:sp>
      <p:pic>
        <p:nvPicPr>
          <p:cNvPr id="8" name="Image 0" descr="preencoded.png">
            <a:extLst>
              <a:ext uri="{FF2B5EF4-FFF2-40B4-BE49-F238E27FC236}">
                <a16:creationId xmlns:a16="http://schemas.microsoft.com/office/drawing/2014/main" id="{F88B335B-1B8D-B16D-23AF-8541528F07A8}"/>
              </a:ext>
            </a:extLst>
          </p:cNvPr>
          <p:cNvPicPr>
            <a:picLocks noChangeAspect="1"/>
          </p:cNvPicPr>
          <p:nvPr/>
        </p:nvPicPr>
        <p:blipFill>
          <a:blip r:embed="rId3"/>
          <a:srcRect l="-5319" r="-5319"/>
          <a:stretch/>
        </p:blipFill>
        <p:spPr>
          <a:xfrm>
            <a:off x="914400" y="519379"/>
            <a:ext cx="190195" cy="171907"/>
          </a:xfrm>
          <a:prstGeom prst="rect">
            <a:avLst/>
          </a:prstGeom>
        </p:spPr>
      </p:pic>
      <p:pic>
        <p:nvPicPr>
          <p:cNvPr id="9" name="Image 1" descr="preencoded.png">
            <a:extLst>
              <a:ext uri="{FF2B5EF4-FFF2-40B4-BE49-F238E27FC236}">
                <a16:creationId xmlns:a16="http://schemas.microsoft.com/office/drawing/2014/main" id="{9488A7C8-70D8-B0D7-3013-D5DC757A16D2}"/>
              </a:ext>
            </a:extLst>
          </p:cNvPr>
          <p:cNvPicPr>
            <a:picLocks noChangeAspect="1"/>
          </p:cNvPicPr>
          <p:nvPr/>
        </p:nvPicPr>
        <p:blipFill>
          <a:blip r:embed="rId4"/>
          <a:srcRect l="-1507" r="-1507"/>
          <a:stretch/>
        </p:blipFill>
        <p:spPr>
          <a:xfrm>
            <a:off x="6276442" y="7414870"/>
            <a:ext cx="171907" cy="133502"/>
          </a:xfrm>
          <a:prstGeom prst="rect">
            <a:avLst/>
          </a:prstGeom>
        </p:spPr>
      </p:pic>
      <p:sp>
        <p:nvSpPr>
          <p:cNvPr id="10" name="Shape 6">
            <a:extLst>
              <a:ext uri="{FF2B5EF4-FFF2-40B4-BE49-F238E27FC236}">
                <a16:creationId xmlns:a16="http://schemas.microsoft.com/office/drawing/2014/main" id="{77FEA540-C77E-E911-F630-8C0B1D13B384}"/>
              </a:ext>
            </a:extLst>
          </p:cNvPr>
          <p:cNvSpPr/>
          <p:nvPr/>
        </p:nvSpPr>
        <p:spPr>
          <a:xfrm>
            <a:off x="7592263" y="7324344"/>
            <a:ext cx="3838651" cy="314554"/>
          </a:xfrm>
          <a:prstGeom prst="roundRect">
            <a:avLst>
              <a:gd name="adj" fmla="val 52854"/>
            </a:avLst>
          </a:prstGeom>
          <a:solidFill>
            <a:srgbClr val="F1F5F9"/>
          </a:solidFill>
          <a:ln/>
        </p:spPr>
        <p:txBody>
          <a:bodyPr/>
          <a:lstStyle/>
          <a:p>
            <a:endParaRPr lang="ja-JP" altLang="en-US"/>
          </a:p>
        </p:txBody>
      </p:sp>
      <p:sp>
        <p:nvSpPr>
          <p:cNvPr id="11" name="Text 7">
            <a:extLst>
              <a:ext uri="{FF2B5EF4-FFF2-40B4-BE49-F238E27FC236}">
                <a16:creationId xmlns:a16="http://schemas.microsoft.com/office/drawing/2014/main" id="{3E8C5352-9A4F-A923-AB56-24C8954C3EF2}"/>
              </a:ext>
            </a:extLst>
          </p:cNvPr>
          <p:cNvSpPr txBox="1"/>
          <p:nvPr/>
        </p:nvSpPr>
        <p:spPr>
          <a:xfrm>
            <a:off x="1200607" y="476402"/>
            <a:ext cx="957377" cy="247802"/>
          </a:xfrm>
          <a:prstGeom prst="rect">
            <a:avLst/>
          </a:prstGeom>
          <a:noFill/>
          <a:ln/>
        </p:spPr>
        <p:txBody>
          <a:bodyPr wrap="square" lIns="0" tIns="0" rIns="0" bIns="0" rtlCol="0" anchor="ctr"/>
          <a:lstStyle/>
          <a:p>
            <a:pPr marL="0" indent="0" algn="l">
              <a:buNone/>
            </a:pPr>
            <a:r>
              <a:rPr lang="en-US" sz="1300" b="1" dirty="0">
                <a:solidFill>
                  <a:srgbClr val="2563EB"/>
                </a:solidFill>
                <a:latin typeface="Noto Sans JP" pitchFamily="34" charset="0"/>
                <a:ea typeface="Noto Sans JP" pitchFamily="34" charset="-122"/>
              </a:rPr>
              <a:t>OTHERS</a:t>
            </a:r>
            <a:endParaRPr lang="en-US" sz="1300" dirty="0"/>
          </a:p>
        </p:txBody>
      </p:sp>
      <p:sp>
        <p:nvSpPr>
          <p:cNvPr id="12" name="Text 8">
            <a:extLst>
              <a:ext uri="{FF2B5EF4-FFF2-40B4-BE49-F238E27FC236}">
                <a16:creationId xmlns:a16="http://schemas.microsoft.com/office/drawing/2014/main" id="{83DC8BF3-E888-1018-CE7D-AEE6799FD0AD}"/>
              </a:ext>
            </a:extLst>
          </p:cNvPr>
          <p:cNvSpPr txBox="1"/>
          <p:nvPr/>
        </p:nvSpPr>
        <p:spPr>
          <a:xfrm>
            <a:off x="914400" y="752551"/>
            <a:ext cx="11047228" cy="495605"/>
          </a:xfrm>
          <a:prstGeom prst="rect">
            <a:avLst/>
          </a:prstGeom>
          <a:noFill/>
          <a:ln/>
        </p:spPr>
        <p:txBody>
          <a:bodyPr wrap="square" lIns="0" tIns="0" rIns="0" bIns="0" rtlCol="0" anchor="ctr"/>
          <a:lstStyle/>
          <a:p>
            <a:pPr marL="0" indent="0" algn="l">
              <a:buNone/>
            </a:pPr>
            <a:r>
              <a:rPr lang="ja-JP" altLang="en-US" sz="2700" b="1" dirty="0">
                <a:solidFill>
                  <a:srgbClr val="1F2937"/>
                </a:solidFill>
                <a:latin typeface="Noto Sans JP" pitchFamily="34" charset="0"/>
                <a:ea typeface="Noto Sans JP" pitchFamily="34" charset="-122"/>
              </a:rPr>
              <a:t>よくある質問</a:t>
            </a:r>
            <a:endParaRPr lang="en-US" sz="2700" dirty="0"/>
          </a:p>
        </p:txBody>
      </p:sp>
      <p:sp>
        <p:nvSpPr>
          <p:cNvPr id="14" name="Text 10">
            <a:extLst>
              <a:ext uri="{FF2B5EF4-FFF2-40B4-BE49-F238E27FC236}">
                <a16:creationId xmlns:a16="http://schemas.microsoft.com/office/drawing/2014/main" id="{47CC4C2B-424C-A37D-6685-1F1134A79E80}"/>
              </a:ext>
            </a:extLst>
          </p:cNvPr>
          <p:cNvSpPr txBox="1"/>
          <p:nvPr/>
        </p:nvSpPr>
        <p:spPr>
          <a:xfrm>
            <a:off x="6542532" y="7381951"/>
            <a:ext cx="1062533" cy="191110"/>
          </a:xfrm>
          <a:prstGeom prst="rect">
            <a:avLst/>
          </a:prstGeom>
          <a:noFill/>
          <a:ln/>
        </p:spPr>
        <p:txBody>
          <a:bodyPr wrap="square" lIns="0" tIns="0" rIns="0" bIns="0" rtlCol="0" anchor="ctr"/>
          <a:lstStyle/>
          <a:p>
            <a:pPr marL="0" indent="0" algn="r">
              <a:buNone/>
            </a:pPr>
            <a:r>
              <a:rPr lang="en-US" sz="1000" dirty="0">
                <a:solidFill>
                  <a:srgbClr val="64748B"/>
                </a:solidFill>
                <a:latin typeface="Noto Sans JP" pitchFamily="34" charset="0"/>
                <a:ea typeface="Noto Sans JP" pitchFamily="34" charset="-122"/>
                <a:cs typeface="Noto Sans JP" pitchFamily="34" charset="-120"/>
              </a:rPr>
              <a:t>製品ページURL:</a:t>
            </a:r>
            <a:endParaRPr lang="en-US" sz="1000" dirty="0"/>
          </a:p>
        </p:txBody>
      </p:sp>
      <p:sp>
        <p:nvSpPr>
          <p:cNvPr id="15" name="Text 11">
            <a:extLst>
              <a:ext uri="{FF2B5EF4-FFF2-40B4-BE49-F238E27FC236}">
                <a16:creationId xmlns:a16="http://schemas.microsoft.com/office/drawing/2014/main" id="{4F95570F-D06F-591B-0BA9-B122AACA9BF0}"/>
              </a:ext>
            </a:extLst>
          </p:cNvPr>
          <p:cNvSpPr txBox="1"/>
          <p:nvPr/>
        </p:nvSpPr>
        <p:spPr>
          <a:xfrm>
            <a:off x="7744968" y="7401154"/>
            <a:ext cx="3633826" cy="152705"/>
          </a:xfrm>
          <a:prstGeom prst="rect">
            <a:avLst/>
          </a:prstGeom>
          <a:noFill/>
          <a:ln/>
        </p:spPr>
        <p:txBody>
          <a:bodyPr wrap="square" lIns="0" tIns="0" rIns="0" bIns="0" rtlCol="0" anchor="ctr"/>
          <a:lstStyle/>
          <a:p>
            <a:pPr marL="0" indent="0" algn="r">
              <a:buNone/>
            </a:pPr>
            <a:r>
              <a:rPr lang="en-US" sz="1000" dirty="0">
                <a:solidFill>
                  <a:srgbClr val="475569"/>
                </a:solidFill>
                <a:latin typeface="Courier New" pitchFamily="34" charset="0"/>
                <a:ea typeface="Courier New" pitchFamily="34" charset="-122"/>
                <a:cs typeface="Courier New" pitchFamily="34" charset="-120"/>
              </a:rPr>
              <a:t>https://www.sourcenext.com/product/genspark/</a:t>
            </a:r>
            <a:endParaRPr lang="en-US" sz="1000" dirty="0"/>
          </a:p>
        </p:txBody>
      </p:sp>
      <p:sp>
        <p:nvSpPr>
          <p:cNvPr id="52" name="テキスト ボックス 51">
            <a:extLst>
              <a:ext uri="{FF2B5EF4-FFF2-40B4-BE49-F238E27FC236}">
                <a16:creationId xmlns:a16="http://schemas.microsoft.com/office/drawing/2014/main" id="{297725C3-7EFD-B080-B0E9-0752935D847F}"/>
              </a:ext>
            </a:extLst>
          </p:cNvPr>
          <p:cNvSpPr txBox="1"/>
          <p:nvPr/>
        </p:nvSpPr>
        <p:spPr>
          <a:xfrm>
            <a:off x="933602" y="1749976"/>
            <a:ext cx="10515600" cy="2536528"/>
          </a:xfrm>
          <a:prstGeom prst="rect">
            <a:avLst/>
          </a:prstGeom>
          <a:noFill/>
        </p:spPr>
        <p:txBody>
          <a:bodyPr wrap="square" rtlCol="0">
            <a:spAutoFit/>
          </a:bodyPr>
          <a:lstStyle/>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：他の生成</a:t>
            </a:r>
            <a:r>
              <a:rPr kumimoji="1" lang="en-US" altLang="ja-JP" b="1" dirty="0">
                <a:latin typeface="Noto Sans JP" panose="020B0200000000000000" pitchFamily="50" charset="-128"/>
                <a:ea typeface="Noto Sans JP" panose="020B0200000000000000" pitchFamily="50" charset="-128"/>
              </a:rPr>
              <a:t>AI</a:t>
            </a:r>
            <a:r>
              <a:rPr kumimoji="1" lang="ja-JP" altLang="en-US" b="1" dirty="0">
                <a:latin typeface="Noto Sans JP" panose="020B0200000000000000" pitchFamily="50" charset="-128"/>
                <a:ea typeface="Noto Sans JP" panose="020B0200000000000000" pitchFamily="50" charset="-128"/>
              </a:rPr>
              <a:t>とは何が異なるのですか？</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en-US" altLang="ja-JP" dirty="0">
                <a:latin typeface="Noto Sans JP" panose="020B0200000000000000" pitchFamily="50" charset="-128"/>
                <a:ea typeface="Noto Sans JP" panose="020B0200000000000000" pitchFamily="50" charset="-128"/>
              </a:rPr>
              <a:t>Gemini</a:t>
            </a:r>
            <a:r>
              <a:rPr kumimoji="1" lang="ja-JP" altLang="en-US" dirty="0">
                <a:latin typeface="Noto Sans JP" panose="020B0200000000000000" pitchFamily="50" charset="-128"/>
                <a:ea typeface="Noto Sans JP" panose="020B0200000000000000" pitchFamily="50" charset="-128"/>
              </a:rPr>
              <a:t>や</a:t>
            </a:r>
            <a:r>
              <a:rPr kumimoji="1" lang="en-US" altLang="ja-JP" dirty="0">
                <a:latin typeface="Noto Sans JP" panose="020B0200000000000000" pitchFamily="50" charset="-128"/>
                <a:ea typeface="Noto Sans JP" panose="020B0200000000000000" pitchFamily="50" charset="-128"/>
              </a:rPr>
              <a:t>GPT</a:t>
            </a:r>
            <a:r>
              <a:rPr kumimoji="1" lang="ja-JP" altLang="en-US" dirty="0">
                <a:latin typeface="Noto Sans JP" panose="020B0200000000000000" pitchFamily="50" charset="-128"/>
                <a:ea typeface="Noto Sans JP" panose="020B0200000000000000" pitchFamily="50" charset="-128"/>
              </a:rPr>
              <a:t>など、複数の有名な</a:t>
            </a:r>
            <a:r>
              <a:rPr kumimoji="1" lang="en-US" altLang="ja-JP" dirty="0">
                <a:latin typeface="Noto Sans JP" panose="020B0200000000000000" pitchFamily="50" charset="-128"/>
                <a:ea typeface="Noto Sans JP" panose="020B0200000000000000" pitchFamily="50" charset="-128"/>
              </a:rPr>
              <a:t>AI</a:t>
            </a:r>
            <a:r>
              <a:rPr kumimoji="1" lang="ja-JP" altLang="en-US" dirty="0">
                <a:latin typeface="Noto Sans JP" panose="020B0200000000000000" pitchFamily="50" charset="-128"/>
                <a:ea typeface="Noto Sans JP" panose="020B0200000000000000" pitchFamily="50" charset="-128"/>
              </a:rPr>
              <a:t>モデルが組み込まれたサービスであり、タスクに合わせて</a:t>
            </a: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en-US" altLang="ja-JP" dirty="0" err="1">
                <a:latin typeface="Noto Sans JP" panose="020B0200000000000000" pitchFamily="50" charset="-128"/>
                <a:ea typeface="Noto Sans JP" panose="020B0200000000000000" pitchFamily="50" charset="-128"/>
              </a:rPr>
              <a:t>Genspark</a:t>
            </a:r>
            <a:r>
              <a:rPr kumimoji="1" lang="ja-JP" altLang="en-US" dirty="0">
                <a:latin typeface="Noto Sans JP" panose="020B0200000000000000" pitchFamily="50" charset="-128"/>
                <a:ea typeface="Noto Sans JP" panose="020B0200000000000000" pitchFamily="50" charset="-128"/>
              </a:rPr>
              <a:t>が自動で最適な</a:t>
            </a:r>
            <a:r>
              <a:rPr kumimoji="1" lang="en-US" altLang="ja-JP" dirty="0">
                <a:latin typeface="Noto Sans JP" panose="020B0200000000000000" pitchFamily="50" charset="-128"/>
                <a:ea typeface="Noto Sans JP" panose="020B0200000000000000" pitchFamily="50" charset="-128"/>
              </a:rPr>
              <a:t>AI</a:t>
            </a:r>
            <a:r>
              <a:rPr kumimoji="1" lang="ja-JP" altLang="en-US" dirty="0">
                <a:latin typeface="Noto Sans JP" panose="020B0200000000000000" pitchFamily="50" charset="-128"/>
                <a:ea typeface="Noto Sans JP" panose="020B0200000000000000" pitchFamily="50" charset="-128"/>
              </a:rPr>
              <a:t>モデルを組み合わせることで、高品質なアウトプットが仕上がります</a:t>
            </a:r>
            <a:endParaRPr kumimoji="1" lang="en-US" altLang="ja-JP" dirty="0">
              <a:latin typeface="Noto Sans JP" panose="020B0200000000000000" pitchFamily="50" charset="-128"/>
              <a:ea typeface="Noto Sans JP" panose="020B0200000000000000" pitchFamily="50" charset="-128"/>
            </a:endParaRPr>
          </a:p>
          <a:p>
            <a:pPr>
              <a:lnSpc>
                <a:spcPct val="150000"/>
              </a:lnSpc>
            </a:pPr>
            <a:endParaRPr kumimoji="1" lang="en-US" altLang="ja-JP" dirty="0">
              <a:latin typeface="Noto Sans JP" panose="020B0200000000000000" pitchFamily="50" charset="-128"/>
              <a:ea typeface="Noto Sans JP" panose="020B0200000000000000" pitchFamily="50" charset="-128"/>
            </a:endParaRPr>
          </a:p>
          <a:p>
            <a:pPr>
              <a:lnSpc>
                <a:spcPct val="150000"/>
              </a:lnSpc>
            </a:pPr>
            <a:r>
              <a:rPr kumimoji="1" lang="en-US" altLang="ja-JP" b="1" dirty="0">
                <a:latin typeface="Noto Sans JP" panose="020B0200000000000000" pitchFamily="50" charset="-128"/>
                <a:ea typeface="Noto Sans JP" panose="020B0200000000000000" pitchFamily="50" charset="-128"/>
              </a:rPr>
              <a:t>Q</a:t>
            </a:r>
            <a:r>
              <a:rPr kumimoji="1" lang="ja-JP" altLang="en-US" b="1" dirty="0">
                <a:latin typeface="Noto Sans JP" panose="020B0200000000000000" pitchFamily="50" charset="-128"/>
                <a:ea typeface="Noto Sans JP" panose="020B0200000000000000" pitchFamily="50" charset="-128"/>
              </a:rPr>
              <a:t>：導入後の定着支援・研修のようなサービスは無いですか？</a:t>
            </a:r>
            <a:endParaRPr kumimoji="1" lang="en-US" altLang="ja-JP" b="1" dirty="0">
              <a:latin typeface="Noto Sans JP" panose="020B0200000000000000" pitchFamily="50" charset="-128"/>
              <a:ea typeface="Noto Sans JP" panose="020B0200000000000000" pitchFamily="50" charset="-128"/>
            </a:endParaRPr>
          </a:p>
          <a:p>
            <a:pPr>
              <a:lnSpc>
                <a:spcPct val="150000"/>
              </a:lnSpc>
            </a:pPr>
            <a:r>
              <a:rPr kumimoji="1" lang="ja-JP" altLang="en-US" dirty="0">
                <a:latin typeface="Noto Sans JP" panose="020B0200000000000000" pitchFamily="50" charset="-128"/>
                <a:ea typeface="Noto Sans JP" panose="020B0200000000000000" pitchFamily="50" charset="-128"/>
              </a:rPr>
              <a:t>現在はございませんが、ただいま検討中となります。</a:t>
            </a:r>
            <a:endParaRPr kumimoji="1" lang="en-US" altLang="ja-JP" dirty="0">
              <a:latin typeface="Noto Sans JP" panose="020B0200000000000000" pitchFamily="50" charset="-128"/>
              <a:ea typeface="Noto Sans JP" panose="020B0200000000000000" pitchFamily="50" charset="-128"/>
            </a:endParaRPr>
          </a:p>
        </p:txBody>
      </p:sp>
    </p:spTree>
    <p:extLst>
      <p:ext uri="{BB962C8B-B14F-4D97-AF65-F5344CB8AC3E}">
        <p14:creationId xmlns:p14="http://schemas.microsoft.com/office/powerpoint/2010/main" val="3488446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p:cNvSpPr/>
          <p:nvPr/>
        </p:nvSpPr>
        <p:spPr>
          <a:xfrm>
            <a:off x="304495" y="838505"/>
            <a:ext cx="11582705" cy="9144"/>
          </a:xfrm>
          <a:prstGeom prst="rect">
            <a:avLst/>
          </a:prstGeom>
          <a:solidFill>
            <a:srgbClr val="E5E7EB"/>
          </a:solidFill>
          <a:ln w="12700">
            <a:solidFill>
              <a:srgbClr val="E5E7EB">
                <a:alpha val="0"/>
              </a:srgbClr>
            </a:solidFill>
            <a:prstDash val="solid"/>
          </a:ln>
        </p:spPr>
        <p:txBody>
          <a:bodyPr/>
          <a:lstStyle/>
          <a:p>
            <a:endParaRPr lang="ja-JP" altLang="en-US"/>
          </a:p>
        </p:txBody>
      </p:sp>
      <p:sp>
        <p:nvSpPr>
          <p:cNvPr id="5" name="Text 2"/>
          <p:cNvSpPr txBox="1"/>
          <p:nvPr/>
        </p:nvSpPr>
        <p:spPr>
          <a:xfrm>
            <a:off x="638251" y="457200"/>
            <a:ext cx="4876495" cy="305410"/>
          </a:xfrm>
          <a:prstGeom prst="rect">
            <a:avLst/>
          </a:prstGeom>
          <a:noFill/>
          <a:ln/>
        </p:spPr>
        <p:txBody>
          <a:bodyPr wrap="square" lIns="0" tIns="0" rIns="0" bIns="0" rtlCol="0" anchor="ctr"/>
          <a:lstStyle/>
          <a:p>
            <a:pPr marL="0" indent="0" algn="l">
              <a:buNone/>
            </a:pPr>
            <a:r>
              <a:rPr lang="en-US" sz="1800" b="1" kern="0" spc="-45" dirty="0">
                <a:solidFill>
                  <a:srgbClr val="1F2937"/>
                </a:solidFill>
                <a:latin typeface="Noto Sans JP" pitchFamily="34" charset="0"/>
                <a:ea typeface="Noto Sans JP" pitchFamily="34" charset="-122"/>
                <a:cs typeface="Noto Sans JP" pitchFamily="34" charset="-120"/>
              </a:rPr>
              <a:t> インタラクション使用時間とクレジット価格表 </a:t>
            </a:r>
            <a:endParaRPr lang="en-US" sz="1800" dirty="0"/>
          </a:p>
        </p:txBody>
      </p:sp>
      <p:pic>
        <p:nvPicPr>
          <p:cNvPr id="6" name="Image 1" descr="preencoded.png"/>
          <p:cNvPicPr>
            <a:picLocks noChangeAspect="1"/>
          </p:cNvPicPr>
          <p:nvPr/>
        </p:nvPicPr>
        <p:blipFill>
          <a:blip r:embed="rId3"/>
          <a:srcRect t="-2083" b="-2083"/>
          <a:stretch/>
        </p:blipFill>
        <p:spPr>
          <a:xfrm>
            <a:off x="304495" y="495605"/>
            <a:ext cx="219456" cy="228600"/>
          </a:xfrm>
          <a:prstGeom prst="rect">
            <a:avLst/>
          </a:prstGeom>
        </p:spPr>
      </p:pic>
      <p:pic>
        <p:nvPicPr>
          <p:cNvPr id="7" name="Image 2" descr="preencoded.png"/>
          <p:cNvPicPr>
            <a:picLocks noChangeAspect="1"/>
          </p:cNvPicPr>
          <p:nvPr/>
        </p:nvPicPr>
        <p:blipFill>
          <a:blip r:embed="rId4"/>
          <a:stretch>
            <a:fillRect/>
          </a:stretch>
        </p:blipFill>
        <p:spPr>
          <a:xfrm>
            <a:off x="10511942" y="228600"/>
            <a:ext cx="1380744" cy="286207"/>
          </a:xfrm>
          <a:prstGeom prst="rect">
            <a:avLst/>
          </a:prstGeom>
        </p:spPr>
      </p:pic>
      <p:sp>
        <p:nvSpPr>
          <p:cNvPr id="8" name="Text 3"/>
          <p:cNvSpPr/>
          <p:nvPr/>
        </p:nvSpPr>
        <p:spPr>
          <a:xfrm>
            <a:off x="10511942" y="228600"/>
            <a:ext cx="1381658" cy="286207"/>
          </a:xfrm>
          <a:prstGeom prst="rect">
            <a:avLst/>
          </a:prstGeom>
          <a:solidFill>
            <a:srgbClr val="FFFFFF">
              <a:alpha val="0"/>
            </a:srgbClr>
          </a:solidFill>
          <a:ln w="12700">
            <a:solidFill>
              <a:srgbClr val="E0E7FF"/>
            </a:solidFill>
          </a:ln>
        </p:spPr>
        <p:txBody>
          <a:bodyPr wrap="square" lIns="0" tIns="0" rIns="0" bIns="0" rtlCol="0" anchor="ctr"/>
          <a:lstStyle/>
          <a:p>
            <a:pPr marL="0" indent="0" algn="ctr">
              <a:buNone/>
            </a:pPr>
            <a:r>
              <a:rPr lang="en-US" sz="1200" b="1" dirty="0">
                <a:solidFill>
                  <a:srgbClr val="4338CA"/>
                </a:solidFill>
                <a:latin typeface="Noto Sans JP" pitchFamily="34" charset="0"/>
                <a:ea typeface="Noto Sans JP" pitchFamily="34" charset="-122"/>
                <a:cs typeface="Noto Sans JP" pitchFamily="34" charset="-120"/>
              </a:rPr>
              <a:t>2026年2月データ</a:t>
            </a:r>
            <a:endParaRPr lang="en-US" sz="1200" dirty="0"/>
          </a:p>
        </p:txBody>
      </p:sp>
      <p:sp>
        <p:nvSpPr>
          <p:cNvPr id="10" name="Shape 5"/>
          <p:cNvSpPr/>
          <p:nvPr/>
        </p:nvSpPr>
        <p:spPr>
          <a:xfrm>
            <a:off x="304495" y="923544"/>
            <a:ext cx="11582705" cy="4758538"/>
          </a:xfrm>
          <a:prstGeom prst="roundRect">
            <a:avLst>
              <a:gd name="adj" fmla="val 119"/>
            </a:avLst>
          </a:prstGeom>
          <a:noFill/>
          <a:ln w="12700">
            <a:solidFill>
              <a:srgbClr val="D1D5DB"/>
            </a:solidFill>
            <a:prstDash val="solid"/>
          </a:ln>
        </p:spPr>
        <p:txBody>
          <a:bodyPr/>
          <a:lstStyle/>
          <a:p>
            <a:endParaRPr lang="ja-JP" altLang="en-US"/>
          </a:p>
        </p:txBody>
      </p:sp>
      <p:sp>
        <p:nvSpPr>
          <p:cNvPr id="11" name="Shape 6"/>
          <p:cNvSpPr/>
          <p:nvPr/>
        </p:nvSpPr>
        <p:spPr>
          <a:xfrm>
            <a:off x="314554" y="933602"/>
            <a:ext cx="11563502" cy="314554"/>
          </a:xfrm>
          <a:prstGeom prst="roundRect">
            <a:avLst>
              <a:gd name="adj" fmla="val 35236"/>
            </a:avLst>
          </a:prstGeom>
          <a:solidFill>
            <a:srgbClr val="F9FAFB"/>
          </a:solidFill>
          <a:ln/>
        </p:spPr>
        <p:txBody>
          <a:bodyPr/>
          <a:lstStyle/>
          <a:p>
            <a:endParaRPr lang="ja-JP" altLang="en-US"/>
          </a:p>
        </p:txBody>
      </p:sp>
      <p:sp>
        <p:nvSpPr>
          <p:cNvPr id="12" name="Shape 7"/>
          <p:cNvSpPr/>
          <p:nvPr/>
        </p:nvSpPr>
        <p:spPr>
          <a:xfrm>
            <a:off x="314554" y="1239012"/>
            <a:ext cx="11563502" cy="9144"/>
          </a:xfrm>
          <a:prstGeom prst="roundRect">
            <a:avLst>
              <a:gd name="adj" fmla="val 1212121"/>
            </a:avLst>
          </a:prstGeom>
          <a:solidFill>
            <a:srgbClr val="D1D5DB"/>
          </a:solidFill>
          <a:ln w="12700">
            <a:solidFill>
              <a:srgbClr val="D1D5DB">
                <a:alpha val="0"/>
              </a:srgbClr>
            </a:solidFill>
            <a:prstDash val="solid"/>
          </a:ln>
        </p:spPr>
        <p:txBody>
          <a:bodyPr/>
          <a:lstStyle/>
          <a:p>
            <a:endParaRPr lang="ja-JP" altLang="en-US"/>
          </a:p>
        </p:txBody>
      </p:sp>
      <p:graphicFrame>
        <p:nvGraphicFramePr>
          <p:cNvPr id="13" name="Table 0"/>
          <p:cNvGraphicFramePr>
            <a:graphicFrameLocks noGrp="1"/>
          </p:cNvGraphicFramePr>
          <p:nvPr/>
        </p:nvGraphicFramePr>
        <p:xfrm>
          <a:off x="314554" y="933602"/>
          <a:ext cx="11562590" cy="305410"/>
        </p:xfrm>
        <a:graphic>
          <a:graphicData uri="http://schemas.openxmlformats.org/drawingml/2006/table">
            <a:tbl>
              <a:tblPr/>
              <a:tblGrid>
                <a:gridCol w="2312518">
                  <a:extLst>
                    <a:ext uri="{9D8B030D-6E8A-4147-A177-3AD203B41FA5}">
                      <a16:colId xmlns:a16="http://schemas.microsoft.com/office/drawing/2014/main" val="20000"/>
                    </a:ext>
                  </a:extLst>
                </a:gridCol>
                <a:gridCol w="2312518">
                  <a:extLst>
                    <a:ext uri="{9D8B030D-6E8A-4147-A177-3AD203B41FA5}">
                      <a16:colId xmlns:a16="http://schemas.microsoft.com/office/drawing/2014/main" val="20001"/>
                    </a:ext>
                  </a:extLst>
                </a:gridCol>
                <a:gridCol w="2312518">
                  <a:extLst>
                    <a:ext uri="{9D8B030D-6E8A-4147-A177-3AD203B41FA5}">
                      <a16:colId xmlns:a16="http://schemas.microsoft.com/office/drawing/2014/main" val="20002"/>
                    </a:ext>
                  </a:extLst>
                </a:gridCol>
                <a:gridCol w="2312518">
                  <a:extLst>
                    <a:ext uri="{9D8B030D-6E8A-4147-A177-3AD203B41FA5}">
                      <a16:colId xmlns:a16="http://schemas.microsoft.com/office/drawing/2014/main" val="20003"/>
                    </a:ext>
                  </a:extLst>
                </a:gridCol>
                <a:gridCol w="2312518">
                  <a:extLst>
                    <a:ext uri="{9D8B030D-6E8A-4147-A177-3AD203B41FA5}">
                      <a16:colId xmlns:a16="http://schemas.microsoft.com/office/drawing/2014/main" val="20004"/>
                    </a:ext>
                  </a:extLst>
                </a:gridCol>
              </a:tblGrid>
              <a:tr h="305410">
                <a:tc>
                  <a:txBody>
                    <a:bodyPr/>
                    <a:lstStyle/>
                    <a:p>
                      <a:pPr marL="0" indent="0" algn="l">
                        <a:buNone/>
                      </a:pPr>
                      <a:r>
                        <a:rPr lang="en-US" sz="900" dirty="0">
                          <a:solidFill>
                            <a:srgbClr val="FFFFFF"/>
                          </a:solidFill>
                          <a:latin typeface="Noto Sans JP" pitchFamily="34" charset="0"/>
                          <a:ea typeface="Noto Sans JP" pitchFamily="34" charset="-122"/>
                          <a:cs typeface="Noto Sans JP" pitchFamily="34" charset="-120"/>
                        </a:rPr>
                        <a:t>機能カテゴリ / モデル</a:t>
                      </a:r>
                      <a:endParaRPr lang="en-US" sz="900" dirty="0">
                        <a:latin typeface="Noto Sans JP" charset="0"/>
                        <a:ea typeface="Noto Sans JP" charset="0"/>
                        <a:cs typeface="Noto Sans JP" charset="0"/>
                      </a:endParaRPr>
                    </a:p>
                  </a:txBody>
                  <a:tcPr marL="75895" marR="75895" marT="75895" marB="75895" anchor="ctr">
                    <a:lnL w="0" cap="flat" cmpd="sng" algn="ctr">
                      <a:solidFill>
                        <a:srgbClr val="374151"/>
                      </a:solidFill>
                      <a:prstDash val="solid"/>
                      <a:round/>
                      <a:headEnd type="none" w="med" len="med"/>
                      <a:tailEnd type="none" w="med" len="med"/>
                    </a:lnL>
                    <a:lnR w="9525" cap="flat" cmpd="sng" algn="ctr">
                      <a:solidFill>
                        <a:srgbClr val="374151"/>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1F2937"/>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FREE</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374151"/>
                      </a:solidFill>
                      <a:prstDash val="solid"/>
                      <a:round/>
                      <a:headEnd type="none" w="med" len="med"/>
                      <a:tailEnd type="none" w="med" len="med"/>
                    </a:lnL>
                    <a:lnR w="9525" cap="flat" cmpd="sng" algn="ctr">
                      <a:solidFill>
                        <a:srgbClr val="6B7280"/>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4B5563"/>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PLUS</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6B7280"/>
                      </a:solidFill>
                      <a:prstDash val="solid"/>
                      <a:round/>
                      <a:headEnd type="none" w="med" len="med"/>
                      <a:tailEnd type="none" w="med" len="med"/>
                    </a:lnL>
                    <a:lnR w="9525" cap="flat" cmpd="sng" algn="ctr">
                      <a:solidFill>
                        <a:srgbClr val="6366F1"/>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4F46E5"/>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TEAM</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6366F1"/>
                      </a:solidFill>
                      <a:prstDash val="solid"/>
                      <a:round/>
                      <a:headEnd type="none" w="med" len="med"/>
                      <a:tailEnd type="none" w="med" len="med"/>
                    </a:lnL>
                    <a:lnR w="9525" cap="flat" cmpd="sng" algn="ctr">
                      <a:solidFill>
                        <a:srgbClr val="4338CA"/>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3730A3"/>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CREDITS PACK</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4338CA"/>
                      </a:solidFill>
                      <a:prstDash val="solid"/>
                      <a:round/>
                      <a:headEnd type="none" w="med" len="med"/>
                      <a:tailEnd type="none" w="med" len="med"/>
                    </a:lnL>
                    <a:lnR w="0" cap="flat" cmpd="sng" algn="ctr">
                      <a:solidFill>
                        <a:srgbClr val="374151"/>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bl>
          </a:graphicData>
        </a:graphic>
      </p:graphicFrame>
      <p:sp>
        <p:nvSpPr>
          <p:cNvPr id="14" name="Shape 8"/>
          <p:cNvSpPr/>
          <p:nvPr/>
        </p:nvSpPr>
        <p:spPr>
          <a:xfrm>
            <a:off x="314554" y="1248156"/>
            <a:ext cx="11563502" cy="352044"/>
          </a:xfrm>
          <a:prstGeom prst="rect">
            <a:avLst/>
          </a:prstGeom>
          <a:solidFill>
            <a:srgbClr val="F9FAFB"/>
          </a:solidFill>
          <a:ln/>
        </p:spPr>
        <p:txBody>
          <a:bodyPr/>
          <a:lstStyle/>
          <a:p>
            <a:endParaRPr lang="ja-JP" altLang="en-US"/>
          </a:p>
        </p:txBody>
      </p:sp>
      <p:sp>
        <p:nvSpPr>
          <p:cNvPr id="15" name="Shape 9"/>
          <p:cNvSpPr/>
          <p:nvPr/>
        </p:nvSpPr>
        <p:spPr>
          <a:xfrm>
            <a:off x="314554" y="1591056"/>
            <a:ext cx="11563502" cy="9144"/>
          </a:xfrm>
          <a:prstGeom prst="rect">
            <a:avLst/>
          </a:prstGeom>
          <a:solidFill>
            <a:srgbClr val="E5E7EB"/>
          </a:solidFill>
          <a:ln w="12700">
            <a:solidFill>
              <a:srgbClr val="E5E7EB">
                <a:alpha val="0"/>
              </a:srgbClr>
            </a:solidFill>
            <a:prstDash val="solid"/>
          </a:ln>
        </p:spPr>
        <p:txBody>
          <a:bodyPr/>
          <a:lstStyle/>
          <a:p>
            <a:endParaRPr lang="ja-JP" altLang="en-US"/>
          </a:p>
        </p:txBody>
      </p:sp>
      <p:sp>
        <p:nvSpPr>
          <p:cNvPr id="16" name="Shape 10"/>
          <p:cNvSpPr/>
          <p:nvPr/>
        </p:nvSpPr>
        <p:spPr>
          <a:xfrm>
            <a:off x="2619756" y="1248156"/>
            <a:ext cx="9144" cy="352044"/>
          </a:xfrm>
          <a:prstGeom prst="rect">
            <a:avLst/>
          </a:prstGeom>
          <a:solidFill>
            <a:srgbClr val="E5E7EB"/>
          </a:solidFill>
          <a:ln w="12700">
            <a:solidFill>
              <a:srgbClr val="E5E7EB">
                <a:alpha val="0"/>
              </a:srgbClr>
            </a:solidFill>
            <a:prstDash val="solid"/>
          </a:ln>
        </p:spPr>
        <p:txBody>
          <a:bodyPr/>
          <a:lstStyle/>
          <a:p>
            <a:endParaRPr lang="ja-JP" altLang="en-US"/>
          </a:p>
        </p:txBody>
      </p:sp>
      <p:sp>
        <p:nvSpPr>
          <p:cNvPr id="17" name="Text 11"/>
          <p:cNvSpPr txBox="1"/>
          <p:nvPr/>
        </p:nvSpPr>
        <p:spPr>
          <a:xfrm>
            <a:off x="314554" y="1248156"/>
            <a:ext cx="2267712" cy="352958"/>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lnSpc>
                <a:spcPct val="150000"/>
              </a:lnSpc>
              <a:buNone/>
            </a:pPr>
            <a:r>
              <a:rPr lang="en-US" sz="1200" b="1" dirty="0">
                <a:solidFill>
                  <a:srgbClr val="374151"/>
                </a:solidFill>
                <a:latin typeface="Noto Sans JP" pitchFamily="34" charset="0"/>
                <a:ea typeface="Noto Sans JP" pitchFamily="34" charset="-122"/>
                <a:cs typeface="Noto Sans JP" pitchFamily="34" charset="-120"/>
              </a:rPr>
              <a:t>スーパーエージェント</a:t>
            </a:r>
            <a:endParaRPr lang="en-US" sz="1200" dirty="0"/>
          </a:p>
        </p:txBody>
      </p:sp>
      <p:sp>
        <p:nvSpPr>
          <p:cNvPr id="18" name="Text 12"/>
          <p:cNvSpPr txBox="1"/>
          <p:nvPr/>
        </p:nvSpPr>
        <p:spPr>
          <a:xfrm>
            <a:off x="2588666" y="1248156"/>
            <a:ext cx="9335110" cy="352958"/>
          </a:xfrm>
          <a:prstGeom prst="rect">
            <a:avLst/>
          </a:prstGeom>
          <a:noFill/>
          <a:ln/>
        </p:spPr>
        <p:txBody>
          <a:bodyPr wrap="square" lIns="0" tIns="0" rIns="0" bIns="0" rtlCol="0" anchor="t"/>
          <a:lstStyle/>
          <a:p>
            <a:pPr marL="0" indent="0" algn="ctr">
              <a:lnSpc>
                <a:spcPct val="150000"/>
              </a:lnSpc>
              <a:buNone/>
            </a:pPr>
            <a:r>
              <a:rPr lang="en-US" sz="1200" i="1" dirty="0">
                <a:solidFill>
                  <a:srgbClr val="6B7280"/>
                </a:solidFill>
                <a:latin typeface="Noto Sans JP" pitchFamily="34" charset="0"/>
                <a:ea typeface="Noto Sans JP" pitchFamily="34" charset="-122"/>
                <a:cs typeface="Noto Sans JP" pitchFamily="34" charset="-120"/>
              </a:rPr>
              <a:t>クレジットの消費量は、会話の長さ、ツールの使用状況、モデルの複雑さによって異なります</a:t>
            </a:r>
            <a:endParaRPr lang="en-US" sz="1200" dirty="0"/>
          </a:p>
        </p:txBody>
      </p:sp>
      <p:sp>
        <p:nvSpPr>
          <p:cNvPr id="19" name="Shape 13"/>
          <p:cNvSpPr/>
          <p:nvPr/>
        </p:nvSpPr>
        <p:spPr>
          <a:xfrm>
            <a:off x="314554" y="1595628"/>
            <a:ext cx="11563502" cy="314554"/>
          </a:xfrm>
          <a:prstGeom prst="rect">
            <a:avLst/>
          </a:prstGeom>
          <a:solidFill>
            <a:srgbClr val="EFF6FF"/>
          </a:solidFill>
          <a:ln/>
        </p:spPr>
        <p:txBody>
          <a:bodyPr/>
          <a:lstStyle/>
          <a:p>
            <a:endParaRPr lang="ja-JP" altLang="en-US"/>
          </a:p>
        </p:txBody>
      </p:sp>
      <p:sp>
        <p:nvSpPr>
          <p:cNvPr id="20" name="Shape 14"/>
          <p:cNvSpPr/>
          <p:nvPr/>
        </p:nvSpPr>
        <p:spPr>
          <a:xfrm>
            <a:off x="314554" y="1901038"/>
            <a:ext cx="11563502" cy="9144"/>
          </a:xfrm>
          <a:prstGeom prst="rect">
            <a:avLst/>
          </a:prstGeom>
          <a:solidFill>
            <a:srgbClr val="DBEAFE"/>
          </a:solidFill>
          <a:ln w="12700">
            <a:solidFill>
              <a:srgbClr val="DBEAFE">
                <a:alpha val="0"/>
              </a:srgbClr>
            </a:solidFill>
            <a:prstDash val="solid"/>
          </a:ln>
        </p:spPr>
        <p:txBody>
          <a:bodyPr/>
          <a:lstStyle/>
          <a:p>
            <a:pPr>
              <a:lnSpc>
                <a:spcPct val="150000"/>
              </a:lnSpc>
            </a:pPr>
            <a:endParaRPr lang="ja-JP" altLang="en-US"/>
          </a:p>
        </p:txBody>
      </p:sp>
      <p:sp>
        <p:nvSpPr>
          <p:cNvPr id="21" name="Text 15"/>
          <p:cNvSpPr txBox="1"/>
          <p:nvPr/>
        </p:nvSpPr>
        <p:spPr>
          <a:xfrm>
            <a:off x="695858" y="1595628"/>
            <a:ext cx="11259007" cy="314554"/>
          </a:xfrm>
          <a:prstGeom prst="rect">
            <a:avLst/>
          </a:prstGeom>
          <a:noFill/>
          <a:ln/>
        </p:spPr>
        <p:txBody>
          <a:bodyPr wrap="square" lIns="0" tIns="0" rIns="0" bIns="0" rtlCol="0" anchor="ctr"/>
          <a:lstStyle/>
          <a:p>
            <a:pPr marL="0" indent="0" algn="l">
              <a:buNone/>
            </a:pPr>
            <a:r>
              <a:rPr lang="en-US" sz="1200" b="1" kern="0" spc="30" dirty="0">
                <a:solidFill>
                  <a:srgbClr val="1E40AF"/>
                </a:solidFill>
                <a:latin typeface="Noto Sans JP" pitchFamily="34" charset="0"/>
                <a:ea typeface="Noto Sans JP" pitchFamily="34" charset="-122"/>
                <a:cs typeface="Noto Sans JP" pitchFamily="34" charset="-120"/>
              </a:rPr>
              <a:t> エージェント機能 </a:t>
            </a:r>
            <a:endParaRPr lang="en-US" sz="1200" dirty="0"/>
          </a:p>
        </p:txBody>
      </p:sp>
      <p:pic>
        <p:nvPicPr>
          <p:cNvPr id="22" name="Image 3" descr="preencoded.png"/>
          <p:cNvPicPr>
            <a:picLocks noChangeAspect="1"/>
          </p:cNvPicPr>
          <p:nvPr/>
        </p:nvPicPr>
        <p:blipFill>
          <a:blip r:embed="rId5"/>
          <a:srcRect t="-180" b="-180"/>
          <a:stretch/>
        </p:blipFill>
        <p:spPr>
          <a:xfrm>
            <a:off x="428854" y="1686154"/>
            <a:ext cx="190195" cy="152705"/>
          </a:xfrm>
          <a:prstGeom prst="rect">
            <a:avLst/>
          </a:prstGeom>
        </p:spPr>
      </p:pic>
      <p:sp>
        <p:nvSpPr>
          <p:cNvPr id="23" name="Shape 16"/>
          <p:cNvSpPr/>
          <p:nvPr/>
        </p:nvSpPr>
        <p:spPr>
          <a:xfrm>
            <a:off x="314554" y="2215591"/>
            <a:ext cx="11563502" cy="914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24" name="Shape 17"/>
          <p:cNvSpPr/>
          <p:nvPr/>
        </p:nvSpPr>
        <p:spPr>
          <a:xfrm>
            <a:off x="2619756" y="1910182"/>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25" name="Text 18"/>
          <p:cNvSpPr txBox="1"/>
          <p:nvPr/>
        </p:nvSpPr>
        <p:spPr>
          <a:xfrm>
            <a:off x="314554" y="1910182"/>
            <a:ext cx="2267712"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lnSpc>
                <a:spcPct val="150000"/>
              </a:lnSpc>
              <a:buNone/>
            </a:pPr>
            <a:r>
              <a:rPr lang="en-US" sz="1200" dirty="0">
                <a:solidFill>
                  <a:srgbClr val="374151"/>
                </a:solidFill>
                <a:latin typeface="Noto Sans JP" pitchFamily="34" charset="0"/>
                <a:ea typeface="Noto Sans JP" pitchFamily="34" charset="-122"/>
                <a:cs typeface="Noto Sans JP" pitchFamily="34" charset="-120"/>
              </a:rPr>
              <a:t>ディープリサーチ</a:t>
            </a:r>
            <a:endParaRPr lang="en-US" sz="1200" dirty="0"/>
          </a:p>
        </p:txBody>
      </p:sp>
      <p:sp>
        <p:nvSpPr>
          <p:cNvPr id="26" name="Shape 19"/>
          <p:cNvSpPr/>
          <p:nvPr/>
        </p:nvSpPr>
        <p:spPr>
          <a:xfrm>
            <a:off x="4932274" y="1910182"/>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27" name="Text 20"/>
          <p:cNvSpPr txBox="1"/>
          <p:nvPr/>
        </p:nvSpPr>
        <p:spPr>
          <a:xfrm>
            <a:off x="2588666" y="1910182"/>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dirty="0">
                <a:solidFill>
                  <a:srgbClr val="4B5563"/>
                </a:solidFill>
                <a:latin typeface="Noto Sans JP" pitchFamily="34" charset="0"/>
                <a:ea typeface="Noto Sans JP" pitchFamily="34" charset="-122"/>
                <a:cs typeface="Noto Sans JP" pitchFamily="34" charset="-120"/>
              </a:rPr>
              <a:t>~1 / 日</a:t>
            </a:r>
            <a:endParaRPr lang="en-US" sz="1200" dirty="0"/>
          </a:p>
        </p:txBody>
      </p:sp>
      <p:sp>
        <p:nvSpPr>
          <p:cNvPr id="28" name="Shape 21"/>
          <p:cNvSpPr/>
          <p:nvPr/>
        </p:nvSpPr>
        <p:spPr>
          <a:xfrm>
            <a:off x="7244791" y="1910182"/>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29" name="Text 22"/>
          <p:cNvSpPr txBox="1"/>
          <p:nvPr/>
        </p:nvSpPr>
        <p:spPr>
          <a:xfrm>
            <a:off x="4901184" y="1910182"/>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b="1" dirty="0">
                <a:solidFill>
                  <a:srgbClr val="4F46E5"/>
                </a:solidFill>
                <a:latin typeface="Noto Sans JP" pitchFamily="34" charset="0"/>
                <a:ea typeface="Noto Sans JP" pitchFamily="34" charset="-122"/>
                <a:cs typeface="Noto Sans JP" pitchFamily="34" charset="-120"/>
              </a:rPr>
              <a:t>~50 / 月</a:t>
            </a:r>
            <a:endParaRPr lang="en-US" sz="1200" dirty="0"/>
          </a:p>
        </p:txBody>
      </p:sp>
      <p:sp>
        <p:nvSpPr>
          <p:cNvPr id="30" name="Shape 23"/>
          <p:cNvSpPr/>
          <p:nvPr/>
        </p:nvSpPr>
        <p:spPr>
          <a:xfrm>
            <a:off x="9557309" y="1910182"/>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31" name="Text 24"/>
          <p:cNvSpPr txBox="1"/>
          <p:nvPr/>
        </p:nvSpPr>
        <p:spPr>
          <a:xfrm>
            <a:off x="7213702" y="1910182"/>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b="1" dirty="0">
                <a:solidFill>
                  <a:srgbClr val="3730A3"/>
                </a:solidFill>
                <a:latin typeface="Noto Sans JP" pitchFamily="34" charset="0"/>
                <a:ea typeface="Noto Sans JP" pitchFamily="34" charset="-122"/>
                <a:cs typeface="Noto Sans JP" pitchFamily="34" charset="-120"/>
              </a:rPr>
              <a:t>~60 / 月</a:t>
            </a:r>
            <a:endParaRPr lang="en-US" sz="1200" dirty="0"/>
          </a:p>
        </p:txBody>
      </p:sp>
      <p:sp>
        <p:nvSpPr>
          <p:cNvPr id="32" name="Text 25"/>
          <p:cNvSpPr txBox="1"/>
          <p:nvPr/>
        </p:nvSpPr>
        <p:spPr>
          <a:xfrm>
            <a:off x="9527134" y="1910182"/>
            <a:ext cx="2391156" cy="314554"/>
          </a:xfrm>
          <a:prstGeom prst="rect">
            <a:avLst/>
          </a:prstGeom>
          <a:noFill/>
          <a:ln/>
        </p:spPr>
        <p:txBody>
          <a:bodyPr wrap="square" lIns="0" tIns="0" rIns="0" bIns="0" rtlCol="0" anchor="t"/>
          <a:lstStyle/>
          <a:p>
            <a:pPr marL="0" indent="0" algn="ctr">
              <a:lnSpc>
                <a:spcPct val="150000"/>
              </a:lnSpc>
              <a:buNone/>
            </a:pPr>
            <a:r>
              <a:rPr lang="en-US" sz="1200" dirty="0">
                <a:solidFill>
                  <a:srgbClr val="000000"/>
                </a:solidFill>
                <a:latin typeface="Noto Sans JP" pitchFamily="34" charset="0"/>
                <a:ea typeface="Noto Sans JP" pitchFamily="34" charset="-122"/>
                <a:cs typeface="Noto Sans JP" pitchFamily="34" charset="-120"/>
              </a:rPr>
              <a:t>~50</a:t>
            </a:r>
            <a:endParaRPr lang="en-US" sz="1200" dirty="0"/>
          </a:p>
        </p:txBody>
      </p:sp>
      <p:sp>
        <p:nvSpPr>
          <p:cNvPr id="33" name="Shape 26"/>
          <p:cNvSpPr/>
          <p:nvPr/>
        </p:nvSpPr>
        <p:spPr>
          <a:xfrm>
            <a:off x="314554" y="2223821"/>
            <a:ext cx="11563502" cy="314554"/>
          </a:xfrm>
          <a:prstGeom prst="rect">
            <a:avLst/>
          </a:prstGeom>
          <a:solidFill>
            <a:srgbClr val="F9FAFB"/>
          </a:solidFill>
          <a:ln/>
        </p:spPr>
        <p:txBody>
          <a:bodyPr/>
          <a:lstStyle/>
          <a:p>
            <a:pPr>
              <a:lnSpc>
                <a:spcPct val="150000"/>
              </a:lnSpc>
            </a:pPr>
            <a:endParaRPr lang="ja-JP" altLang="en-US"/>
          </a:p>
        </p:txBody>
      </p:sp>
      <p:sp>
        <p:nvSpPr>
          <p:cNvPr id="34" name="Shape 27"/>
          <p:cNvSpPr/>
          <p:nvPr/>
        </p:nvSpPr>
        <p:spPr>
          <a:xfrm>
            <a:off x="314554" y="2529230"/>
            <a:ext cx="11563502" cy="914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35" name="Shape 28"/>
          <p:cNvSpPr/>
          <p:nvPr/>
        </p:nvSpPr>
        <p:spPr>
          <a:xfrm>
            <a:off x="2619756" y="2223821"/>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36" name="Text 29"/>
          <p:cNvSpPr txBox="1"/>
          <p:nvPr/>
        </p:nvSpPr>
        <p:spPr>
          <a:xfrm>
            <a:off x="314554" y="2223821"/>
            <a:ext cx="2267712"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lnSpc>
                <a:spcPct val="150000"/>
              </a:lnSpc>
              <a:buNone/>
            </a:pPr>
            <a:r>
              <a:rPr lang="en-US" sz="1200" dirty="0">
                <a:solidFill>
                  <a:srgbClr val="374151"/>
                </a:solidFill>
                <a:latin typeface="Noto Sans JP" pitchFamily="34" charset="0"/>
                <a:ea typeface="Noto Sans JP" pitchFamily="34" charset="-122"/>
                <a:cs typeface="Noto Sans JP" pitchFamily="34" charset="-120"/>
              </a:rPr>
              <a:t>データ検索</a:t>
            </a:r>
            <a:endParaRPr lang="en-US" sz="1200" dirty="0"/>
          </a:p>
        </p:txBody>
      </p:sp>
      <p:sp>
        <p:nvSpPr>
          <p:cNvPr id="37" name="Shape 30"/>
          <p:cNvSpPr/>
          <p:nvPr/>
        </p:nvSpPr>
        <p:spPr>
          <a:xfrm>
            <a:off x="4932274" y="2223821"/>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38" name="Text 31"/>
          <p:cNvSpPr txBox="1"/>
          <p:nvPr/>
        </p:nvSpPr>
        <p:spPr>
          <a:xfrm>
            <a:off x="2588666" y="2223821"/>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dirty="0">
                <a:solidFill>
                  <a:srgbClr val="4B5563"/>
                </a:solidFill>
                <a:latin typeface="Noto Sans JP" pitchFamily="34" charset="0"/>
                <a:ea typeface="Noto Sans JP" pitchFamily="34" charset="-122"/>
                <a:cs typeface="Noto Sans JP" pitchFamily="34" charset="-120"/>
              </a:rPr>
              <a:t>~1 / 日</a:t>
            </a:r>
            <a:endParaRPr lang="en-US" sz="1200" dirty="0"/>
          </a:p>
        </p:txBody>
      </p:sp>
      <p:sp>
        <p:nvSpPr>
          <p:cNvPr id="39" name="Shape 32"/>
          <p:cNvSpPr/>
          <p:nvPr/>
        </p:nvSpPr>
        <p:spPr>
          <a:xfrm>
            <a:off x="7244791" y="2223821"/>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40" name="Text 33"/>
          <p:cNvSpPr txBox="1"/>
          <p:nvPr/>
        </p:nvSpPr>
        <p:spPr>
          <a:xfrm>
            <a:off x="4901184" y="2223821"/>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b="1" dirty="0">
                <a:solidFill>
                  <a:srgbClr val="4F46E5"/>
                </a:solidFill>
                <a:latin typeface="Noto Sans JP" pitchFamily="34" charset="0"/>
                <a:ea typeface="Noto Sans JP" pitchFamily="34" charset="-122"/>
                <a:cs typeface="Noto Sans JP" pitchFamily="34" charset="-120"/>
              </a:rPr>
              <a:t>~50 / 月</a:t>
            </a:r>
            <a:endParaRPr lang="en-US" sz="1200" dirty="0"/>
          </a:p>
        </p:txBody>
      </p:sp>
      <p:sp>
        <p:nvSpPr>
          <p:cNvPr id="41" name="Shape 34"/>
          <p:cNvSpPr/>
          <p:nvPr/>
        </p:nvSpPr>
        <p:spPr>
          <a:xfrm>
            <a:off x="9557309" y="2223821"/>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42" name="Text 35"/>
          <p:cNvSpPr txBox="1"/>
          <p:nvPr/>
        </p:nvSpPr>
        <p:spPr>
          <a:xfrm>
            <a:off x="7213702" y="2223821"/>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b="1" dirty="0">
                <a:solidFill>
                  <a:srgbClr val="3730A3"/>
                </a:solidFill>
                <a:latin typeface="Noto Sans JP" pitchFamily="34" charset="0"/>
                <a:ea typeface="Noto Sans JP" pitchFamily="34" charset="-122"/>
                <a:cs typeface="Noto Sans JP" pitchFamily="34" charset="-120"/>
              </a:rPr>
              <a:t>~60 / 月</a:t>
            </a:r>
            <a:endParaRPr lang="en-US" sz="1200" dirty="0"/>
          </a:p>
        </p:txBody>
      </p:sp>
      <p:sp>
        <p:nvSpPr>
          <p:cNvPr id="43" name="Text 36"/>
          <p:cNvSpPr txBox="1"/>
          <p:nvPr/>
        </p:nvSpPr>
        <p:spPr>
          <a:xfrm>
            <a:off x="9527134" y="2223821"/>
            <a:ext cx="2391156" cy="314554"/>
          </a:xfrm>
          <a:prstGeom prst="rect">
            <a:avLst/>
          </a:prstGeom>
          <a:noFill/>
          <a:ln/>
        </p:spPr>
        <p:txBody>
          <a:bodyPr wrap="square" lIns="0" tIns="0" rIns="0" bIns="0" rtlCol="0" anchor="t"/>
          <a:lstStyle/>
          <a:p>
            <a:pPr marL="0" indent="0" algn="ctr">
              <a:lnSpc>
                <a:spcPct val="150000"/>
              </a:lnSpc>
              <a:buNone/>
            </a:pPr>
            <a:r>
              <a:rPr lang="en-US" sz="1200" dirty="0">
                <a:solidFill>
                  <a:srgbClr val="000000"/>
                </a:solidFill>
                <a:latin typeface="Noto Sans JP" pitchFamily="34" charset="0"/>
                <a:ea typeface="Noto Sans JP" pitchFamily="34" charset="-122"/>
                <a:cs typeface="Noto Sans JP" pitchFamily="34" charset="-120"/>
              </a:rPr>
              <a:t>~50</a:t>
            </a:r>
            <a:endParaRPr lang="en-US" sz="1200" dirty="0"/>
          </a:p>
        </p:txBody>
      </p:sp>
      <p:sp>
        <p:nvSpPr>
          <p:cNvPr id="44" name="Shape 37"/>
          <p:cNvSpPr/>
          <p:nvPr/>
        </p:nvSpPr>
        <p:spPr>
          <a:xfrm>
            <a:off x="314554" y="2843784"/>
            <a:ext cx="11563502" cy="914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45" name="Shape 38"/>
          <p:cNvSpPr/>
          <p:nvPr/>
        </p:nvSpPr>
        <p:spPr>
          <a:xfrm>
            <a:off x="2619756" y="2538374"/>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46" name="Text 39"/>
          <p:cNvSpPr txBox="1"/>
          <p:nvPr/>
        </p:nvSpPr>
        <p:spPr>
          <a:xfrm>
            <a:off x="314554" y="2538374"/>
            <a:ext cx="2267712"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lnSpc>
                <a:spcPct val="150000"/>
              </a:lnSpc>
              <a:buNone/>
            </a:pPr>
            <a:r>
              <a:rPr lang="en-US" sz="1200" dirty="0">
                <a:solidFill>
                  <a:srgbClr val="374151"/>
                </a:solidFill>
                <a:latin typeface="Noto Sans JP" pitchFamily="34" charset="0"/>
                <a:ea typeface="Noto Sans JP" pitchFamily="34" charset="-122"/>
                <a:cs typeface="Noto Sans JP" pitchFamily="34" charset="-120"/>
              </a:rPr>
              <a:t>ファクトチェック</a:t>
            </a:r>
            <a:endParaRPr lang="en-US" sz="1200" dirty="0"/>
          </a:p>
        </p:txBody>
      </p:sp>
      <p:sp>
        <p:nvSpPr>
          <p:cNvPr id="47" name="Shape 40"/>
          <p:cNvSpPr/>
          <p:nvPr/>
        </p:nvSpPr>
        <p:spPr>
          <a:xfrm>
            <a:off x="4932274" y="2538374"/>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48" name="Text 41"/>
          <p:cNvSpPr txBox="1"/>
          <p:nvPr/>
        </p:nvSpPr>
        <p:spPr>
          <a:xfrm>
            <a:off x="2588666" y="2538374"/>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dirty="0">
                <a:solidFill>
                  <a:srgbClr val="4B5563"/>
                </a:solidFill>
                <a:latin typeface="Noto Sans JP" pitchFamily="34" charset="0"/>
                <a:ea typeface="Noto Sans JP" pitchFamily="34" charset="-122"/>
                <a:cs typeface="Noto Sans JP" pitchFamily="34" charset="-120"/>
              </a:rPr>
              <a:t>~1 / 日</a:t>
            </a:r>
            <a:endParaRPr lang="en-US" sz="1200" dirty="0"/>
          </a:p>
        </p:txBody>
      </p:sp>
      <p:sp>
        <p:nvSpPr>
          <p:cNvPr id="49" name="Shape 42"/>
          <p:cNvSpPr/>
          <p:nvPr/>
        </p:nvSpPr>
        <p:spPr>
          <a:xfrm>
            <a:off x="7244791" y="2538374"/>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50" name="Text 43"/>
          <p:cNvSpPr txBox="1"/>
          <p:nvPr/>
        </p:nvSpPr>
        <p:spPr>
          <a:xfrm>
            <a:off x="4901184" y="2538374"/>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b="1" dirty="0">
                <a:solidFill>
                  <a:srgbClr val="4F46E5"/>
                </a:solidFill>
                <a:latin typeface="Noto Sans JP" pitchFamily="34" charset="0"/>
                <a:ea typeface="Noto Sans JP" pitchFamily="34" charset="-122"/>
                <a:cs typeface="Noto Sans JP" pitchFamily="34" charset="-120"/>
              </a:rPr>
              <a:t>~40 / 月</a:t>
            </a:r>
            <a:endParaRPr lang="en-US" sz="1200" dirty="0"/>
          </a:p>
        </p:txBody>
      </p:sp>
      <p:sp>
        <p:nvSpPr>
          <p:cNvPr id="51" name="Shape 44"/>
          <p:cNvSpPr/>
          <p:nvPr/>
        </p:nvSpPr>
        <p:spPr>
          <a:xfrm>
            <a:off x="9557309" y="2538374"/>
            <a:ext cx="9144" cy="314554"/>
          </a:xfrm>
          <a:prstGeom prst="rect">
            <a:avLst/>
          </a:prstGeom>
          <a:solidFill>
            <a:srgbClr val="F3F4F6"/>
          </a:solidFill>
          <a:ln w="12700">
            <a:solidFill>
              <a:srgbClr val="F3F4F6">
                <a:alpha val="0"/>
              </a:srgbClr>
            </a:solidFill>
            <a:prstDash val="solid"/>
          </a:ln>
        </p:spPr>
        <p:txBody>
          <a:bodyPr/>
          <a:lstStyle/>
          <a:p>
            <a:pPr>
              <a:lnSpc>
                <a:spcPct val="150000"/>
              </a:lnSpc>
            </a:pPr>
            <a:endParaRPr lang="ja-JP" altLang="en-US"/>
          </a:p>
        </p:txBody>
      </p:sp>
      <p:sp>
        <p:nvSpPr>
          <p:cNvPr id="52" name="Text 45"/>
          <p:cNvSpPr txBox="1"/>
          <p:nvPr/>
        </p:nvSpPr>
        <p:spPr>
          <a:xfrm>
            <a:off x="7213702" y="2538374"/>
            <a:ext cx="2306117" cy="31455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lnSpc>
                <a:spcPct val="150000"/>
              </a:lnSpc>
              <a:buNone/>
            </a:pPr>
            <a:r>
              <a:rPr lang="en-US" sz="1200" b="1" dirty="0">
                <a:solidFill>
                  <a:srgbClr val="3730A3"/>
                </a:solidFill>
                <a:latin typeface="Noto Sans JP" pitchFamily="34" charset="0"/>
                <a:ea typeface="Noto Sans JP" pitchFamily="34" charset="-122"/>
                <a:cs typeface="Noto Sans JP" pitchFamily="34" charset="-120"/>
              </a:rPr>
              <a:t>~48 / 月</a:t>
            </a:r>
            <a:endParaRPr lang="en-US" sz="1200" dirty="0"/>
          </a:p>
        </p:txBody>
      </p:sp>
      <p:sp>
        <p:nvSpPr>
          <p:cNvPr id="53" name="Text 46"/>
          <p:cNvSpPr txBox="1"/>
          <p:nvPr/>
        </p:nvSpPr>
        <p:spPr>
          <a:xfrm>
            <a:off x="9527134" y="2538374"/>
            <a:ext cx="2391156" cy="314554"/>
          </a:xfrm>
          <a:prstGeom prst="rect">
            <a:avLst/>
          </a:prstGeom>
          <a:noFill/>
          <a:ln/>
        </p:spPr>
        <p:txBody>
          <a:bodyPr wrap="square" lIns="0" tIns="0" rIns="0" bIns="0" rtlCol="0" anchor="t"/>
          <a:lstStyle/>
          <a:p>
            <a:pPr marL="0" indent="0" algn="ctr">
              <a:lnSpc>
                <a:spcPct val="150000"/>
              </a:lnSpc>
              <a:buNone/>
            </a:pPr>
            <a:r>
              <a:rPr lang="en-US" sz="1200" dirty="0">
                <a:solidFill>
                  <a:srgbClr val="000000"/>
                </a:solidFill>
                <a:latin typeface="Noto Sans JP" pitchFamily="34" charset="0"/>
                <a:ea typeface="Noto Sans JP" pitchFamily="34" charset="-122"/>
                <a:cs typeface="Noto Sans JP" pitchFamily="34" charset="-120"/>
              </a:rPr>
              <a:t>~40</a:t>
            </a:r>
            <a:endParaRPr lang="en-US" sz="1200" dirty="0"/>
          </a:p>
        </p:txBody>
      </p:sp>
      <p:sp>
        <p:nvSpPr>
          <p:cNvPr id="54" name="Shape 47"/>
          <p:cNvSpPr/>
          <p:nvPr/>
        </p:nvSpPr>
        <p:spPr>
          <a:xfrm>
            <a:off x="314554" y="2852928"/>
            <a:ext cx="11563502" cy="314554"/>
          </a:xfrm>
          <a:prstGeom prst="rect">
            <a:avLst/>
          </a:prstGeom>
          <a:solidFill>
            <a:srgbClr val="ECFDF5"/>
          </a:solidFill>
          <a:ln w="12700">
            <a:solidFill>
              <a:srgbClr val="D1FAE5"/>
            </a:solidFill>
            <a:prstDash val="solid"/>
          </a:ln>
        </p:spPr>
        <p:txBody>
          <a:bodyPr/>
          <a:lstStyle/>
          <a:p>
            <a:endParaRPr lang="ja-JP" altLang="en-US"/>
          </a:p>
        </p:txBody>
      </p:sp>
      <p:sp>
        <p:nvSpPr>
          <p:cNvPr id="55" name="Text 48"/>
          <p:cNvSpPr txBox="1"/>
          <p:nvPr/>
        </p:nvSpPr>
        <p:spPr>
          <a:xfrm>
            <a:off x="657454" y="2852928"/>
            <a:ext cx="11297412" cy="314554"/>
          </a:xfrm>
          <a:prstGeom prst="rect">
            <a:avLst/>
          </a:prstGeom>
          <a:noFill/>
          <a:ln/>
        </p:spPr>
        <p:txBody>
          <a:bodyPr wrap="square" lIns="0" tIns="0" rIns="0" bIns="0" rtlCol="0" anchor="ctr"/>
          <a:lstStyle/>
          <a:p>
            <a:pPr marL="0" indent="0" algn="l">
              <a:buNone/>
            </a:pPr>
            <a:r>
              <a:rPr lang="en-US" sz="1200" b="1" kern="0" spc="30" dirty="0">
                <a:solidFill>
                  <a:srgbClr val="065F46"/>
                </a:solidFill>
                <a:latin typeface="Noto Sans JP" pitchFamily="34" charset="0"/>
                <a:ea typeface="Noto Sans JP" pitchFamily="34" charset="-122"/>
                <a:cs typeface="Noto Sans JP" pitchFamily="34" charset="-120"/>
              </a:rPr>
              <a:t> 画像生成 </a:t>
            </a:r>
            <a:endParaRPr lang="en-US" sz="1200" dirty="0"/>
          </a:p>
        </p:txBody>
      </p:sp>
      <p:pic>
        <p:nvPicPr>
          <p:cNvPr id="56" name="Image 4" descr="preencoded.png"/>
          <p:cNvPicPr>
            <a:picLocks noChangeAspect="1"/>
          </p:cNvPicPr>
          <p:nvPr/>
        </p:nvPicPr>
        <p:blipFill>
          <a:blip r:embed="rId6"/>
          <a:srcRect/>
          <a:stretch/>
        </p:blipFill>
        <p:spPr>
          <a:xfrm>
            <a:off x="428854" y="2943454"/>
            <a:ext cx="152705" cy="152705"/>
          </a:xfrm>
          <a:prstGeom prst="rect">
            <a:avLst/>
          </a:prstGeom>
        </p:spPr>
      </p:pic>
      <p:sp>
        <p:nvSpPr>
          <p:cNvPr id="57" name="Shape 49"/>
          <p:cNvSpPr/>
          <p:nvPr/>
        </p:nvSpPr>
        <p:spPr>
          <a:xfrm>
            <a:off x="314554" y="3472891"/>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58" name="Shape 50"/>
          <p:cNvSpPr/>
          <p:nvPr/>
        </p:nvSpPr>
        <p:spPr>
          <a:xfrm>
            <a:off x="2619756" y="31674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59" name="Text 51"/>
          <p:cNvSpPr txBox="1"/>
          <p:nvPr/>
        </p:nvSpPr>
        <p:spPr>
          <a:xfrm>
            <a:off x="314554" y="3167482"/>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Flux Ultra</a:t>
            </a:r>
            <a:endParaRPr lang="en-US" sz="1200" dirty="0"/>
          </a:p>
        </p:txBody>
      </p:sp>
      <p:sp>
        <p:nvSpPr>
          <p:cNvPr id="60" name="Shape 52"/>
          <p:cNvSpPr/>
          <p:nvPr/>
        </p:nvSpPr>
        <p:spPr>
          <a:xfrm>
            <a:off x="4932274" y="31674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61" name="Text 53"/>
          <p:cNvSpPr txBox="1"/>
          <p:nvPr/>
        </p:nvSpPr>
        <p:spPr>
          <a:xfrm>
            <a:off x="2588666" y="3167482"/>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~4 / 日</a:t>
            </a:r>
            <a:endParaRPr lang="en-US" sz="1200" dirty="0"/>
          </a:p>
        </p:txBody>
      </p:sp>
      <p:sp>
        <p:nvSpPr>
          <p:cNvPr id="62" name="Shape 54"/>
          <p:cNvSpPr/>
          <p:nvPr/>
        </p:nvSpPr>
        <p:spPr>
          <a:xfrm>
            <a:off x="7244791" y="31674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63" name="Text 55"/>
          <p:cNvSpPr txBox="1"/>
          <p:nvPr/>
        </p:nvSpPr>
        <p:spPr>
          <a:xfrm>
            <a:off x="4901184" y="3167482"/>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~400 / 月</a:t>
            </a:r>
            <a:endParaRPr lang="en-US" sz="1200" dirty="0"/>
          </a:p>
        </p:txBody>
      </p:sp>
      <p:sp>
        <p:nvSpPr>
          <p:cNvPr id="64" name="Shape 56"/>
          <p:cNvSpPr/>
          <p:nvPr/>
        </p:nvSpPr>
        <p:spPr>
          <a:xfrm>
            <a:off x="9557309" y="31674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65" name="Text 57"/>
          <p:cNvSpPr txBox="1"/>
          <p:nvPr/>
        </p:nvSpPr>
        <p:spPr>
          <a:xfrm>
            <a:off x="7213702" y="3167482"/>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~480 / 月</a:t>
            </a:r>
            <a:endParaRPr lang="en-US" sz="1200" dirty="0"/>
          </a:p>
        </p:txBody>
      </p:sp>
      <p:sp>
        <p:nvSpPr>
          <p:cNvPr id="66" name="Text 58"/>
          <p:cNvSpPr txBox="1"/>
          <p:nvPr/>
        </p:nvSpPr>
        <p:spPr>
          <a:xfrm>
            <a:off x="9527134" y="3167482"/>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~400</a:t>
            </a:r>
            <a:endParaRPr lang="en-US" sz="1200" dirty="0"/>
          </a:p>
        </p:txBody>
      </p:sp>
      <p:sp>
        <p:nvSpPr>
          <p:cNvPr id="67" name="Shape 59"/>
          <p:cNvSpPr/>
          <p:nvPr/>
        </p:nvSpPr>
        <p:spPr>
          <a:xfrm>
            <a:off x="314554" y="3481121"/>
            <a:ext cx="11563502" cy="314554"/>
          </a:xfrm>
          <a:prstGeom prst="rect">
            <a:avLst/>
          </a:prstGeom>
          <a:solidFill>
            <a:srgbClr val="F9FAFB"/>
          </a:solidFill>
          <a:ln/>
        </p:spPr>
        <p:txBody>
          <a:bodyPr anchor="ctr"/>
          <a:lstStyle/>
          <a:p>
            <a:endParaRPr lang="ja-JP" altLang="en-US"/>
          </a:p>
        </p:txBody>
      </p:sp>
      <p:sp>
        <p:nvSpPr>
          <p:cNvPr id="68" name="Shape 60"/>
          <p:cNvSpPr/>
          <p:nvPr/>
        </p:nvSpPr>
        <p:spPr>
          <a:xfrm>
            <a:off x="314554" y="3786530"/>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69" name="Shape 61"/>
          <p:cNvSpPr/>
          <p:nvPr/>
        </p:nvSpPr>
        <p:spPr>
          <a:xfrm>
            <a:off x="2619756" y="34811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70" name="Text 62"/>
          <p:cNvSpPr txBox="1"/>
          <p:nvPr/>
        </p:nvSpPr>
        <p:spPr>
          <a:xfrm>
            <a:off x="314554" y="3481121"/>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Qwen Image</a:t>
            </a:r>
            <a:endParaRPr lang="en-US" sz="1200" dirty="0"/>
          </a:p>
        </p:txBody>
      </p:sp>
      <p:sp>
        <p:nvSpPr>
          <p:cNvPr id="71" name="Shape 63"/>
          <p:cNvSpPr/>
          <p:nvPr/>
        </p:nvSpPr>
        <p:spPr>
          <a:xfrm>
            <a:off x="4932274" y="34811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72" name="Text 64"/>
          <p:cNvSpPr txBox="1"/>
          <p:nvPr/>
        </p:nvSpPr>
        <p:spPr>
          <a:xfrm>
            <a:off x="2588666" y="3481121"/>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~12 / 日</a:t>
            </a:r>
            <a:endParaRPr lang="en-US" sz="1200" dirty="0"/>
          </a:p>
        </p:txBody>
      </p:sp>
      <p:sp>
        <p:nvSpPr>
          <p:cNvPr id="73" name="Shape 65"/>
          <p:cNvSpPr/>
          <p:nvPr/>
        </p:nvSpPr>
        <p:spPr>
          <a:xfrm>
            <a:off x="7244791" y="34811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74" name="Text 66"/>
          <p:cNvSpPr txBox="1"/>
          <p:nvPr/>
        </p:nvSpPr>
        <p:spPr>
          <a:xfrm>
            <a:off x="4901184" y="3481121"/>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~1111 / 月</a:t>
            </a:r>
            <a:endParaRPr lang="en-US" sz="1200" dirty="0"/>
          </a:p>
        </p:txBody>
      </p:sp>
      <p:sp>
        <p:nvSpPr>
          <p:cNvPr id="75" name="Shape 67"/>
          <p:cNvSpPr/>
          <p:nvPr/>
        </p:nvSpPr>
        <p:spPr>
          <a:xfrm>
            <a:off x="9557309" y="34811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76" name="Text 68"/>
          <p:cNvSpPr txBox="1"/>
          <p:nvPr/>
        </p:nvSpPr>
        <p:spPr>
          <a:xfrm>
            <a:off x="7213702" y="3481121"/>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~1333 / 月</a:t>
            </a:r>
            <a:endParaRPr lang="en-US" sz="1200" dirty="0"/>
          </a:p>
        </p:txBody>
      </p:sp>
      <p:sp>
        <p:nvSpPr>
          <p:cNvPr id="77" name="Text 69"/>
          <p:cNvSpPr txBox="1"/>
          <p:nvPr/>
        </p:nvSpPr>
        <p:spPr>
          <a:xfrm>
            <a:off x="9527134" y="3481121"/>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~1111</a:t>
            </a:r>
            <a:endParaRPr lang="en-US" sz="1200" dirty="0"/>
          </a:p>
        </p:txBody>
      </p:sp>
      <p:sp>
        <p:nvSpPr>
          <p:cNvPr id="78" name="Shape 70"/>
          <p:cNvSpPr/>
          <p:nvPr/>
        </p:nvSpPr>
        <p:spPr>
          <a:xfrm>
            <a:off x="314554" y="4101084"/>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79" name="Shape 71"/>
          <p:cNvSpPr/>
          <p:nvPr/>
        </p:nvSpPr>
        <p:spPr>
          <a:xfrm>
            <a:off x="2619756" y="37956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80" name="Text 72"/>
          <p:cNvSpPr txBox="1"/>
          <p:nvPr/>
        </p:nvSpPr>
        <p:spPr>
          <a:xfrm>
            <a:off x="314554" y="3795674"/>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Recraft V3</a:t>
            </a:r>
            <a:endParaRPr lang="en-US" sz="1200" dirty="0"/>
          </a:p>
        </p:txBody>
      </p:sp>
      <p:sp>
        <p:nvSpPr>
          <p:cNvPr id="81" name="Shape 73"/>
          <p:cNvSpPr/>
          <p:nvPr/>
        </p:nvSpPr>
        <p:spPr>
          <a:xfrm>
            <a:off x="4932274" y="37956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82" name="Text 74"/>
          <p:cNvSpPr txBox="1"/>
          <p:nvPr/>
        </p:nvSpPr>
        <p:spPr>
          <a:xfrm>
            <a:off x="2588666" y="3795674"/>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~6 / 日</a:t>
            </a:r>
            <a:endParaRPr lang="en-US" sz="1200" dirty="0"/>
          </a:p>
        </p:txBody>
      </p:sp>
      <p:sp>
        <p:nvSpPr>
          <p:cNvPr id="83" name="Shape 75"/>
          <p:cNvSpPr/>
          <p:nvPr/>
        </p:nvSpPr>
        <p:spPr>
          <a:xfrm>
            <a:off x="7244791" y="37956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84" name="Text 76"/>
          <p:cNvSpPr txBox="1"/>
          <p:nvPr/>
        </p:nvSpPr>
        <p:spPr>
          <a:xfrm>
            <a:off x="4901184" y="3795674"/>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~588 / 月</a:t>
            </a:r>
            <a:endParaRPr lang="en-US" sz="1200" dirty="0"/>
          </a:p>
        </p:txBody>
      </p:sp>
      <p:sp>
        <p:nvSpPr>
          <p:cNvPr id="85" name="Shape 77"/>
          <p:cNvSpPr/>
          <p:nvPr/>
        </p:nvSpPr>
        <p:spPr>
          <a:xfrm>
            <a:off x="9557309" y="37956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86" name="Text 78"/>
          <p:cNvSpPr txBox="1"/>
          <p:nvPr/>
        </p:nvSpPr>
        <p:spPr>
          <a:xfrm>
            <a:off x="7213702" y="3795674"/>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~706 / 月</a:t>
            </a:r>
            <a:endParaRPr lang="en-US" sz="1200" dirty="0"/>
          </a:p>
        </p:txBody>
      </p:sp>
      <p:sp>
        <p:nvSpPr>
          <p:cNvPr id="87" name="Text 79"/>
          <p:cNvSpPr txBox="1"/>
          <p:nvPr/>
        </p:nvSpPr>
        <p:spPr>
          <a:xfrm>
            <a:off x="9527134" y="3795674"/>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~588</a:t>
            </a:r>
            <a:endParaRPr lang="en-US" sz="1200" dirty="0"/>
          </a:p>
        </p:txBody>
      </p:sp>
      <p:sp>
        <p:nvSpPr>
          <p:cNvPr id="88" name="Shape 80"/>
          <p:cNvSpPr/>
          <p:nvPr/>
        </p:nvSpPr>
        <p:spPr>
          <a:xfrm>
            <a:off x="314554" y="4110228"/>
            <a:ext cx="11563502" cy="314554"/>
          </a:xfrm>
          <a:prstGeom prst="rect">
            <a:avLst/>
          </a:prstGeom>
          <a:solidFill>
            <a:srgbClr val="F9FAFB"/>
          </a:solidFill>
          <a:ln/>
        </p:spPr>
        <p:txBody>
          <a:bodyPr anchor="ctr"/>
          <a:lstStyle/>
          <a:p>
            <a:endParaRPr lang="ja-JP" altLang="en-US"/>
          </a:p>
        </p:txBody>
      </p:sp>
      <p:sp>
        <p:nvSpPr>
          <p:cNvPr id="89" name="Shape 81"/>
          <p:cNvSpPr/>
          <p:nvPr/>
        </p:nvSpPr>
        <p:spPr>
          <a:xfrm>
            <a:off x="314554" y="4415638"/>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90" name="Shape 82"/>
          <p:cNvSpPr/>
          <p:nvPr/>
        </p:nvSpPr>
        <p:spPr>
          <a:xfrm>
            <a:off x="2619756" y="41102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91" name="Text 83"/>
          <p:cNvSpPr txBox="1"/>
          <p:nvPr/>
        </p:nvSpPr>
        <p:spPr>
          <a:xfrm>
            <a:off x="314554" y="4110228"/>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Nano Banana</a:t>
            </a:r>
            <a:endParaRPr lang="en-US" sz="1200" dirty="0"/>
          </a:p>
        </p:txBody>
      </p:sp>
      <p:sp>
        <p:nvSpPr>
          <p:cNvPr id="92" name="Shape 84"/>
          <p:cNvSpPr/>
          <p:nvPr/>
        </p:nvSpPr>
        <p:spPr>
          <a:xfrm>
            <a:off x="4932274" y="41102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93" name="Text 85"/>
          <p:cNvSpPr txBox="1"/>
          <p:nvPr/>
        </p:nvSpPr>
        <p:spPr>
          <a:xfrm>
            <a:off x="2588666" y="4110228"/>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~5 / 日</a:t>
            </a:r>
            <a:endParaRPr lang="en-US" sz="1200" dirty="0"/>
          </a:p>
        </p:txBody>
      </p:sp>
      <p:sp>
        <p:nvSpPr>
          <p:cNvPr id="94" name="Shape 86"/>
          <p:cNvSpPr/>
          <p:nvPr/>
        </p:nvSpPr>
        <p:spPr>
          <a:xfrm>
            <a:off x="7244791" y="41102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95" name="Text 87"/>
          <p:cNvSpPr txBox="1"/>
          <p:nvPr/>
        </p:nvSpPr>
        <p:spPr>
          <a:xfrm>
            <a:off x="4901184" y="4110228"/>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~500 / 月</a:t>
            </a:r>
            <a:endParaRPr lang="en-US" sz="1200" dirty="0"/>
          </a:p>
        </p:txBody>
      </p:sp>
      <p:sp>
        <p:nvSpPr>
          <p:cNvPr id="96" name="Shape 88"/>
          <p:cNvSpPr/>
          <p:nvPr/>
        </p:nvSpPr>
        <p:spPr>
          <a:xfrm>
            <a:off x="9557309" y="41102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97" name="Text 89"/>
          <p:cNvSpPr txBox="1"/>
          <p:nvPr/>
        </p:nvSpPr>
        <p:spPr>
          <a:xfrm>
            <a:off x="7213702" y="4110228"/>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~600 / 月</a:t>
            </a:r>
            <a:endParaRPr lang="en-US" sz="1200" dirty="0"/>
          </a:p>
        </p:txBody>
      </p:sp>
      <p:sp>
        <p:nvSpPr>
          <p:cNvPr id="98" name="Text 90"/>
          <p:cNvSpPr txBox="1"/>
          <p:nvPr/>
        </p:nvSpPr>
        <p:spPr>
          <a:xfrm>
            <a:off x="9527134" y="4110228"/>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~500</a:t>
            </a:r>
            <a:endParaRPr lang="en-US" sz="1200" dirty="0"/>
          </a:p>
        </p:txBody>
      </p:sp>
      <p:sp>
        <p:nvSpPr>
          <p:cNvPr id="99" name="Shape 91"/>
          <p:cNvSpPr/>
          <p:nvPr/>
        </p:nvSpPr>
        <p:spPr>
          <a:xfrm>
            <a:off x="314554" y="4730191"/>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00" name="Shape 92"/>
          <p:cNvSpPr/>
          <p:nvPr/>
        </p:nvSpPr>
        <p:spPr>
          <a:xfrm>
            <a:off x="2619756" y="44247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01" name="Text 93"/>
          <p:cNvSpPr txBox="1"/>
          <p:nvPr/>
        </p:nvSpPr>
        <p:spPr>
          <a:xfrm>
            <a:off x="314554" y="4424782"/>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Seedream V4</a:t>
            </a:r>
            <a:endParaRPr lang="en-US" sz="1200" dirty="0"/>
          </a:p>
        </p:txBody>
      </p:sp>
      <p:sp>
        <p:nvSpPr>
          <p:cNvPr id="102" name="Shape 94"/>
          <p:cNvSpPr/>
          <p:nvPr/>
        </p:nvSpPr>
        <p:spPr>
          <a:xfrm>
            <a:off x="4932274" y="44247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03" name="Text 95"/>
          <p:cNvSpPr txBox="1"/>
          <p:nvPr/>
        </p:nvSpPr>
        <p:spPr>
          <a:xfrm>
            <a:off x="2588666" y="4424782"/>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~5 / 日</a:t>
            </a:r>
            <a:endParaRPr lang="en-US" sz="1200" dirty="0"/>
          </a:p>
        </p:txBody>
      </p:sp>
      <p:sp>
        <p:nvSpPr>
          <p:cNvPr id="104" name="Shape 96"/>
          <p:cNvSpPr/>
          <p:nvPr/>
        </p:nvSpPr>
        <p:spPr>
          <a:xfrm>
            <a:off x="7244791" y="44247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05" name="Text 97"/>
          <p:cNvSpPr txBox="1"/>
          <p:nvPr/>
        </p:nvSpPr>
        <p:spPr>
          <a:xfrm>
            <a:off x="4901184" y="4424782"/>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~500 / 月</a:t>
            </a:r>
            <a:endParaRPr lang="en-US" sz="1200" dirty="0"/>
          </a:p>
        </p:txBody>
      </p:sp>
      <p:sp>
        <p:nvSpPr>
          <p:cNvPr id="106" name="Shape 98"/>
          <p:cNvSpPr/>
          <p:nvPr/>
        </p:nvSpPr>
        <p:spPr>
          <a:xfrm>
            <a:off x="9557309" y="4424782"/>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07" name="Text 99"/>
          <p:cNvSpPr txBox="1"/>
          <p:nvPr/>
        </p:nvSpPr>
        <p:spPr>
          <a:xfrm>
            <a:off x="7213702" y="4424782"/>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~600 / 月</a:t>
            </a:r>
            <a:endParaRPr lang="en-US" sz="1200" dirty="0"/>
          </a:p>
        </p:txBody>
      </p:sp>
      <p:sp>
        <p:nvSpPr>
          <p:cNvPr id="108" name="Text 100"/>
          <p:cNvSpPr txBox="1"/>
          <p:nvPr/>
        </p:nvSpPr>
        <p:spPr>
          <a:xfrm>
            <a:off x="9527134" y="4424782"/>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~500</a:t>
            </a:r>
            <a:endParaRPr lang="en-US" sz="1200" dirty="0"/>
          </a:p>
        </p:txBody>
      </p:sp>
      <p:sp>
        <p:nvSpPr>
          <p:cNvPr id="109" name="Shape 101"/>
          <p:cNvSpPr/>
          <p:nvPr/>
        </p:nvSpPr>
        <p:spPr>
          <a:xfrm>
            <a:off x="314554" y="4738421"/>
            <a:ext cx="11563502" cy="314554"/>
          </a:xfrm>
          <a:prstGeom prst="rect">
            <a:avLst/>
          </a:prstGeom>
          <a:solidFill>
            <a:srgbClr val="F9FAFB"/>
          </a:solidFill>
          <a:ln/>
        </p:spPr>
        <p:txBody>
          <a:bodyPr anchor="ctr"/>
          <a:lstStyle/>
          <a:p>
            <a:endParaRPr lang="ja-JP" altLang="en-US"/>
          </a:p>
        </p:txBody>
      </p:sp>
      <p:sp>
        <p:nvSpPr>
          <p:cNvPr id="110" name="Shape 102"/>
          <p:cNvSpPr/>
          <p:nvPr/>
        </p:nvSpPr>
        <p:spPr>
          <a:xfrm>
            <a:off x="314554" y="5043830"/>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11" name="Shape 103"/>
          <p:cNvSpPr/>
          <p:nvPr/>
        </p:nvSpPr>
        <p:spPr>
          <a:xfrm>
            <a:off x="2619756" y="47384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12" name="Text 104"/>
          <p:cNvSpPr txBox="1"/>
          <p:nvPr/>
        </p:nvSpPr>
        <p:spPr>
          <a:xfrm>
            <a:off x="314554" y="4738421"/>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Ideogram V3</a:t>
            </a:r>
            <a:endParaRPr lang="en-US" sz="1200" dirty="0"/>
          </a:p>
        </p:txBody>
      </p:sp>
      <p:sp>
        <p:nvSpPr>
          <p:cNvPr id="113" name="Shape 105"/>
          <p:cNvSpPr/>
          <p:nvPr/>
        </p:nvSpPr>
        <p:spPr>
          <a:xfrm>
            <a:off x="4932274" y="47384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14" name="Text 106"/>
          <p:cNvSpPr txBox="1"/>
          <p:nvPr/>
        </p:nvSpPr>
        <p:spPr>
          <a:xfrm>
            <a:off x="2588666" y="4738421"/>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~5 / 日</a:t>
            </a:r>
            <a:endParaRPr lang="en-US" sz="1200" dirty="0"/>
          </a:p>
        </p:txBody>
      </p:sp>
      <p:sp>
        <p:nvSpPr>
          <p:cNvPr id="115" name="Shape 107"/>
          <p:cNvSpPr/>
          <p:nvPr/>
        </p:nvSpPr>
        <p:spPr>
          <a:xfrm>
            <a:off x="7244791" y="47384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16" name="Text 108"/>
          <p:cNvSpPr txBox="1"/>
          <p:nvPr/>
        </p:nvSpPr>
        <p:spPr>
          <a:xfrm>
            <a:off x="4901184" y="4738421"/>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~435 / 月</a:t>
            </a:r>
            <a:endParaRPr lang="en-US" sz="1200" dirty="0"/>
          </a:p>
        </p:txBody>
      </p:sp>
      <p:sp>
        <p:nvSpPr>
          <p:cNvPr id="117" name="Shape 109"/>
          <p:cNvSpPr/>
          <p:nvPr/>
        </p:nvSpPr>
        <p:spPr>
          <a:xfrm>
            <a:off x="9557309" y="4738421"/>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18" name="Text 110"/>
          <p:cNvSpPr txBox="1"/>
          <p:nvPr/>
        </p:nvSpPr>
        <p:spPr>
          <a:xfrm>
            <a:off x="7213702" y="4738421"/>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~522 / 月</a:t>
            </a:r>
            <a:endParaRPr lang="en-US" sz="1200" dirty="0"/>
          </a:p>
        </p:txBody>
      </p:sp>
      <p:sp>
        <p:nvSpPr>
          <p:cNvPr id="119" name="Text 111"/>
          <p:cNvSpPr txBox="1"/>
          <p:nvPr/>
        </p:nvSpPr>
        <p:spPr>
          <a:xfrm>
            <a:off x="9527134" y="4738421"/>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~435</a:t>
            </a:r>
            <a:endParaRPr lang="en-US" sz="1200" dirty="0"/>
          </a:p>
        </p:txBody>
      </p:sp>
      <p:sp>
        <p:nvSpPr>
          <p:cNvPr id="120" name="Shape 112"/>
          <p:cNvSpPr/>
          <p:nvPr/>
        </p:nvSpPr>
        <p:spPr>
          <a:xfrm>
            <a:off x="314554" y="5358384"/>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21" name="Shape 113"/>
          <p:cNvSpPr/>
          <p:nvPr/>
        </p:nvSpPr>
        <p:spPr>
          <a:xfrm>
            <a:off x="2619756" y="50529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22" name="Text 114"/>
          <p:cNvSpPr txBox="1"/>
          <p:nvPr/>
        </p:nvSpPr>
        <p:spPr>
          <a:xfrm>
            <a:off x="314554" y="5052974"/>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Imagen 4</a:t>
            </a:r>
            <a:endParaRPr lang="en-US" sz="1200" dirty="0"/>
          </a:p>
        </p:txBody>
      </p:sp>
      <p:sp>
        <p:nvSpPr>
          <p:cNvPr id="123" name="Shape 115"/>
          <p:cNvSpPr/>
          <p:nvPr/>
        </p:nvSpPr>
        <p:spPr>
          <a:xfrm>
            <a:off x="4932274" y="50529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24" name="Text 116"/>
          <p:cNvSpPr txBox="1"/>
          <p:nvPr/>
        </p:nvSpPr>
        <p:spPr>
          <a:xfrm>
            <a:off x="2588666" y="5052974"/>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~4 / 日</a:t>
            </a:r>
            <a:endParaRPr lang="en-US" sz="1200" dirty="0"/>
          </a:p>
        </p:txBody>
      </p:sp>
      <p:sp>
        <p:nvSpPr>
          <p:cNvPr id="125" name="Shape 117"/>
          <p:cNvSpPr/>
          <p:nvPr/>
        </p:nvSpPr>
        <p:spPr>
          <a:xfrm>
            <a:off x="7244791" y="50529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26" name="Text 118"/>
          <p:cNvSpPr txBox="1"/>
          <p:nvPr/>
        </p:nvSpPr>
        <p:spPr>
          <a:xfrm>
            <a:off x="4901184" y="5052974"/>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~400 / 月</a:t>
            </a:r>
            <a:endParaRPr lang="en-US" sz="1200" dirty="0"/>
          </a:p>
        </p:txBody>
      </p:sp>
      <p:sp>
        <p:nvSpPr>
          <p:cNvPr id="127" name="Shape 119"/>
          <p:cNvSpPr/>
          <p:nvPr/>
        </p:nvSpPr>
        <p:spPr>
          <a:xfrm>
            <a:off x="9557309" y="5052974"/>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28" name="Text 120"/>
          <p:cNvSpPr txBox="1"/>
          <p:nvPr/>
        </p:nvSpPr>
        <p:spPr>
          <a:xfrm>
            <a:off x="7213702" y="5052974"/>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~480 / 月</a:t>
            </a:r>
            <a:endParaRPr lang="en-US" sz="1200" dirty="0"/>
          </a:p>
        </p:txBody>
      </p:sp>
      <p:sp>
        <p:nvSpPr>
          <p:cNvPr id="129" name="Text 121"/>
          <p:cNvSpPr txBox="1"/>
          <p:nvPr/>
        </p:nvSpPr>
        <p:spPr>
          <a:xfrm>
            <a:off x="9527134" y="5052974"/>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~400</a:t>
            </a:r>
            <a:endParaRPr lang="en-US" sz="1200" dirty="0"/>
          </a:p>
        </p:txBody>
      </p:sp>
      <p:sp>
        <p:nvSpPr>
          <p:cNvPr id="130" name="Shape 122"/>
          <p:cNvSpPr/>
          <p:nvPr/>
        </p:nvSpPr>
        <p:spPr>
          <a:xfrm>
            <a:off x="314554" y="5367528"/>
            <a:ext cx="11563502" cy="314554"/>
          </a:xfrm>
          <a:prstGeom prst="rect">
            <a:avLst/>
          </a:prstGeom>
          <a:solidFill>
            <a:srgbClr val="F9FAFB"/>
          </a:solidFill>
          <a:ln/>
        </p:spPr>
        <p:txBody>
          <a:bodyPr anchor="ctr"/>
          <a:lstStyle/>
          <a:p>
            <a:endParaRPr lang="ja-JP" altLang="en-US"/>
          </a:p>
        </p:txBody>
      </p:sp>
      <p:sp>
        <p:nvSpPr>
          <p:cNvPr id="132" name="Shape 124"/>
          <p:cNvSpPr/>
          <p:nvPr/>
        </p:nvSpPr>
        <p:spPr>
          <a:xfrm>
            <a:off x="2619756" y="53675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33" name="Text 125"/>
          <p:cNvSpPr txBox="1"/>
          <p:nvPr/>
        </p:nvSpPr>
        <p:spPr>
          <a:xfrm>
            <a:off x="314554" y="5367528"/>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GPT Image</a:t>
            </a:r>
            <a:endParaRPr lang="en-US" sz="1200" dirty="0"/>
          </a:p>
        </p:txBody>
      </p:sp>
      <p:sp>
        <p:nvSpPr>
          <p:cNvPr id="134" name="Shape 126"/>
          <p:cNvSpPr/>
          <p:nvPr/>
        </p:nvSpPr>
        <p:spPr>
          <a:xfrm>
            <a:off x="4932274" y="53675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35" name="Text 127"/>
          <p:cNvSpPr txBox="1"/>
          <p:nvPr/>
        </p:nvSpPr>
        <p:spPr>
          <a:xfrm>
            <a:off x="2588666" y="5367528"/>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~2 / 日</a:t>
            </a:r>
            <a:endParaRPr lang="en-US" sz="1200" dirty="0"/>
          </a:p>
        </p:txBody>
      </p:sp>
      <p:sp>
        <p:nvSpPr>
          <p:cNvPr id="136" name="Shape 128"/>
          <p:cNvSpPr/>
          <p:nvPr/>
        </p:nvSpPr>
        <p:spPr>
          <a:xfrm>
            <a:off x="7244791" y="53675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37" name="Text 129"/>
          <p:cNvSpPr txBox="1"/>
          <p:nvPr/>
        </p:nvSpPr>
        <p:spPr>
          <a:xfrm>
            <a:off x="4901184" y="5367528"/>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~133 / 月</a:t>
            </a:r>
            <a:endParaRPr lang="en-US" sz="1200" dirty="0"/>
          </a:p>
        </p:txBody>
      </p:sp>
      <p:sp>
        <p:nvSpPr>
          <p:cNvPr id="138" name="Shape 130"/>
          <p:cNvSpPr/>
          <p:nvPr/>
        </p:nvSpPr>
        <p:spPr>
          <a:xfrm>
            <a:off x="9557309" y="5367528"/>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39" name="Text 131"/>
          <p:cNvSpPr txBox="1"/>
          <p:nvPr/>
        </p:nvSpPr>
        <p:spPr>
          <a:xfrm>
            <a:off x="7213702" y="5367528"/>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~160 / 月</a:t>
            </a:r>
            <a:endParaRPr lang="en-US" sz="1200" dirty="0"/>
          </a:p>
        </p:txBody>
      </p:sp>
      <p:sp>
        <p:nvSpPr>
          <p:cNvPr id="140" name="Text 132"/>
          <p:cNvSpPr txBox="1"/>
          <p:nvPr/>
        </p:nvSpPr>
        <p:spPr>
          <a:xfrm>
            <a:off x="9527134" y="5367528"/>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~133</a:t>
            </a:r>
            <a:endParaRPr lang="en-US" sz="1200" dirty="0"/>
          </a:p>
        </p:txBody>
      </p:sp>
      <p:sp>
        <p:nvSpPr>
          <p:cNvPr id="244" name="Text 234">
            <a:extLst>
              <a:ext uri="{FF2B5EF4-FFF2-40B4-BE49-F238E27FC236}">
                <a16:creationId xmlns:a16="http://schemas.microsoft.com/office/drawing/2014/main" id="{78680D00-E8D5-90C1-1D54-06A77DAB43CB}"/>
              </a:ext>
            </a:extLst>
          </p:cNvPr>
          <p:cNvSpPr txBox="1"/>
          <p:nvPr/>
        </p:nvSpPr>
        <p:spPr>
          <a:xfrm>
            <a:off x="3867912" y="5853989"/>
            <a:ext cx="8086954" cy="228600"/>
          </a:xfrm>
          <a:prstGeom prst="rect">
            <a:avLst/>
          </a:prstGeom>
          <a:noFill/>
          <a:ln/>
        </p:spPr>
        <p:txBody>
          <a:bodyPr wrap="square" lIns="0" tIns="0" rIns="0" bIns="0" rtlCol="0" anchor="ctr"/>
          <a:lstStyle/>
          <a:p>
            <a:pPr marL="0" indent="0" algn="r">
              <a:buNone/>
            </a:pPr>
            <a:r>
              <a:rPr lang="en-US" sz="1200" dirty="0">
                <a:solidFill>
                  <a:srgbClr val="6B7280"/>
                </a:solidFill>
                <a:latin typeface="Noto Sans JP" pitchFamily="34" charset="0"/>
                <a:ea typeface="Noto Sans JP" pitchFamily="34" charset="-122"/>
                <a:cs typeface="Noto Sans JP" pitchFamily="34" charset="-120"/>
              </a:rPr>
              <a:t>※ Credits Packは10,000クレジットの都度払いプラン。回数は目安であり、実際は消費クレジット量に依存します。</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0C39-0313-779E-1B0E-C9EA5480F3BD}"/>
            </a:ext>
          </a:extLst>
        </p:cNvPr>
        <p:cNvGrpSpPr/>
        <p:nvPr/>
      </p:nvGrpSpPr>
      <p:grpSpPr>
        <a:xfrm>
          <a:off x="0" y="0"/>
          <a:ext cx="0" cy="0"/>
          <a:chOff x="0" y="0"/>
          <a:chExt cx="0" cy="0"/>
        </a:xfrm>
      </p:grpSpPr>
      <p:sp>
        <p:nvSpPr>
          <p:cNvPr id="4" name="Shape 1">
            <a:extLst>
              <a:ext uri="{FF2B5EF4-FFF2-40B4-BE49-F238E27FC236}">
                <a16:creationId xmlns:a16="http://schemas.microsoft.com/office/drawing/2014/main" id="{91C997B7-AB16-070F-4D23-BBEDEEB00C52}"/>
              </a:ext>
            </a:extLst>
          </p:cNvPr>
          <p:cNvSpPr/>
          <p:nvPr/>
        </p:nvSpPr>
        <p:spPr>
          <a:xfrm>
            <a:off x="304495" y="838505"/>
            <a:ext cx="11582705" cy="9144"/>
          </a:xfrm>
          <a:prstGeom prst="rect">
            <a:avLst/>
          </a:prstGeom>
          <a:solidFill>
            <a:srgbClr val="E5E7EB"/>
          </a:solidFill>
          <a:ln w="12700">
            <a:solidFill>
              <a:srgbClr val="E5E7EB">
                <a:alpha val="0"/>
              </a:srgbClr>
            </a:solidFill>
            <a:prstDash val="solid"/>
          </a:ln>
        </p:spPr>
        <p:txBody>
          <a:bodyPr/>
          <a:lstStyle/>
          <a:p>
            <a:endParaRPr lang="ja-JP" altLang="en-US"/>
          </a:p>
        </p:txBody>
      </p:sp>
      <p:sp>
        <p:nvSpPr>
          <p:cNvPr id="5" name="Text 2">
            <a:extLst>
              <a:ext uri="{FF2B5EF4-FFF2-40B4-BE49-F238E27FC236}">
                <a16:creationId xmlns:a16="http://schemas.microsoft.com/office/drawing/2014/main" id="{DFDDC1CE-39E3-405B-FDCD-209D905A7AC8}"/>
              </a:ext>
            </a:extLst>
          </p:cNvPr>
          <p:cNvSpPr txBox="1"/>
          <p:nvPr/>
        </p:nvSpPr>
        <p:spPr>
          <a:xfrm>
            <a:off x="638251" y="457200"/>
            <a:ext cx="4876495" cy="305410"/>
          </a:xfrm>
          <a:prstGeom prst="rect">
            <a:avLst/>
          </a:prstGeom>
          <a:noFill/>
          <a:ln/>
        </p:spPr>
        <p:txBody>
          <a:bodyPr wrap="square" lIns="0" tIns="0" rIns="0" bIns="0" rtlCol="0" anchor="ctr"/>
          <a:lstStyle/>
          <a:p>
            <a:pPr marL="0" indent="0" algn="l">
              <a:buNone/>
            </a:pPr>
            <a:r>
              <a:rPr lang="en-US" sz="1800" b="1" kern="0" spc="-45" dirty="0">
                <a:solidFill>
                  <a:srgbClr val="1F2937"/>
                </a:solidFill>
                <a:latin typeface="Noto Sans JP" pitchFamily="34" charset="0"/>
                <a:ea typeface="Noto Sans JP" pitchFamily="34" charset="-122"/>
                <a:cs typeface="Noto Sans JP" pitchFamily="34" charset="-120"/>
              </a:rPr>
              <a:t> インタラクション使用時間とクレジット価格表 </a:t>
            </a:r>
            <a:endParaRPr lang="en-US" sz="1800" dirty="0"/>
          </a:p>
        </p:txBody>
      </p:sp>
      <p:pic>
        <p:nvPicPr>
          <p:cNvPr id="6" name="Image 1" descr="preencoded.png">
            <a:extLst>
              <a:ext uri="{FF2B5EF4-FFF2-40B4-BE49-F238E27FC236}">
                <a16:creationId xmlns:a16="http://schemas.microsoft.com/office/drawing/2014/main" id="{0389E7E4-9EDF-139D-F5C9-4ED122E6EF6C}"/>
              </a:ext>
            </a:extLst>
          </p:cNvPr>
          <p:cNvPicPr>
            <a:picLocks noChangeAspect="1"/>
          </p:cNvPicPr>
          <p:nvPr/>
        </p:nvPicPr>
        <p:blipFill>
          <a:blip r:embed="rId3"/>
          <a:srcRect t="-2083" b="-2083"/>
          <a:stretch/>
        </p:blipFill>
        <p:spPr>
          <a:xfrm>
            <a:off x="304495" y="495605"/>
            <a:ext cx="219456" cy="228600"/>
          </a:xfrm>
          <a:prstGeom prst="rect">
            <a:avLst/>
          </a:prstGeom>
        </p:spPr>
      </p:pic>
      <p:pic>
        <p:nvPicPr>
          <p:cNvPr id="7" name="Image 2" descr="preencoded.png">
            <a:extLst>
              <a:ext uri="{FF2B5EF4-FFF2-40B4-BE49-F238E27FC236}">
                <a16:creationId xmlns:a16="http://schemas.microsoft.com/office/drawing/2014/main" id="{2FF17140-7061-EE50-6D6E-00174E914614}"/>
              </a:ext>
            </a:extLst>
          </p:cNvPr>
          <p:cNvPicPr>
            <a:picLocks noChangeAspect="1"/>
          </p:cNvPicPr>
          <p:nvPr/>
        </p:nvPicPr>
        <p:blipFill>
          <a:blip r:embed="rId4"/>
          <a:stretch>
            <a:fillRect/>
          </a:stretch>
        </p:blipFill>
        <p:spPr>
          <a:xfrm>
            <a:off x="10511942" y="228600"/>
            <a:ext cx="1380744" cy="286207"/>
          </a:xfrm>
          <a:prstGeom prst="rect">
            <a:avLst/>
          </a:prstGeom>
        </p:spPr>
      </p:pic>
      <p:sp>
        <p:nvSpPr>
          <p:cNvPr id="8" name="Text 3">
            <a:extLst>
              <a:ext uri="{FF2B5EF4-FFF2-40B4-BE49-F238E27FC236}">
                <a16:creationId xmlns:a16="http://schemas.microsoft.com/office/drawing/2014/main" id="{2FFAD1E0-BA00-4682-56DC-9E853EE346AE}"/>
              </a:ext>
            </a:extLst>
          </p:cNvPr>
          <p:cNvSpPr/>
          <p:nvPr/>
        </p:nvSpPr>
        <p:spPr>
          <a:xfrm>
            <a:off x="10511942" y="228600"/>
            <a:ext cx="1381658" cy="286207"/>
          </a:xfrm>
          <a:prstGeom prst="rect">
            <a:avLst/>
          </a:prstGeom>
          <a:solidFill>
            <a:srgbClr val="FFFFFF">
              <a:alpha val="0"/>
            </a:srgbClr>
          </a:solidFill>
          <a:ln w="12700">
            <a:solidFill>
              <a:srgbClr val="E0E7FF"/>
            </a:solidFill>
          </a:ln>
        </p:spPr>
        <p:txBody>
          <a:bodyPr wrap="square" lIns="0" tIns="0" rIns="0" bIns="0" rtlCol="0" anchor="ctr"/>
          <a:lstStyle/>
          <a:p>
            <a:pPr marL="0" indent="0" algn="ctr">
              <a:buNone/>
            </a:pPr>
            <a:r>
              <a:rPr lang="en-US" sz="1200" b="1" dirty="0">
                <a:solidFill>
                  <a:srgbClr val="4338CA"/>
                </a:solidFill>
                <a:latin typeface="Noto Sans JP" pitchFamily="34" charset="0"/>
                <a:ea typeface="Noto Sans JP" pitchFamily="34" charset="-122"/>
                <a:cs typeface="Noto Sans JP" pitchFamily="34" charset="-120"/>
              </a:rPr>
              <a:t>2026年2月データ</a:t>
            </a:r>
            <a:endParaRPr lang="en-US" sz="1200" dirty="0"/>
          </a:p>
        </p:txBody>
      </p:sp>
      <p:sp>
        <p:nvSpPr>
          <p:cNvPr id="10" name="Shape 5">
            <a:extLst>
              <a:ext uri="{FF2B5EF4-FFF2-40B4-BE49-F238E27FC236}">
                <a16:creationId xmlns:a16="http://schemas.microsoft.com/office/drawing/2014/main" id="{7D4A59F5-3E54-4A4B-F0C0-083B0ECB2C20}"/>
              </a:ext>
            </a:extLst>
          </p:cNvPr>
          <p:cNvSpPr/>
          <p:nvPr/>
        </p:nvSpPr>
        <p:spPr>
          <a:xfrm>
            <a:off x="304495" y="923544"/>
            <a:ext cx="11582705" cy="3450032"/>
          </a:xfrm>
          <a:prstGeom prst="roundRect">
            <a:avLst>
              <a:gd name="adj" fmla="val 119"/>
            </a:avLst>
          </a:prstGeom>
          <a:noFill/>
          <a:ln w="12700">
            <a:solidFill>
              <a:srgbClr val="D1D5DB"/>
            </a:solidFill>
            <a:prstDash val="solid"/>
          </a:ln>
        </p:spPr>
        <p:txBody>
          <a:bodyPr/>
          <a:lstStyle/>
          <a:p>
            <a:endParaRPr lang="ja-JP" altLang="en-US"/>
          </a:p>
        </p:txBody>
      </p:sp>
      <p:sp>
        <p:nvSpPr>
          <p:cNvPr id="11" name="Shape 6">
            <a:extLst>
              <a:ext uri="{FF2B5EF4-FFF2-40B4-BE49-F238E27FC236}">
                <a16:creationId xmlns:a16="http://schemas.microsoft.com/office/drawing/2014/main" id="{8BC95C1D-C4F0-5A82-925A-8FEFAFDFA76A}"/>
              </a:ext>
            </a:extLst>
          </p:cNvPr>
          <p:cNvSpPr/>
          <p:nvPr/>
        </p:nvSpPr>
        <p:spPr>
          <a:xfrm>
            <a:off x="314554" y="933602"/>
            <a:ext cx="11563502" cy="314554"/>
          </a:xfrm>
          <a:prstGeom prst="roundRect">
            <a:avLst>
              <a:gd name="adj" fmla="val 35236"/>
            </a:avLst>
          </a:prstGeom>
          <a:solidFill>
            <a:srgbClr val="F9FAFB"/>
          </a:solidFill>
          <a:ln/>
        </p:spPr>
        <p:txBody>
          <a:bodyPr/>
          <a:lstStyle/>
          <a:p>
            <a:endParaRPr lang="ja-JP" altLang="en-US"/>
          </a:p>
        </p:txBody>
      </p:sp>
      <p:sp>
        <p:nvSpPr>
          <p:cNvPr id="12" name="Shape 7">
            <a:extLst>
              <a:ext uri="{FF2B5EF4-FFF2-40B4-BE49-F238E27FC236}">
                <a16:creationId xmlns:a16="http://schemas.microsoft.com/office/drawing/2014/main" id="{EB94B2BD-964B-216E-236D-2EC6CC27140D}"/>
              </a:ext>
            </a:extLst>
          </p:cNvPr>
          <p:cNvSpPr/>
          <p:nvPr/>
        </p:nvSpPr>
        <p:spPr>
          <a:xfrm>
            <a:off x="314554" y="1239012"/>
            <a:ext cx="11563502" cy="9144"/>
          </a:xfrm>
          <a:prstGeom prst="roundRect">
            <a:avLst>
              <a:gd name="adj" fmla="val 1212121"/>
            </a:avLst>
          </a:prstGeom>
          <a:solidFill>
            <a:srgbClr val="D1D5DB"/>
          </a:solidFill>
          <a:ln w="12700">
            <a:solidFill>
              <a:srgbClr val="D1D5DB">
                <a:alpha val="0"/>
              </a:srgbClr>
            </a:solidFill>
            <a:prstDash val="solid"/>
          </a:ln>
        </p:spPr>
        <p:txBody>
          <a:bodyPr/>
          <a:lstStyle/>
          <a:p>
            <a:endParaRPr lang="ja-JP" altLang="en-US"/>
          </a:p>
        </p:txBody>
      </p:sp>
      <p:graphicFrame>
        <p:nvGraphicFramePr>
          <p:cNvPr id="13" name="Table 0">
            <a:extLst>
              <a:ext uri="{FF2B5EF4-FFF2-40B4-BE49-F238E27FC236}">
                <a16:creationId xmlns:a16="http://schemas.microsoft.com/office/drawing/2014/main" id="{1999CACF-B013-DE3C-C2DC-68049866C608}"/>
              </a:ext>
            </a:extLst>
          </p:cNvPr>
          <p:cNvGraphicFramePr>
            <a:graphicFrameLocks noGrp="1"/>
          </p:cNvGraphicFramePr>
          <p:nvPr/>
        </p:nvGraphicFramePr>
        <p:xfrm>
          <a:off x="314554" y="933602"/>
          <a:ext cx="11562590" cy="305410"/>
        </p:xfrm>
        <a:graphic>
          <a:graphicData uri="http://schemas.openxmlformats.org/drawingml/2006/table">
            <a:tbl>
              <a:tblPr/>
              <a:tblGrid>
                <a:gridCol w="2312518">
                  <a:extLst>
                    <a:ext uri="{9D8B030D-6E8A-4147-A177-3AD203B41FA5}">
                      <a16:colId xmlns:a16="http://schemas.microsoft.com/office/drawing/2014/main" val="20000"/>
                    </a:ext>
                  </a:extLst>
                </a:gridCol>
                <a:gridCol w="2312518">
                  <a:extLst>
                    <a:ext uri="{9D8B030D-6E8A-4147-A177-3AD203B41FA5}">
                      <a16:colId xmlns:a16="http://schemas.microsoft.com/office/drawing/2014/main" val="20001"/>
                    </a:ext>
                  </a:extLst>
                </a:gridCol>
                <a:gridCol w="2312518">
                  <a:extLst>
                    <a:ext uri="{9D8B030D-6E8A-4147-A177-3AD203B41FA5}">
                      <a16:colId xmlns:a16="http://schemas.microsoft.com/office/drawing/2014/main" val="20002"/>
                    </a:ext>
                  </a:extLst>
                </a:gridCol>
                <a:gridCol w="2312518">
                  <a:extLst>
                    <a:ext uri="{9D8B030D-6E8A-4147-A177-3AD203B41FA5}">
                      <a16:colId xmlns:a16="http://schemas.microsoft.com/office/drawing/2014/main" val="20003"/>
                    </a:ext>
                  </a:extLst>
                </a:gridCol>
                <a:gridCol w="2312518">
                  <a:extLst>
                    <a:ext uri="{9D8B030D-6E8A-4147-A177-3AD203B41FA5}">
                      <a16:colId xmlns:a16="http://schemas.microsoft.com/office/drawing/2014/main" val="20004"/>
                    </a:ext>
                  </a:extLst>
                </a:gridCol>
              </a:tblGrid>
              <a:tr h="305410">
                <a:tc>
                  <a:txBody>
                    <a:bodyPr/>
                    <a:lstStyle/>
                    <a:p>
                      <a:pPr marL="0" indent="0" algn="l">
                        <a:buNone/>
                      </a:pPr>
                      <a:r>
                        <a:rPr lang="en-US" sz="900" dirty="0">
                          <a:solidFill>
                            <a:srgbClr val="FFFFFF"/>
                          </a:solidFill>
                          <a:latin typeface="Noto Sans JP" pitchFamily="34" charset="0"/>
                          <a:ea typeface="Noto Sans JP" pitchFamily="34" charset="-122"/>
                          <a:cs typeface="Noto Sans JP" pitchFamily="34" charset="-120"/>
                        </a:rPr>
                        <a:t>機能カテゴリ / モデル</a:t>
                      </a:r>
                      <a:endParaRPr lang="en-US" sz="900" dirty="0">
                        <a:latin typeface="Noto Sans JP" charset="0"/>
                        <a:ea typeface="Noto Sans JP" charset="0"/>
                        <a:cs typeface="Noto Sans JP" charset="0"/>
                      </a:endParaRPr>
                    </a:p>
                  </a:txBody>
                  <a:tcPr marL="75895" marR="75895" marT="75895" marB="75895" anchor="ctr">
                    <a:lnL w="0" cap="flat" cmpd="sng" algn="ctr">
                      <a:solidFill>
                        <a:srgbClr val="374151"/>
                      </a:solidFill>
                      <a:prstDash val="solid"/>
                      <a:round/>
                      <a:headEnd type="none" w="med" len="med"/>
                      <a:tailEnd type="none" w="med" len="med"/>
                    </a:lnL>
                    <a:lnR w="9525" cap="flat" cmpd="sng" algn="ctr">
                      <a:solidFill>
                        <a:srgbClr val="374151"/>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1F2937"/>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FREE</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374151"/>
                      </a:solidFill>
                      <a:prstDash val="solid"/>
                      <a:round/>
                      <a:headEnd type="none" w="med" len="med"/>
                      <a:tailEnd type="none" w="med" len="med"/>
                    </a:lnL>
                    <a:lnR w="9525" cap="flat" cmpd="sng" algn="ctr">
                      <a:solidFill>
                        <a:srgbClr val="6B7280"/>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4B5563"/>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PLUS</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6B7280"/>
                      </a:solidFill>
                      <a:prstDash val="solid"/>
                      <a:round/>
                      <a:headEnd type="none" w="med" len="med"/>
                      <a:tailEnd type="none" w="med" len="med"/>
                    </a:lnL>
                    <a:lnR w="9525" cap="flat" cmpd="sng" algn="ctr">
                      <a:solidFill>
                        <a:srgbClr val="6366F1"/>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4F46E5"/>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TEAM</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6366F1"/>
                      </a:solidFill>
                      <a:prstDash val="solid"/>
                      <a:round/>
                      <a:headEnd type="none" w="med" len="med"/>
                      <a:tailEnd type="none" w="med" len="med"/>
                    </a:lnL>
                    <a:lnR w="9525" cap="flat" cmpd="sng" algn="ctr">
                      <a:solidFill>
                        <a:srgbClr val="4338CA"/>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rgbClr val="3730A3"/>
                    </a:solidFill>
                  </a:tcPr>
                </a:tc>
                <a:tc>
                  <a:txBody>
                    <a:bodyPr/>
                    <a:lstStyle/>
                    <a:p>
                      <a:pPr marL="0" indent="0" algn="ctr">
                        <a:buNone/>
                      </a:pPr>
                      <a:r>
                        <a:rPr lang="en-US" sz="900" b="1" dirty="0">
                          <a:solidFill>
                            <a:srgbClr val="FFFFFF"/>
                          </a:solidFill>
                          <a:latin typeface="Noto Sans JP" pitchFamily="34" charset="0"/>
                          <a:ea typeface="Noto Sans JP" pitchFamily="34" charset="-122"/>
                          <a:cs typeface="Noto Sans JP" pitchFamily="34" charset="-120"/>
                        </a:rPr>
                        <a:t>CREDITS PACK</a:t>
                      </a:r>
                      <a:endParaRPr lang="en-US" sz="900" dirty="0">
                        <a:latin typeface="Noto Sans JP" charset="0"/>
                        <a:ea typeface="Noto Sans JP" charset="0"/>
                        <a:cs typeface="Noto Sans JP" charset="0"/>
                      </a:endParaRPr>
                    </a:p>
                  </a:txBody>
                  <a:tcPr marL="75895" marR="75895" marT="75895" marB="75895" anchor="ctr">
                    <a:lnL w="9525" cap="flat" cmpd="sng" algn="ctr">
                      <a:solidFill>
                        <a:srgbClr val="4338CA"/>
                      </a:solidFill>
                      <a:prstDash val="solid"/>
                      <a:round/>
                      <a:headEnd type="none" w="med" len="med"/>
                      <a:tailEnd type="none" w="med" len="med"/>
                    </a:lnL>
                    <a:lnR w="0" cap="flat" cmpd="sng" algn="ctr">
                      <a:solidFill>
                        <a:srgbClr val="374151"/>
                      </a:solidFill>
                      <a:prstDash val="solid"/>
                      <a:round/>
                      <a:headEnd type="none" w="med" len="med"/>
                      <a:tailEnd type="none" w="med" len="med"/>
                    </a:lnR>
                    <a:lnT w="0" cap="flat" cmpd="sng" algn="ctr">
                      <a:solidFill>
                        <a:srgbClr val="374151"/>
                      </a:solidFill>
                      <a:prstDash val="solid"/>
                      <a:round/>
                      <a:headEnd type="none" w="med" len="med"/>
                      <a:tailEnd type="none" w="med" len="med"/>
                    </a:lnT>
                    <a:lnB w="0" cap="flat" cmpd="sng" algn="ctr">
                      <a:solidFill>
                        <a:srgbClr val="37415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bl>
          </a:graphicData>
        </a:graphic>
      </p:graphicFrame>
      <p:sp>
        <p:nvSpPr>
          <p:cNvPr id="141" name="Shape 133">
            <a:extLst>
              <a:ext uri="{FF2B5EF4-FFF2-40B4-BE49-F238E27FC236}">
                <a16:creationId xmlns:a16="http://schemas.microsoft.com/office/drawing/2014/main" id="{75CC8C7C-9E26-C40A-EAF8-B43FFB4B9055}"/>
              </a:ext>
            </a:extLst>
          </p:cNvPr>
          <p:cNvSpPr/>
          <p:nvPr/>
        </p:nvSpPr>
        <p:spPr>
          <a:xfrm>
            <a:off x="314554" y="1239927"/>
            <a:ext cx="11563502" cy="314554"/>
          </a:xfrm>
          <a:prstGeom prst="rect">
            <a:avLst/>
          </a:prstGeom>
          <a:solidFill>
            <a:srgbClr val="F5F3FF"/>
          </a:solidFill>
          <a:ln w="12700">
            <a:solidFill>
              <a:srgbClr val="EDE9FE"/>
            </a:solidFill>
            <a:prstDash val="solid"/>
          </a:ln>
        </p:spPr>
        <p:txBody>
          <a:bodyPr/>
          <a:lstStyle/>
          <a:p>
            <a:endParaRPr lang="ja-JP" altLang="en-US"/>
          </a:p>
        </p:txBody>
      </p:sp>
      <p:sp>
        <p:nvSpPr>
          <p:cNvPr id="142" name="Text 134">
            <a:extLst>
              <a:ext uri="{FF2B5EF4-FFF2-40B4-BE49-F238E27FC236}">
                <a16:creationId xmlns:a16="http://schemas.microsoft.com/office/drawing/2014/main" id="{9B1CA66C-DF5A-A1FD-9ACD-7B6B14332333}"/>
              </a:ext>
            </a:extLst>
          </p:cNvPr>
          <p:cNvSpPr txBox="1"/>
          <p:nvPr/>
        </p:nvSpPr>
        <p:spPr>
          <a:xfrm>
            <a:off x="676656" y="1239927"/>
            <a:ext cx="11278210" cy="314554"/>
          </a:xfrm>
          <a:prstGeom prst="rect">
            <a:avLst/>
          </a:prstGeom>
          <a:noFill/>
          <a:ln/>
        </p:spPr>
        <p:txBody>
          <a:bodyPr wrap="square" lIns="0" tIns="0" rIns="0" bIns="0" rtlCol="0" anchor="ctr"/>
          <a:lstStyle/>
          <a:p>
            <a:pPr marL="0" indent="0" algn="l">
              <a:buNone/>
            </a:pPr>
            <a:r>
              <a:rPr lang="en-US" sz="1200" b="1" kern="0" spc="30" dirty="0">
                <a:solidFill>
                  <a:srgbClr val="5B21B6"/>
                </a:solidFill>
                <a:latin typeface="Noto Sans JP" pitchFamily="34" charset="0"/>
                <a:ea typeface="Noto Sans JP" pitchFamily="34" charset="-122"/>
                <a:cs typeface="Noto Sans JP" pitchFamily="34" charset="-120"/>
              </a:rPr>
              <a:t> ビデオ生成 (5秒) </a:t>
            </a:r>
            <a:endParaRPr lang="en-US" sz="1200" dirty="0"/>
          </a:p>
        </p:txBody>
      </p:sp>
      <p:pic>
        <p:nvPicPr>
          <p:cNvPr id="143" name="Image 5" descr="preencoded.png">
            <a:extLst>
              <a:ext uri="{FF2B5EF4-FFF2-40B4-BE49-F238E27FC236}">
                <a16:creationId xmlns:a16="http://schemas.microsoft.com/office/drawing/2014/main" id="{B3D5F4AE-F5C8-650F-CDA7-538F621E62A4}"/>
              </a:ext>
            </a:extLst>
          </p:cNvPr>
          <p:cNvPicPr>
            <a:picLocks noChangeAspect="1"/>
          </p:cNvPicPr>
          <p:nvPr/>
        </p:nvPicPr>
        <p:blipFill>
          <a:blip r:embed="rId5"/>
          <a:srcRect l="-33" r="-33"/>
          <a:stretch/>
        </p:blipFill>
        <p:spPr>
          <a:xfrm>
            <a:off x="428854" y="1330452"/>
            <a:ext cx="171907" cy="152705"/>
          </a:xfrm>
          <a:prstGeom prst="rect">
            <a:avLst/>
          </a:prstGeom>
        </p:spPr>
      </p:pic>
      <p:sp>
        <p:nvSpPr>
          <p:cNvPr id="144" name="Shape 135">
            <a:extLst>
              <a:ext uri="{FF2B5EF4-FFF2-40B4-BE49-F238E27FC236}">
                <a16:creationId xmlns:a16="http://schemas.microsoft.com/office/drawing/2014/main" id="{B9291810-AEB0-796A-6E41-C09BCD580CA5}"/>
              </a:ext>
            </a:extLst>
          </p:cNvPr>
          <p:cNvSpPr/>
          <p:nvPr/>
        </p:nvSpPr>
        <p:spPr>
          <a:xfrm>
            <a:off x="314554" y="1858975"/>
            <a:ext cx="11563502" cy="9144"/>
          </a:xfrm>
          <a:prstGeom prst="roundRect">
            <a:avLst>
              <a:gd name="adj" fmla="val 1212121"/>
            </a:avLst>
          </a:prstGeom>
          <a:solidFill>
            <a:srgbClr val="F3F4F6"/>
          </a:solidFill>
          <a:ln w="12700">
            <a:solidFill>
              <a:srgbClr val="F3F4F6">
                <a:alpha val="0"/>
              </a:srgbClr>
            </a:solidFill>
            <a:prstDash val="solid"/>
          </a:ln>
        </p:spPr>
        <p:txBody>
          <a:bodyPr anchor="ctr"/>
          <a:lstStyle/>
          <a:p>
            <a:endParaRPr lang="ja-JP" altLang="en-US"/>
          </a:p>
        </p:txBody>
      </p:sp>
      <p:sp>
        <p:nvSpPr>
          <p:cNvPr id="145" name="Shape 136">
            <a:extLst>
              <a:ext uri="{FF2B5EF4-FFF2-40B4-BE49-F238E27FC236}">
                <a16:creationId xmlns:a16="http://schemas.microsoft.com/office/drawing/2014/main" id="{ED5E3012-68F8-BB39-86B4-32ECCF481EB7}"/>
              </a:ext>
            </a:extLst>
          </p:cNvPr>
          <p:cNvSpPr/>
          <p:nvPr/>
        </p:nvSpPr>
        <p:spPr>
          <a:xfrm>
            <a:off x="2619756" y="15535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46" name="Text 137">
            <a:extLst>
              <a:ext uri="{FF2B5EF4-FFF2-40B4-BE49-F238E27FC236}">
                <a16:creationId xmlns:a16="http://schemas.microsoft.com/office/drawing/2014/main" id="{807A53B3-045A-9C56-CF66-DF6CFC322BED}"/>
              </a:ext>
            </a:extLst>
          </p:cNvPr>
          <p:cNvSpPr txBox="1"/>
          <p:nvPr/>
        </p:nvSpPr>
        <p:spPr>
          <a:xfrm>
            <a:off x="314554" y="1553566"/>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Vidu</a:t>
            </a:r>
            <a:endParaRPr lang="en-US" sz="1200" dirty="0"/>
          </a:p>
        </p:txBody>
      </p:sp>
      <p:sp>
        <p:nvSpPr>
          <p:cNvPr id="147" name="Shape 138">
            <a:extLst>
              <a:ext uri="{FF2B5EF4-FFF2-40B4-BE49-F238E27FC236}">
                <a16:creationId xmlns:a16="http://schemas.microsoft.com/office/drawing/2014/main" id="{8AEF7290-13C6-8FE5-0E00-44CDE04F42FD}"/>
              </a:ext>
            </a:extLst>
          </p:cNvPr>
          <p:cNvSpPr/>
          <p:nvPr/>
        </p:nvSpPr>
        <p:spPr>
          <a:xfrm>
            <a:off x="4932274" y="15535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48" name="Text 139">
            <a:extLst>
              <a:ext uri="{FF2B5EF4-FFF2-40B4-BE49-F238E27FC236}">
                <a16:creationId xmlns:a16="http://schemas.microsoft.com/office/drawing/2014/main" id="{B09ED244-9E9C-4B8F-BA6C-E3B1E49ED98F}"/>
              </a:ext>
            </a:extLst>
          </p:cNvPr>
          <p:cNvSpPr txBox="1"/>
          <p:nvPr/>
        </p:nvSpPr>
        <p:spPr>
          <a:xfrm>
            <a:off x="2588666" y="15535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~2 / 日</a:t>
            </a:r>
            <a:endParaRPr lang="en-US" sz="1200" dirty="0"/>
          </a:p>
        </p:txBody>
      </p:sp>
      <p:sp>
        <p:nvSpPr>
          <p:cNvPr id="149" name="Shape 140">
            <a:extLst>
              <a:ext uri="{FF2B5EF4-FFF2-40B4-BE49-F238E27FC236}">
                <a16:creationId xmlns:a16="http://schemas.microsoft.com/office/drawing/2014/main" id="{A1CFA0D5-E31C-0DEC-EB4C-D6D98E0A46B2}"/>
              </a:ext>
            </a:extLst>
          </p:cNvPr>
          <p:cNvSpPr/>
          <p:nvPr/>
        </p:nvSpPr>
        <p:spPr>
          <a:xfrm>
            <a:off x="7244791" y="15535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50" name="Text 141">
            <a:extLst>
              <a:ext uri="{FF2B5EF4-FFF2-40B4-BE49-F238E27FC236}">
                <a16:creationId xmlns:a16="http://schemas.microsoft.com/office/drawing/2014/main" id="{B8FA02A0-DAE0-FBB1-F6AA-DC520334FAE2}"/>
              </a:ext>
            </a:extLst>
          </p:cNvPr>
          <p:cNvSpPr txBox="1"/>
          <p:nvPr/>
        </p:nvSpPr>
        <p:spPr>
          <a:xfrm>
            <a:off x="4901184" y="15535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~120 / 月</a:t>
            </a:r>
            <a:endParaRPr lang="en-US" sz="1200" dirty="0"/>
          </a:p>
        </p:txBody>
      </p:sp>
      <p:sp>
        <p:nvSpPr>
          <p:cNvPr id="151" name="Shape 142">
            <a:extLst>
              <a:ext uri="{FF2B5EF4-FFF2-40B4-BE49-F238E27FC236}">
                <a16:creationId xmlns:a16="http://schemas.microsoft.com/office/drawing/2014/main" id="{599FCF61-AA31-1CD0-9312-A9CF4D0F231B}"/>
              </a:ext>
            </a:extLst>
          </p:cNvPr>
          <p:cNvSpPr/>
          <p:nvPr/>
        </p:nvSpPr>
        <p:spPr>
          <a:xfrm>
            <a:off x="9557309" y="15535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52" name="Text 143">
            <a:extLst>
              <a:ext uri="{FF2B5EF4-FFF2-40B4-BE49-F238E27FC236}">
                <a16:creationId xmlns:a16="http://schemas.microsoft.com/office/drawing/2014/main" id="{69CF6765-75A4-1569-EFC9-1ADB246B5F9F}"/>
              </a:ext>
            </a:extLst>
          </p:cNvPr>
          <p:cNvSpPr txBox="1"/>
          <p:nvPr/>
        </p:nvSpPr>
        <p:spPr>
          <a:xfrm>
            <a:off x="7213702" y="15535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~144 / 月</a:t>
            </a:r>
            <a:endParaRPr lang="en-US" sz="1200" dirty="0"/>
          </a:p>
        </p:txBody>
      </p:sp>
      <p:sp>
        <p:nvSpPr>
          <p:cNvPr id="153" name="Text 144">
            <a:extLst>
              <a:ext uri="{FF2B5EF4-FFF2-40B4-BE49-F238E27FC236}">
                <a16:creationId xmlns:a16="http://schemas.microsoft.com/office/drawing/2014/main" id="{0AC51B3A-29A2-0EBE-E9C2-07BC9FF81230}"/>
              </a:ext>
            </a:extLst>
          </p:cNvPr>
          <p:cNvSpPr txBox="1"/>
          <p:nvPr/>
        </p:nvSpPr>
        <p:spPr>
          <a:xfrm>
            <a:off x="9527134" y="1553566"/>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~120</a:t>
            </a:r>
            <a:endParaRPr lang="en-US" sz="1200" dirty="0"/>
          </a:p>
        </p:txBody>
      </p:sp>
      <p:sp>
        <p:nvSpPr>
          <p:cNvPr id="154" name="Shape 145">
            <a:extLst>
              <a:ext uri="{FF2B5EF4-FFF2-40B4-BE49-F238E27FC236}">
                <a16:creationId xmlns:a16="http://schemas.microsoft.com/office/drawing/2014/main" id="{D875D022-9E39-57C6-72E4-DCB83426503D}"/>
              </a:ext>
            </a:extLst>
          </p:cNvPr>
          <p:cNvSpPr/>
          <p:nvPr/>
        </p:nvSpPr>
        <p:spPr>
          <a:xfrm>
            <a:off x="314554" y="1868119"/>
            <a:ext cx="11563502" cy="314554"/>
          </a:xfrm>
          <a:prstGeom prst="rect">
            <a:avLst/>
          </a:prstGeom>
          <a:solidFill>
            <a:srgbClr val="F9FAFB"/>
          </a:solidFill>
          <a:ln/>
        </p:spPr>
        <p:txBody>
          <a:bodyPr anchor="ctr"/>
          <a:lstStyle/>
          <a:p>
            <a:endParaRPr lang="ja-JP" altLang="en-US"/>
          </a:p>
        </p:txBody>
      </p:sp>
      <p:sp>
        <p:nvSpPr>
          <p:cNvPr id="155" name="Shape 146">
            <a:extLst>
              <a:ext uri="{FF2B5EF4-FFF2-40B4-BE49-F238E27FC236}">
                <a16:creationId xmlns:a16="http://schemas.microsoft.com/office/drawing/2014/main" id="{59458069-5C31-7242-D8DD-0D59DD05FB9D}"/>
              </a:ext>
            </a:extLst>
          </p:cNvPr>
          <p:cNvSpPr/>
          <p:nvPr/>
        </p:nvSpPr>
        <p:spPr>
          <a:xfrm>
            <a:off x="314554" y="6738670"/>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56" name="Shape 147">
            <a:extLst>
              <a:ext uri="{FF2B5EF4-FFF2-40B4-BE49-F238E27FC236}">
                <a16:creationId xmlns:a16="http://schemas.microsoft.com/office/drawing/2014/main" id="{0796F5C8-A45D-64A7-7C9F-D1403E7F8E56}"/>
              </a:ext>
            </a:extLst>
          </p:cNvPr>
          <p:cNvSpPr/>
          <p:nvPr/>
        </p:nvSpPr>
        <p:spPr>
          <a:xfrm>
            <a:off x="2619756" y="18681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57" name="Text 148">
            <a:extLst>
              <a:ext uri="{FF2B5EF4-FFF2-40B4-BE49-F238E27FC236}">
                <a16:creationId xmlns:a16="http://schemas.microsoft.com/office/drawing/2014/main" id="{F387FFFF-C2A5-3A7E-F0B6-630B2AA84727}"/>
              </a:ext>
            </a:extLst>
          </p:cNvPr>
          <p:cNvSpPr txBox="1"/>
          <p:nvPr/>
        </p:nvSpPr>
        <p:spPr>
          <a:xfrm>
            <a:off x="314554" y="1868119"/>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Seedance Lite</a:t>
            </a:r>
            <a:endParaRPr lang="en-US" sz="1200" dirty="0"/>
          </a:p>
        </p:txBody>
      </p:sp>
      <p:sp>
        <p:nvSpPr>
          <p:cNvPr id="158" name="Shape 149">
            <a:extLst>
              <a:ext uri="{FF2B5EF4-FFF2-40B4-BE49-F238E27FC236}">
                <a16:creationId xmlns:a16="http://schemas.microsoft.com/office/drawing/2014/main" id="{36C66E80-FC42-82B5-DB87-59FC5C6C0ACA}"/>
              </a:ext>
            </a:extLst>
          </p:cNvPr>
          <p:cNvSpPr/>
          <p:nvPr/>
        </p:nvSpPr>
        <p:spPr>
          <a:xfrm>
            <a:off x="4932274" y="18681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59" name="Text 150">
            <a:extLst>
              <a:ext uri="{FF2B5EF4-FFF2-40B4-BE49-F238E27FC236}">
                <a16:creationId xmlns:a16="http://schemas.microsoft.com/office/drawing/2014/main" id="{68249BDE-4DD9-A4D7-11D5-552D062EC045}"/>
              </a:ext>
            </a:extLst>
          </p:cNvPr>
          <p:cNvSpPr txBox="1"/>
          <p:nvPr/>
        </p:nvSpPr>
        <p:spPr>
          <a:xfrm>
            <a:off x="2588666" y="1868119"/>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~2 / 日</a:t>
            </a:r>
            <a:endParaRPr lang="en-US" sz="1200" dirty="0"/>
          </a:p>
        </p:txBody>
      </p:sp>
      <p:sp>
        <p:nvSpPr>
          <p:cNvPr id="160" name="Shape 151">
            <a:extLst>
              <a:ext uri="{FF2B5EF4-FFF2-40B4-BE49-F238E27FC236}">
                <a16:creationId xmlns:a16="http://schemas.microsoft.com/office/drawing/2014/main" id="{8DCC97EE-14CD-F7CF-9AC8-BDD4E29D4AD0}"/>
              </a:ext>
            </a:extLst>
          </p:cNvPr>
          <p:cNvSpPr/>
          <p:nvPr/>
        </p:nvSpPr>
        <p:spPr>
          <a:xfrm>
            <a:off x="7244791" y="18681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61" name="Text 152">
            <a:extLst>
              <a:ext uri="{FF2B5EF4-FFF2-40B4-BE49-F238E27FC236}">
                <a16:creationId xmlns:a16="http://schemas.microsoft.com/office/drawing/2014/main" id="{61B9FA21-FF89-748C-82B0-873817488B07}"/>
              </a:ext>
            </a:extLst>
          </p:cNvPr>
          <p:cNvSpPr txBox="1"/>
          <p:nvPr/>
        </p:nvSpPr>
        <p:spPr>
          <a:xfrm>
            <a:off x="4901184" y="1868119"/>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~111 / 月</a:t>
            </a:r>
            <a:endParaRPr lang="en-US" sz="1200" dirty="0"/>
          </a:p>
        </p:txBody>
      </p:sp>
      <p:sp>
        <p:nvSpPr>
          <p:cNvPr id="162" name="Shape 153">
            <a:extLst>
              <a:ext uri="{FF2B5EF4-FFF2-40B4-BE49-F238E27FC236}">
                <a16:creationId xmlns:a16="http://schemas.microsoft.com/office/drawing/2014/main" id="{BC8EC5E0-D156-DA8A-9D81-2385652BDF0B}"/>
              </a:ext>
            </a:extLst>
          </p:cNvPr>
          <p:cNvSpPr/>
          <p:nvPr/>
        </p:nvSpPr>
        <p:spPr>
          <a:xfrm>
            <a:off x="9557309" y="18681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63" name="Text 154">
            <a:extLst>
              <a:ext uri="{FF2B5EF4-FFF2-40B4-BE49-F238E27FC236}">
                <a16:creationId xmlns:a16="http://schemas.microsoft.com/office/drawing/2014/main" id="{B6DA99D0-F730-C151-3771-F45DC8B88208}"/>
              </a:ext>
            </a:extLst>
          </p:cNvPr>
          <p:cNvSpPr txBox="1"/>
          <p:nvPr/>
        </p:nvSpPr>
        <p:spPr>
          <a:xfrm>
            <a:off x="7213702" y="1868119"/>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~133 / 月</a:t>
            </a:r>
            <a:endParaRPr lang="en-US" sz="1200" dirty="0"/>
          </a:p>
        </p:txBody>
      </p:sp>
      <p:sp>
        <p:nvSpPr>
          <p:cNvPr id="164" name="Text 155">
            <a:extLst>
              <a:ext uri="{FF2B5EF4-FFF2-40B4-BE49-F238E27FC236}">
                <a16:creationId xmlns:a16="http://schemas.microsoft.com/office/drawing/2014/main" id="{795D2D52-8542-5319-D465-E4BE67EDB914}"/>
              </a:ext>
            </a:extLst>
          </p:cNvPr>
          <p:cNvSpPr txBox="1"/>
          <p:nvPr/>
        </p:nvSpPr>
        <p:spPr>
          <a:xfrm>
            <a:off x="9527134" y="1868119"/>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~111</a:t>
            </a:r>
            <a:endParaRPr lang="en-US" sz="1200" dirty="0"/>
          </a:p>
        </p:txBody>
      </p:sp>
      <p:sp>
        <p:nvSpPr>
          <p:cNvPr id="165" name="Shape 156">
            <a:extLst>
              <a:ext uri="{FF2B5EF4-FFF2-40B4-BE49-F238E27FC236}">
                <a16:creationId xmlns:a16="http://schemas.microsoft.com/office/drawing/2014/main" id="{18E94958-2A1E-4C14-3371-E21524C96C52}"/>
              </a:ext>
            </a:extLst>
          </p:cNvPr>
          <p:cNvSpPr/>
          <p:nvPr/>
        </p:nvSpPr>
        <p:spPr>
          <a:xfrm>
            <a:off x="314554" y="2488083"/>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66" name="Shape 157">
            <a:extLst>
              <a:ext uri="{FF2B5EF4-FFF2-40B4-BE49-F238E27FC236}">
                <a16:creationId xmlns:a16="http://schemas.microsoft.com/office/drawing/2014/main" id="{A792CF19-8E85-9993-2CC6-222CAB89B959}"/>
              </a:ext>
            </a:extLst>
          </p:cNvPr>
          <p:cNvSpPr/>
          <p:nvPr/>
        </p:nvSpPr>
        <p:spPr>
          <a:xfrm>
            <a:off x="2619756" y="21826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67" name="Text 158">
            <a:extLst>
              <a:ext uri="{FF2B5EF4-FFF2-40B4-BE49-F238E27FC236}">
                <a16:creationId xmlns:a16="http://schemas.microsoft.com/office/drawing/2014/main" id="{FB0DA29D-4D77-1078-61DE-B3E6BDE420C8}"/>
              </a:ext>
            </a:extLst>
          </p:cNvPr>
          <p:cNvSpPr txBox="1"/>
          <p:nvPr/>
        </p:nvSpPr>
        <p:spPr>
          <a:xfrm>
            <a:off x="314554" y="2182673"/>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PixVerse V5</a:t>
            </a:r>
            <a:endParaRPr lang="en-US" sz="1200" dirty="0"/>
          </a:p>
        </p:txBody>
      </p:sp>
      <p:sp>
        <p:nvSpPr>
          <p:cNvPr id="168" name="Shape 159">
            <a:extLst>
              <a:ext uri="{FF2B5EF4-FFF2-40B4-BE49-F238E27FC236}">
                <a16:creationId xmlns:a16="http://schemas.microsoft.com/office/drawing/2014/main" id="{9C04153C-91B4-3B0F-E1A7-634E10D1BB2C}"/>
              </a:ext>
            </a:extLst>
          </p:cNvPr>
          <p:cNvSpPr/>
          <p:nvPr/>
        </p:nvSpPr>
        <p:spPr>
          <a:xfrm>
            <a:off x="4932274" y="21826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69" name="Text 160">
            <a:extLst>
              <a:ext uri="{FF2B5EF4-FFF2-40B4-BE49-F238E27FC236}">
                <a16:creationId xmlns:a16="http://schemas.microsoft.com/office/drawing/2014/main" id="{F78F5EB9-65A5-A243-3EF3-BBDADCE7A691}"/>
              </a:ext>
            </a:extLst>
          </p:cNvPr>
          <p:cNvSpPr txBox="1"/>
          <p:nvPr/>
        </p:nvSpPr>
        <p:spPr>
          <a:xfrm>
            <a:off x="2588666" y="2182673"/>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~1 / 日</a:t>
            </a:r>
            <a:endParaRPr lang="en-US" sz="1200" dirty="0"/>
          </a:p>
        </p:txBody>
      </p:sp>
      <p:sp>
        <p:nvSpPr>
          <p:cNvPr id="170" name="Shape 161">
            <a:extLst>
              <a:ext uri="{FF2B5EF4-FFF2-40B4-BE49-F238E27FC236}">
                <a16:creationId xmlns:a16="http://schemas.microsoft.com/office/drawing/2014/main" id="{9E43A3D5-28CB-8F82-0A88-63C66E97F07F}"/>
              </a:ext>
            </a:extLst>
          </p:cNvPr>
          <p:cNvSpPr/>
          <p:nvPr/>
        </p:nvSpPr>
        <p:spPr>
          <a:xfrm>
            <a:off x="7244791" y="21826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71" name="Text 162">
            <a:extLst>
              <a:ext uri="{FF2B5EF4-FFF2-40B4-BE49-F238E27FC236}">
                <a16:creationId xmlns:a16="http://schemas.microsoft.com/office/drawing/2014/main" id="{E0F5281E-45B5-F83A-9412-B169E95663D2}"/>
              </a:ext>
            </a:extLst>
          </p:cNvPr>
          <p:cNvSpPr txBox="1"/>
          <p:nvPr/>
        </p:nvSpPr>
        <p:spPr>
          <a:xfrm>
            <a:off x="4901184" y="2182673"/>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~100 / 月</a:t>
            </a:r>
            <a:endParaRPr lang="en-US" sz="1200" dirty="0"/>
          </a:p>
        </p:txBody>
      </p:sp>
      <p:sp>
        <p:nvSpPr>
          <p:cNvPr id="172" name="Shape 163">
            <a:extLst>
              <a:ext uri="{FF2B5EF4-FFF2-40B4-BE49-F238E27FC236}">
                <a16:creationId xmlns:a16="http://schemas.microsoft.com/office/drawing/2014/main" id="{6C9FE1C9-7A97-4F0D-52B2-A71FCE345F41}"/>
              </a:ext>
            </a:extLst>
          </p:cNvPr>
          <p:cNvSpPr/>
          <p:nvPr/>
        </p:nvSpPr>
        <p:spPr>
          <a:xfrm>
            <a:off x="9557309" y="21826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73" name="Text 164">
            <a:extLst>
              <a:ext uri="{FF2B5EF4-FFF2-40B4-BE49-F238E27FC236}">
                <a16:creationId xmlns:a16="http://schemas.microsoft.com/office/drawing/2014/main" id="{2D0926B2-CA7A-3D3C-1E08-4A0A6405F680}"/>
              </a:ext>
            </a:extLst>
          </p:cNvPr>
          <p:cNvSpPr txBox="1"/>
          <p:nvPr/>
        </p:nvSpPr>
        <p:spPr>
          <a:xfrm>
            <a:off x="7213702" y="2182673"/>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~120 / 月</a:t>
            </a:r>
            <a:endParaRPr lang="en-US" sz="1200" dirty="0"/>
          </a:p>
        </p:txBody>
      </p:sp>
      <p:sp>
        <p:nvSpPr>
          <p:cNvPr id="174" name="Text 165">
            <a:extLst>
              <a:ext uri="{FF2B5EF4-FFF2-40B4-BE49-F238E27FC236}">
                <a16:creationId xmlns:a16="http://schemas.microsoft.com/office/drawing/2014/main" id="{7F56337B-8FA1-8AF9-2369-04E9B84F0E17}"/>
              </a:ext>
            </a:extLst>
          </p:cNvPr>
          <p:cNvSpPr txBox="1"/>
          <p:nvPr/>
        </p:nvSpPr>
        <p:spPr>
          <a:xfrm>
            <a:off x="9527134" y="2182673"/>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~100</a:t>
            </a:r>
            <a:endParaRPr lang="en-US" sz="1200" dirty="0"/>
          </a:p>
        </p:txBody>
      </p:sp>
      <p:sp>
        <p:nvSpPr>
          <p:cNvPr id="175" name="Shape 166">
            <a:extLst>
              <a:ext uri="{FF2B5EF4-FFF2-40B4-BE49-F238E27FC236}">
                <a16:creationId xmlns:a16="http://schemas.microsoft.com/office/drawing/2014/main" id="{8A1D3275-01B3-D673-1E79-0CAEF7E60B8D}"/>
              </a:ext>
            </a:extLst>
          </p:cNvPr>
          <p:cNvSpPr/>
          <p:nvPr/>
        </p:nvSpPr>
        <p:spPr>
          <a:xfrm>
            <a:off x="314554" y="2497227"/>
            <a:ext cx="11563502" cy="314554"/>
          </a:xfrm>
          <a:prstGeom prst="rect">
            <a:avLst/>
          </a:prstGeom>
          <a:solidFill>
            <a:srgbClr val="F9FAFB"/>
          </a:solidFill>
          <a:ln/>
        </p:spPr>
        <p:txBody>
          <a:bodyPr anchor="ctr"/>
          <a:lstStyle/>
          <a:p>
            <a:endParaRPr lang="ja-JP" altLang="en-US"/>
          </a:p>
        </p:txBody>
      </p:sp>
      <p:sp>
        <p:nvSpPr>
          <p:cNvPr id="176" name="Shape 167">
            <a:extLst>
              <a:ext uri="{FF2B5EF4-FFF2-40B4-BE49-F238E27FC236}">
                <a16:creationId xmlns:a16="http://schemas.microsoft.com/office/drawing/2014/main" id="{944CA2F1-0A94-0342-FB75-FE1C1D465C78}"/>
              </a:ext>
            </a:extLst>
          </p:cNvPr>
          <p:cNvSpPr/>
          <p:nvPr/>
        </p:nvSpPr>
        <p:spPr>
          <a:xfrm>
            <a:off x="314554" y="2802636"/>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77" name="Shape 168">
            <a:extLst>
              <a:ext uri="{FF2B5EF4-FFF2-40B4-BE49-F238E27FC236}">
                <a16:creationId xmlns:a16="http://schemas.microsoft.com/office/drawing/2014/main" id="{08D8EE52-C16B-BD69-C15A-A69F5335D5EE}"/>
              </a:ext>
            </a:extLst>
          </p:cNvPr>
          <p:cNvSpPr/>
          <p:nvPr/>
        </p:nvSpPr>
        <p:spPr>
          <a:xfrm>
            <a:off x="2619756" y="24972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78" name="Text 169">
            <a:extLst>
              <a:ext uri="{FF2B5EF4-FFF2-40B4-BE49-F238E27FC236}">
                <a16:creationId xmlns:a16="http://schemas.microsoft.com/office/drawing/2014/main" id="{AF9A926D-C15F-1F51-E29C-F8E837F12533}"/>
              </a:ext>
            </a:extLst>
          </p:cNvPr>
          <p:cNvSpPr txBox="1"/>
          <p:nvPr/>
        </p:nvSpPr>
        <p:spPr>
          <a:xfrm>
            <a:off x="314554" y="2497227"/>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MiniMax Hailuo-02</a:t>
            </a:r>
            <a:endParaRPr lang="en-US" sz="1200" dirty="0"/>
          </a:p>
        </p:txBody>
      </p:sp>
      <p:sp>
        <p:nvSpPr>
          <p:cNvPr id="179" name="Shape 170">
            <a:extLst>
              <a:ext uri="{FF2B5EF4-FFF2-40B4-BE49-F238E27FC236}">
                <a16:creationId xmlns:a16="http://schemas.microsoft.com/office/drawing/2014/main" id="{B9853E55-47CE-08DE-BFE6-7C66D1C5E5DA}"/>
              </a:ext>
            </a:extLst>
          </p:cNvPr>
          <p:cNvSpPr/>
          <p:nvPr/>
        </p:nvSpPr>
        <p:spPr>
          <a:xfrm>
            <a:off x="4932274" y="24972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80" name="Text 171">
            <a:extLst>
              <a:ext uri="{FF2B5EF4-FFF2-40B4-BE49-F238E27FC236}">
                <a16:creationId xmlns:a16="http://schemas.microsoft.com/office/drawing/2014/main" id="{B43CE928-10F6-6D63-A69D-5585B2D91916}"/>
              </a:ext>
            </a:extLst>
          </p:cNvPr>
          <p:cNvSpPr txBox="1"/>
          <p:nvPr/>
        </p:nvSpPr>
        <p:spPr>
          <a:xfrm>
            <a:off x="2588666" y="2497227"/>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~1 / 日</a:t>
            </a:r>
            <a:endParaRPr lang="en-US" sz="1200" dirty="0"/>
          </a:p>
        </p:txBody>
      </p:sp>
      <p:sp>
        <p:nvSpPr>
          <p:cNvPr id="181" name="Shape 172">
            <a:extLst>
              <a:ext uri="{FF2B5EF4-FFF2-40B4-BE49-F238E27FC236}">
                <a16:creationId xmlns:a16="http://schemas.microsoft.com/office/drawing/2014/main" id="{F45CE810-E2D5-BD54-C9B2-991AE9DF95E6}"/>
              </a:ext>
            </a:extLst>
          </p:cNvPr>
          <p:cNvSpPr/>
          <p:nvPr/>
        </p:nvSpPr>
        <p:spPr>
          <a:xfrm>
            <a:off x="7244791" y="24972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82" name="Text 173">
            <a:extLst>
              <a:ext uri="{FF2B5EF4-FFF2-40B4-BE49-F238E27FC236}">
                <a16:creationId xmlns:a16="http://schemas.microsoft.com/office/drawing/2014/main" id="{70628981-690C-A67D-F593-1265F4A63D44}"/>
              </a:ext>
            </a:extLst>
          </p:cNvPr>
          <p:cNvSpPr txBox="1"/>
          <p:nvPr/>
        </p:nvSpPr>
        <p:spPr>
          <a:xfrm>
            <a:off x="4901184" y="2497227"/>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~88 / 月</a:t>
            </a:r>
            <a:endParaRPr lang="en-US" sz="1200" dirty="0"/>
          </a:p>
        </p:txBody>
      </p:sp>
      <p:sp>
        <p:nvSpPr>
          <p:cNvPr id="183" name="Shape 174">
            <a:extLst>
              <a:ext uri="{FF2B5EF4-FFF2-40B4-BE49-F238E27FC236}">
                <a16:creationId xmlns:a16="http://schemas.microsoft.com/office/drawing/2014/main" id="{D7668E7F-738E-F0D6-B74B-D5D22F8CF34E}"/>
              </a:ext>
            </a:extLst>
          </p:cNvPr>
          <p:cNvSpPr/>
          <p:nvPr/>
        </p:nvSpPr>
        <p:spPr>
          <a:xfrm>
            <a:off x="9557309" y="24972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84" name="Text 175">
            <a:extLst>
              <a:ext uri="{FF2B5EF4-FFF2-40B4-BE49-F238E27FC236}">
                <a16:creationId xmlns:a16="http://schemas.microsoft.com/office/drawing/2014/main" id="{DE45825F-DD9A-566E-A79E-1E99F09E6417}"/>
              </a:ext>
            </a:extLst>
          </p:cNvPr>
          <p:cNvSpPr txBox="1"/>
          <p:nvPr/>
        </p:nvSpPr>
        <p:spPr>
          <a:xfrm>
            <a:off x="7213702" y="2497227"/>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~106 / 月</a:t>
            </a:r>
            <a:endParaRPr lang="en-US" sz="1200" dirty="0"/>
          </a:p>
        </p:txBody>
      </p:sp>
      <p:sp>
        <p:nvSpPr>
          <p:cNvPr id="185" name="Text 176">
            <a:extLst>
              <a:ext uri="{FF2B5EF4-FFF2-40B4-BE49-F238E27FC236}">
                <a16:creationId xmlns:a16="http://schemas.microsoft.com/office/drawing/2014/main" id="{14206873-45E8-DF84-3A91-A88A4412351F}"/>
              </a:ext>
            </a:extLst>
          </p:cNvPr>
          <p:cNvSpPr txBox="1"/>
          <p:nvPr/>
        </p:nvSpPr>
        <p:spPr>
          <a:xfrm>
            <a:off x="9527134" y="2497227"/>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~88</a:t>
            </a:r>
            <a:endParaRPr lang="en-US" sz="1200" dirty="0"/>
          </a:p>
        </p:txBody>
      </p:sp>
      <p:sp>
        <p:nvSpPr>
          <p:cNvPr id="186" name="Shape 177">
            <a:extLst>
              <a:ext uri="{FF2B5EF4-FFF2-40B4-BE49-F238E27FC236}">
                <a16:creationId xmlns:a16="http://schemas.microsoft.com/office/drawing/2014/main" id="{0F62E73F-BAF2-3EAE-4DE0-8F1B1038D9FD}"/>
              </a:ext>
            </a:extLst>
          </p:cNvPr>
          <p:cNvSpPr/>
          <p:nvPr/>
        </p:nvSpPr>
        <p:spPr>
          <a:xfrm>
            <a:off x="314554" y="3116275"/>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87" name="Shape 178">
            <a:extLst>
              <a:ext uri="{FF2B5EF4-FFF2-40B4-BE49-F238E27FC236}">
                <a16:creationId xmlns:a16="http://schemas.microsoft.com/office/drawing/2014/main" id="{146D4D30-B9F2-AFFE-1E89-A5F7E429F57C}"/>
              </a:ext>
            </a:extLst>
          </p:cNvPr>
          <p:cNvSpPr/>
          <p:nvPr/>
        </p:nvSpPr>
        <p:spPr>
          <a:xfrm>
            <a:off x="2619756" y="28108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88" name="Text 179">
            <a:extLst>
              <a:ext uri="{FF2B5EF4-FFF2-40B4-BE49-F238E27FC236}">
                <a16:creationId xmlns:a16="http://schemas.microsoft.com/office/drawing/2014/main" id="{3C9BEB39-EAF2-A543-AE6D-CA2E0B94D0F2}"/>
              </a:ext>
            </a:extLst>
          </p:cNvPr>
          <p:cNvSpPr txBox="1"/>
          <p:nvPr/>
        </p:nvSpPr>
        <p:spPr>
          <a:xfrm>
            <a:off x="314554" y="2810866"/>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Wan V2.2</a:t>
            </a:r>
            <a:endParaRPr lang="en-US" sz="1200" dirty="0"/>
          </a:p>
        </p:txBody>
      </p:sp>
      <p:sp>
        <p:nvSpPr>
          <p:cNvPr id="189" name="Shape 180">
            <a:extLst>
              <a:ext uri="{FF2B5EF4-FFF2-40B4-BE49-F238E27FC236}">
                <a16:creationId xmlns:a16="http://schemas.microsoft.com/office/drawing/2014/main" id="{E06A8F8E-4E02-EC86-DEEF-F140544132EF}"/>
              </a:ext>
            </a:extLst>
          </p:cNvPr>
          <p:cNvSpPr/>
          <p:nvPr/>
        </p:nvSpPr>
        <p:spPr>
          <a:xfrm>
            <a:off x="4932274" y="28108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90" name="Text 181">
            <a:extLst>
              <a:ext uri="{FF2B5EF4-FFF2-40B4-BE49-F238E27FC236}">
                <a16:creationId xmlns:a16="http://schemas.microsoft.com/office/drawing/2014/main" id="{91F44849-1C2E-AEC8-2C61-04D7CB5E93D9}"/>
              </a:ext>
            </a:extLst>
          </p:cNvPr>
          <p:cNvSpPr txBox="1"/>
          <p:nvPr/>
        </p:nvSpPr>
        <p:spPr>
          <a:xfrm>
            <a:off x="2588666" y="28108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9CA3AF"/>
                </a:solidFill>
                <a:latin typeface="Noto Sans JP" pitchFamily="34" charset="0"/>
                <a:ea typeface="Noto Sans JP" pitchFamily="34" charset="-122"/>
                <a:cs typeface="Noto Sans JP" pitchFamily="34" charset="-120"/>
              </a:rPr>
              <a:t>-</a:t>
            </a:r>
            <a:endParaRPr lang="en-US" sz="1200" dirty="0"/>
          </a:p>
        </p:txBody>
      </p:sp>
      <p:sp>
        <p:nvSpPr>
          <p:cNvPr id="191" name="Shape 182">
            <a:extLst>
              <a:ext uri="{FF2B5EF4-FFF2-40B4-BE49-F238E27FC236}">
                <a16:creationId xmlns:a16="http://schemas.microsoft.com/office/drawing/2014/main" id="{B4B92AF2-A489-89F3-3F25-7CD87D0BF7C9}"/>
              </a:ext>
            </a:extLst>
          </p:cNvPr>
          <p:cNvSpPr/>
          <p:nvPr/>
        </p:nvSpPr>
        <p:spPr>
          <a:xfrm>
            <a:off x="7244791" y="28108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92" name="Text 183">
            <a:extLst>
              <a:ext uri="{FF2B5EF4-FFF2-40B4-BE49-F238E27FC236}">
                <a16:creationId xmlns:a16="http://schemas.microsoft.com/office/drawing/2014/main" id="{994F50EC-9C66-0371-9E4C-81AD1ACC930C}"/>
              </a:ext>
            </a:extLst>
          </p:cNvPr>
          <p:cNvSpPr txBox="1"/>
          <p:nvPr/>
        </p:nvSpPr>
        <p:spPr>
          <a:xfrm>
            <a:off x="4901184" y="28108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~60 / 月</a:t>
            </a:r>
            <a:endParaRPr lang="en-US" sz="1200" dirty="0"/>
          </a:p>
        </p:txBody>
      </p:sp>
      <p:sp>
        <p:nvSpPr>
          <p:cNvPr id="193" name="Shape 184">
            <a:extLst>
              <a:ext uri="{FF2B5EF4-FFF2-40B4-BE49-F238E27FC236}">
                <a16:creationId xmlns:a16="http://schemas.microsoft.com/office/drawing/2014/main" id="{6590675E-64C0-3656-6663-A02A75B4A6D2}"/>
              </a:ext>
            </a:extLst>
          </p:cNvPr>
          <p:cNvSpPr/>
          <p:nvPr/>
        </p:nvSpPr>
        <p:spPr>
          <a:xfrm>
            <a:off x="9557309" y="28108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94" name="Text 185">
            <a:extLst>
              <a:ext uri="{FF2B5EF4-FFF2-40B4-BE49-F238E27FC236}">
                <a16:creationId xmlns:a16="http://schemas.microsoft.com/office/drawing/2014/main" id="{F5329D87-84C3-54F9-06F7-BEB3ADD643D3}"/>
              </a:ext>
            </a:extLst>
          </p:cNvPr>
          <p:cNvSpPr txBox="1"/>
          <p:nvPr/>
        </p:nvSpPr>
        <p:spPr>
          <a:xfrm>
            <a:off x="7213702" y="28108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~72 / 月</a:t>
            </a:r>
            <a:endParaRPr lang="en-US" sz="1200" dirty="0"/>
          </a:p>
        </p:txBody>
      </p:sp>
      <p:sp>
        <p:nvSpPr>
          <p:cNvPr id="195" name="Text 186">
            <a:extLst>
              <a:ext uri="{FF2B5EF4-FFF2-40B4-BE49-F238E27FC236}">
                <a16:creationId xmlns:a16="http://schemas.microsoft.com/office/drawing/2014/main" id="{11C1EAD5-94F9-5686-62F3-0865C1D72BFB}"/>
              </a:ext>
            </a:extLst>
          </p:cNvPr>
          <p:cNvSpPr txBox="1"/>
          <p:nvPr/>
        </p:nvSpPr>
        <p:spPr>
          <a:xfrm>
            <a:off x="9527134" y="2810866"/>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~60</a:t>
            </a:r>
            <a:endParaRPr lang="en-US" sz="1200" dirty="0"/>
          </a:p>
        </p:txBody>
      </p:sp>
      <p:sp>
        <p:nvSpPr>
          <p:cNvPr id="196" name="Shape 187">
            <a:extLst>
              <a:ext uri="{FF2B5EF4-FFF2-40B4-BE49-F238E27FC236}">
                <a16:creationId xmlns:a16="http://schemas.microsoft.com/office/drawing/2014/main" id="{25BEE34C-FB8F-80C1-7396-6604268AF26A}"/>
              </a:ext>
            </a:extLst>
          </p:cNvPr>
          <p:cNvSpPr/>
          <p:nvPr/>
        </p:nvSpPr>
        <p:spPr>
          <a:xfrm>
            <a:off x="314554" y="3125419"/>
            <a:ext cx="11563502" cy="314554"/>
          </a:xfrm>
          <a:prstGeom prst="rect">
            <a:avLst/>
          </a:prstGeom>
          <a:solidFill>
            <a:srgbClr val="F9FAFB"/>
          </a:solidFill>
          <a:ln/>
        </p:spPr>
        <p:txBody>
          <a:bodyPr anchor="ctr"/>
          <a:lstStyle/>
          <a:p>
            <a:endParaRPr lang="ja-JP" altLang="en-US"/>
          </a:p>
        </p:txBody>
      </p:sp>
      <p:sp>
        <p:nvSpPr>
          <p:cNvPr id="197" name="Shape 188">
            <a:extLst>
              <a:ext uri="{FF2B5EF4-FFF2-40B4-BE49-F238E27FC236}">
                <a16:creationId xmlns:a16="http://schemas.microsoft.com/office/drawing/2014/main" id="{EAA32BC6-9ADA-35A0-A4BA-5629C4BF23A4}"/>
              </a:ext>
            </a:extLst>
          </p:cNvPr>
          <p:cNvSpPr/>
          <p:nvPr/>
        </p:nvSpPr>
        <p:spPr>
          <a:xfrm>
            <a:off x="314554" y="3430829"/>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98" name="Shape 189">
            <a:extLst>
              <a:ext uri="{FF2B5EF4-FFF2-40B4-BE49-F238E27FC236}">
                <a16:creationId xmlns:a16="http://schemas.microsoft.com/office/drawing/2014/main" id="{893294DA-8D09-5165-5BA4-C5D8666CBBB1}"/>
              </a:ext>
            </a:extLst>
          </p:cNvPr>
          <p:cNvSpPr/>
          <p:nvPr/>
        </p:nvSpPr>
        <p:spPr>
          <a:xfrm>
            <a:off x="2619756" y="31254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199" name="Text 190">
            <a:extLst>
              <a:ext uri="{FF2B5EF4-FFF2-40B4-BE49-F238E27FC236}">
                <a16:creationId xmlns:a16="http://schemas.microsoft.com/office/drawing/2014/main" id="{E1310ACF-ACDD-BDAB-79EB-6BC665683DBD}"/>
              </a:ext>
            </a:extLst>
          </p:cNvPr>
          <p:cNvSpPr txBox="1"/>
          <p:nvPr/>
        </p:nvSpPr>
        <p:spPr>
          <a:xfrm>
            <a:off x="314554" y="3125419"/>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Kling V2.5 Turbo Pro</a:t>
            </a:r>
            <a:endParaRPr lang="en-US" sz="1200" dirty="0"/>
          </a:p>
        </p:txBody>
      </p:sp>
      <p:sp>
        <p:nvSpPr>
          <p:cNvPr id="200" name="Shape 191">
            <a:extLst>
              <a:ext uri="{FF2B5EF4-FFF2-40B4-BE49-F238E27FC236}">
                <a16:creationId xmlns:a16="http://schemas.microsoft.com/office/drawing/2014/main" id="{5F4F4668-3667-6349-321A-8154174F8F62}"/>
              </a:ext>
            </a:extLst>
          </p:cNvPr>
          <p:cNvSpPr/>
          <p:nvPr/>
        </p:nvSpPr>
        <p:spPr>
          <a:xfrm>
            <a:off x="4932274" y="31254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01" name="Text 192">
            <a:extLst>
              <a:ext uri="{FF2B5EF4-FFF2-40B4-BE49-F238E27FC236}">
                <a16:creationId xmlns:a16="http://schemas.microsoft.com/office/drawing/2014/main" id="{6A414CCF-E589-7B79-5597-9491F70517AB}"/>
              </a:ext>
            </a:extLst>
          </p:cNvPr>
          <p:cNvSpPr txBox="1"/>
          <p:nvPr/>
        </p:nvSpPr>
        <p:spPr>
          <a:xfrm>
            <a:off x="2588666" y="3125419"/>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9CA3AF"/>
                </a:solidFill>
                <a:latin typeface="Noto Sans JP" pitchFamily="34" charset="0"/>
                <a:ea typeface="Noto Sans JP" pitchFamily="34" charset="-122"/>
                <a:cs typeface="Noto Sans JP" pitchFamily="34" charset="-120"/>
              </a:rPr>
              <a:t>-</a:t>
            </a:r>
            <a:endParaRPr lang="en-US" sz="1200" dirty="0"/>
          </a:p>
        </p:txBody>
      </p:sp>
      <p:sp>
        <p:nvSpPr>
          <p:cNvPr id="202" name="Shape 193">
            <a:extLst>
              <a:ext uri="{FF2B5EF4-FFF2-40B4-BE49-F238E27FC236}">
                <a16:creationId xmlns:a16="http://schemas.microsoft.com/office/drawing/2014/main" id="{3237B021-11B4-45EB-6BD1-B1AC2D827D16}"/>
              </a:ext>
            </a:extLst>
          </p:cNvPr>
          <p:cNvSpPr/>
          <p:nvPr/>
        </p:nvSpPr>
        <p:spPr>
          <a:xfrm>
            <a:off x="7244791" y="31254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03" name="Text 194">
            <a:extLst>
              <a:ext uri="{FF2B5EF4-FFF2-40B4-BE49-F238E27FC236}">
                <a16:creationId xmlns:a16="http://schemas.microsoft.com/office/drawing/2014/main" id="{D9F40B7C-DB2C-FF11-3E61-81E6F5918E20}"/>
              </a:ext>
            </a:extLst>
          </p:cNvPr>
          <p:cNvSpPr txBox="1"/>
          <p:nvPr/>
        </p:nvSpPr>
        <p:spPr>
          <a:xfrm>
            <a:off x="4901184" y="3125419"/>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~57 / 月</a:t>
            </a:r>
            <a:endParaRPr lang="en-US" sz="1200" dirty="0"/>
          </a:p>
        </p:txBody>
      </p:sp>
      <p:sp>
        <p:nvSpPr>
          <p:cNvPr id="204" name="Shape 195">
            <a:extLst>
              <a:ext uri="{FF2B5EF4-FFF2-40B4-BE49-F238E27FC236}">
                <a16:creationId xmlns:a16="http://schemas.microsoft.com/office/drawing/2014/main" id="{DCD15DD7-BD86-8CAC-583B-5C6DF2EA171D}"/>
              </a:ext>
            </a:extLst>
          </p:cNvPr>
          <p:cNvSpPr/>
          <p:nvPr/>
        </p:nvSpPr>
        <p:spPr>
          <a:xfrm>
            <a:off x="9557309" y="3125419"/>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05" name="Text 196">
            <a:extLst>
              <a:ext uri="{FF2B5EF4-FFF2-40B4-BE49-F238E27FC236}">
                <a16:creationId xmlns:a16="http://schemas.microsoft.com/office/drawing/2014/main" id="{40884154-EF64-5FA9-E120-E2B9EAC99BAB}"/>
              </a:ext>
            </a:extLst>
          </p:cNvPr>
          <p:cNvSpPr txBox="1"/>
          <p:nvPr/>
        </p:nvSpPr>
        <p:spPr>
          <a:xfrm>
            <a:off x="7213702" y="3125419"/>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~68 / 月</a:t>
            </a:r>
            <a:endParaRPr lang="en-US" sz="1200" dirty="0"/>
          </a:p>
        </p:txBody>
      </p:sp>
      <p:sp>
        <p:nvSpPr>
          <p:cNvPr id="206" name="Text 197">
            <a:extLst>
              <a:ext uri="{FF2B5EF4-FFF2-40B4-BE49-F238E27FC236}">
                <a16:creationId xmlns:a16="http://schemas.microsoft.com/office/drawing/2014/main" id="{D8F52565-6AD4-C2B0-C0E1-599A022600B9}"/>
              </a:ext>
            </a:extLst>
          </p:cNvPr>
          <p:cNvSpPr txBox="1"/>
          <p:nvPr/>
        </p:nvSpPr>
        <p:spPr>
          <a:xfrm>
            <a:off x="9527134" y="3125419"/>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~57</a:t>
            </a:r>
            <a:endParaRPr lang="en-US" sz="1200" dirty="0"/>
          </a:p>
        </p:txBody>
      </p:sp>
      <p:sp>
        <p:nvSpPr>
          <p:cNvPr id="207" name="Shape 198">
            <a:extLst>
              <a:ext uri="{FF2B5EF4-FFF2-40B4-BE49-F238E27FC236}">
                <a16:creationId xmlns:a16="http://schemas.microsoft.com/office/drawing/2014/main" id="{330DC101-4CAE-5620-B1B6-13584A85E47B}"/>
              </a:ext>
            </a:extLst>
          </p:cNvPr>
          <p:cNvSpPr/>
          <p:nvPr/>
        </p:nvSpPr>
        <p:spPr>
          <a:xfrm>
            <a:off x="314554" y="3745383"/>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08" name="Shape 199">
            <a:extLst>
              <a:ext uri="{FF2B5EF4-FFF2-40B4-BE49-F238E27FC236}">
                <a16:creationId xmlns:a16="http://schemas.microsoft.com/office/drawing/2014/main" id="{C772B7C7-DA5B-96EC-078B-C6AAAB3641AD}"/>
              </a:ext>
            </a:extLst>
          </p:cNvPr>
          <p:cNvSpPr/>
          <p:nvPr/>
        </p:nvSpPr>
        <p:spPr>
          <a:xfrm>
            <a:off x="2619756" y="34399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09" name="Text 200">
            <a:extLst>
              <a:ext uri="{FF2B5EF4-FFF2-40B4-BE49-F238E27FC236}">
                <a16:creationId xmlns:a16="http://schemas.microsoft.com/office/drawing/2014/main" id="{F66C478E-E8DE-91F1-EDBF-F4B9BAEB2AA9}"/>
              </a:ext>
            </a:extLst>
          </p:cNvPr>
          <p:cNvSpPr txBox="1"/>
          <p:nvPr/>
        </p:nvSpPr>
        <p:spPr>
          <a:xfrm>
            <a:off x="314554" y="3439973"/>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Sora 2</a:t>
            </a:r>
            <a:endParaRPr lang="en-US" sz="1200" dirty="0"/>
          </a:p>
        </p:txBody>
      </p:sp>
      <p:sp>
        <p:nvSpPr>
          <p:cNvPr id="210" name="Shape 201">
            <a:extLst>
              <a:ext uri="{FF2B5EF4-FFF2-40B4-BE49-F238E27FC236}">
                <a16:creationId xmlns:a16="http://schemas.microsoft.com/office/drawing/2014/main" id="{3B9D11EC-A593-BBCD-73EC-7581787548EB}"/>
              </a:ext>
            </a:extLst>
          </p:cNvPr>
          <p:cNvSpPr/>
          <p:nvPr/>
        </p:nvSpPr>
        <p:spPr>
          <a:xfrm>
            <a:off x="4932274" y="34399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11" name="Text 202">
            <a:extLst>
              <a:ext uri="{FF2B5EF4-FFF2-40B4-BE49-F238E27FC236}">
                <a16:creationId xmlns:a16="http://schemas.microsoft.com/office/drawing/2014/main" id="{DABD94A6-63A7-0C88-99B0-B894192C940D}"/>
              </a:ext>
            </a:extLst>
          </p:cNvPr>
          <p:cNvSpPr txBox="1"/>
          <p:nvPr/>
        </p:nvSpPr>
        <p:spPr>
          <a:xfrm>
            <a:off x="2588666" y="3439973"/>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9CA3AF"/>
                </a:solidFill>
                <a:latin typeface="Noto Sans JP" pitchFamily="34" charset="0"/>
                <a:ea typeface="Noto Sans JP" pitchFamily="34" charset="-122"/>
                <a:cs typeface="Noto Sans JP" pitchFamily="34" charset="-120"/>
              </a:rPr>
              <a:t>-</a:t>
            </a:r>
            <a:endParaRPr lang="en-US" sz="1200" dirty="0"/>
          </a:p>
        </p:txBody>
      </p:sp>
      <p:sp>
        <p:nvSpPr>
          <p:cNvPr id="212" name="Shape 203">
            <a:extLst>
              <a:ext uri="{FF2B5EF4-FFF2-40B4-BE49-F238E27FC236}">
                <a16:creationId xmlns:a16="http://schemas.microsoft.com/office/drawing/2014/main" id="{A3BE8847-A948-0A03-F3E9-2BF77FF58773}"/>
              </a:ext>
            </a:extLst>
          </p:cNvPr>
          <p:cNvSpPr/>
          <p:nvPr/>
        </p:nvSpPr>
        <p:spPr>
          <a:xfrm>
            <a:off x="7244791" y="34399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13" name="Text 204">
            <a:extLst>
              <a:ext uri="{FF2B5EF4-FFF2-40B4-BE49-F238E27FC236}">
                <a16:creationId xmlns:a16="http://schemas.microsoft.com/office/drawing/2014/main" id="{7AD51856-F571-0E90-A6FB-6C32CB37C6BE}"/>
              </a:ext>
            </a:extLst>
          </p:cNvPr>
          <p:cNvSpPr txBox="1"/>
          <p:nvPr/>
        </p:nvSpPr>
        <p:spPr>
          <a:xfrm>
            <a:off x="4901184" y="3439973"/>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~40 / 月</a:t>
            </a:r>
            <a:endParaRPr lang="en-US" sz="1200" dirty="0"/>
          </a:p>
        </p:txBody>
      </p:sp>
      <p:sp>
        <p:nvSpPr>
          <p:cNvPr id="214" name="Shape 205">
            <a:extLst>
              <a:ext uri="{FF2B5EF4-FFF2-40B4-BE49-F238E27FC236}">
                <a16:creationId xmlns:a16="http://schemas.microsoft.com/office/drawing/2014/main" id="{A16C9C2B-156B-40EB-567C-2CE73B8889E4}"/>
              </a:ext>
            </a:extLst>
          </p:cNvPr>
          <p:cNvSpPr/>
          <p:nvPr/>
        </p:nvSpPr>
        <p:spPr>
          <a:xfrm>
            <a:off x="9557309" y="3439973"/>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15" name="Text 206">
            <a:extLst>
              <a:ext uri="{FF2B5EF4-FFF2-40B4-BE49-F238E27FC236}">
                <a16:creationId xmlns:a16="http://schemas.microsoft.com/office/drawing/2014/main" id="{0C84B7CF-E106-7050-FB3F-554343462634}"/>
              </a:ext>
            </a:extLst>
          </p:cNvPr>
          <p:cNvSpPr txBox="1"/>
          <p:nvPr/>
        </p:nvSpPr>
        <p:spPr>
          <a:xfrm>
            <a:off x="7213702" y="3439973"/>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~48 / 月</a:t>
            </a:r>
            <a:endParaRPr lang="en-US" sz="1200" dirty="0"/>
          </a:p>
        </p:txBody>
      </p:sp>
      <p:sp>
        <p:nvSpPr>
          <p:cNvPr id="216" name="Text 207">
            <a:extLst>
              <a:ext uri="{FF2B5EF4-FFF2-40B4-BE49-F238E27FC236}">
                <a16:creationId xmlns:a16="http://schemas.microsoft.com/office/drawing/2014/main" id="{344BBED8-0BE7-D07C-663B-D8272CD74D98}"/>
              </a:ext>
            </a:extLst>
          </p:cNvPr>
          <p:cNvSpPr txBox="1"/>
          <p:nvPr/>
        </p:nvSpPr>
        <p:spPr>
          <a:xfrm>
            <a:off x="9527134" y="3439973"/>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~40</a:t>
            </a:r>
            <a:endParaRPr lang="en-US" sz="1200" dirty="0"/>
          </a:p>
        </p:txBody>
      </p:sp>
      <p:sp>
        <p:nvSpPr>
          <p:cNvPr id="217" name="Shape 208">
            <a:extLst>
              <a:ext uri="{FF2B5EF4-FFF2-40B4-BE49-F238E27FC236}">
                <a16:creationId xmlns:a16="http://schemas.microsoft.com/office/drawing/2014/main" id="{FCB282C1-B81A-859C-B2C7-50F1CDB71E55}"/>
              </a:ext>
            </a:extLst>
          </p:cNvPr>
          <p:cNvSpPr/>
          <p:nvPr/>
        </p:nvSpPr>
        <p:spPr>
          <a:xfrm>
            <a:off x="314554" y="3754527"/>
            <a:ext cx="11563502" cy="314554"/>
          </a:xfrm>
          <a:prstGeom prst="rect">
            <a:avLst/>
          </a:prstGeom>
          <a:solidFill>
            <a:srgbClr val="F9FAFB"/>
          </a:solidFill>
          <a:ln/>
        </p:spPr>
        <p:txBody>
          <a:bodyPr anchor="ctr"/>
          <a:lstStyle/>
          <a:p>
            <a:endParaRPr lang="ja-JP" altLang="en-US"/>
          </a:p>
        </p:txBody>
      </p:sp>
      <p:sp>
        <p:nvSpPr>
          <p:cNvPr id="218" name="Shape 209">
            <a:extLst>
              <a:ext uri="{FF2B5EF4-FFF2-40B4-BE49-F238E27FC236}">
                <a16:creationId xmlns:a16="http://schemas.microsoft.com/office/drawing/2014/main" id="{EDA0F46F-2078-5302-46FB-2A0E004DF1C5}"/>
              </a:ext>
            </a:extLst>
          </p:cNvPr>
          <p:cNvSpPr/>
          <p:nvPr/>
        </p:nvSpPr>
        <p:spPr>
          <a:xfrm>
            <a:off x="314554" y="4059936"/>
            <a:ext cx="11563502" cy="914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19" name="Shape 210">
            <a:extLst>
              <a:ext uri="{FF2B5EF4-FFF2-40B4-BE49-F238E27FC236}">
                <a16:creationId xmlns:a16="http://schemas.microsoft.com/office/drawing/2014/main" id="{993A923B-A19B-B8CD-FE75-7759C8B07935}"/>
              </a:ext>
            </a:extLst>
          </p:cNvPr>
          <p:cNvSpPr/>
          <p:nvPr/>
        </p:nvSpPr>
        <p:spPr>
          <a:xfrm>
            <a:off x="2619756" y="37545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20" name="Text 211">
            <a:extLst>
              <a:ext uri="{FF2B5EF4-FFF2-40B4-BE49-F238E27FC236}">
                <a16:creationId xmlns:a16="http://schemas.microsoft.com/office/drawing/2014/main" id="{6EE647DC-E9F1-FCA8-C4C5-DC366B83AE09}"/>
              </a:ext>
            </a:extLst>
          </p:cNvPr>
          <p:cNvSpPr txBox="1"/>
          <p:nvPr/>
        </p:nvSpPr>
        <p:spPr>
          <a:xfrm>
            <a:off x="314554" y="3754527"/>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Veo 3 Fast</a:t>
            </a:r>
            <a:endParaRPr lang="en-US" sz="1200" dirty="0"/>
          </a:p>
        </p:txBody>
      </p:sp>
      <p:sp>
        <p:nvSpPr>
          <p:cNvPr id="221" name="Shape 212">
            <a:extLst>
              <a:ext uri="{FF2B5EF4-FFF2-40B4-BE49-F238E27FC236}">
                <a16:creationId xmlns:a16="http://schemas.microsoft.com/office/drawing/2014/main" id="{5C051C66-418C-DA57-EA27-D3C6532D5C43}"/>
              </a:ext>
            </a:extLst>
          </p:cNvPr>
          <p:cNvSpPr/>
          <p:nvPr/>
        </p:nvSpPr>
        <p:spPr>
          <a:xfrm>
            <a:off x="4932274" y="37545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22" name="Text 213">
            <a:extLst>
              <a:ext uri="{FF2B5EF4-FFF2-40B4-BE49-F238E27FC236}">
                <a16:creationId xmlns:a16="http://schemas.microsoft.com/office/drawing/2014/main" id="{FF63FEBD-BCE1-C438-CA6F-4FFF3B47A2E4}"/>
              </a:ext>
            </a:extLst>
          </p:cNvPr>
          <p:cNvSpPr txBox="1"/>
          <p:nvPr/>
        </p:nvSpPr>
        <p:spPr>
          <a:xfrm>
            <a:off x="2588666" y="3754527"/>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4B5563"/>
                </a:solidFill>
                <a:latin typeface="Noto Sans JP" pitchFamily="34" charset="0"/>
                <a:ea typeface="Noto Sans JP" pitchFamily="34" charset="-122"/>
                <a:cs typeface="Noto Sans JP" pitchFamily="34" charset="-120"/>
              </a:rPr>
              <a:t>~1 / 日</a:t>
            </a:r>
            <a:endParaRPr lang="en-US" sz="1200" dirty="0"/>
          </a:p>
        </p:txBody>
      </p:sp>
      <p:sp>
        <p:nvSpPr>
          <p:cNvPr id="223" name="Shape 214">
            <a:extLst>
              <a:ext uri="{FF2B5EF4-FFF2-40B4-BE49-F238E27FC236}">
                <a16:creationId xmlns:a16="http://schemas.microsoft.com/office/drawing/2014/main" id="{6484C4CD-AF78-2C60-1C90-C047F4E9A103}"/>
              </a:ext>
            </a:extLst>
          </p:cNvPr>
          <p:cNvSpPr/>
          <p:nvPr/>
        </p:nvSpPr>
        <p:spPr>
          <a:xfrm>
            <a:off x="7244791" y="37545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24" name="Text 215">
            <a:extLst>
              <a:ext uri="{FF2B5EF4-FFF2-40B4-BE49-F238E27FC236}">
                <a16:creationId xmlns:a16="http://schemas.microsoft.com/office/drawing/2014/main" id="{45427AFD-58D8-0537-02C9-D53E826EA532}"/>
              </a:ext>
            </a:extLst>
          </p:cNvPr>
          <p:cNvSpPr txBox="1"/>
          <p:nvPr/>
        </p:nvSpPr>
        <p:spPr>
          <a:xfrm>
            <a:off x="4901184" y="3754527"/>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~71 / 月</a:t>
            </a:r>
            <a:endParaRPr lang="en-US" sz="1200" dirty="0"/>
          </a:p>
        </p:txBody>
      </p:sp>
      <p:sp>
        <p:nvSpPr>
          <p:cNvPr id="225" name="Shape 216">
            <a:extLst>
              <a:ext uri="{FF2B5EF4-FFF2-40B4-BE49-F238E27FC236}">
                <a16:creationId xmlns:a16="http://schemas.microsoft.com/office/drawing/2014/main" id="{D2EE823A-ECB6-B47F-923C-86A81DE702F3}"/>
              </a:ext>
            </a:extLst>
          </p:cNvPr>
          <p:cNvSpPr/>
          <p:nvPr/>
        </p:nvSpPr>
        <p:spPr>
          <a:xfrm>
            <a:off x="9557309" y="3754527"/>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26" name="Text 217">
            <a:extLst>
              <a:ext uri="{FF2B5EF4-FFF2-40B4-BE49-F238E27FC236}">
                <a16:creationId xmlns:a16="http://schemas.microsoft.com/office/drawing/2014/main" id="{D49D1B02-01DB-BD49-492F-C03F9CF2C006}"/>
              </a:ext>
            </a:extLst>
          </p:cNvPr>
          <p:cNvSpPr txBox="1"/>
          <p:nvPr/>
        </p:nvSpPr>
        <p:spPr>
          <a:xfrm>
            <a:off x="7213702" y="3754527"/>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~85 / 月</a:t>
            </a:r>
            <a:endParaRPr lang="en-US" sz="1200" dirty="0"/>
          </a:p>
        </p:txBody>
      </p:sp>
      <p:sp>
        <p:nvSpPr>
          <p:cNvPr id="227" name="Text 218">
            <a:extLst>
              <a:ext uri="{FF2B5EF4-FFF2-40B4-BE49-F238E27FC236}">
                <a16:creationId xmlns:a16="http://schemas.microsoft.com/office/drawing/2014/main" id="{4FE51978-398D-04B1-B1F9-CE2BDA2BC20F}"/>
              </a:ext>
            </a:extLst>
          </p:cNvPr>
          <p:cNvSpPr txBox="1"/>
          <p:nvPr/>
        </p:nvSpPr>
        <p:spPr>
          <a:xfrm>
            <a:off x="9527134" y="3754527"/>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~71</a:t>
            </a:r>
            <a:endParaRPr lang="en-US" sz="1200" dirty="0"/>
          </a:p>
        </p:txBody>
      </p:sp>
      <p:sp>
        <p:nvSpPr>
          <p:cNvPr id="228" name="Shape 219">
            <a:extLst>
              <a:ext uri="{FF2B5EF4-FFF2-40B4-BE49-F238E27FC236}">
                <a16:creationId xmlns:a16="http://schemas.microsoft.com/office/drawing/2014/main" id="{DAA21484-F1C3-FD6A-03C7-3F286365FE76}"/>
              </a:ext>
            </a:extLst>
          </p:cNvPr>
          <p:cNvSpPr/>
          <p:nvPr/>
        </p:nvSpPr>
        <p:spPr>
          <a:xfrm>
            <a:off x="2619756" y="40681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29" name="Text 220">
            <a:extLst>
              <a:ext uri="{FF2B5EF4-FFF2-40B4-BE49-F238E27FC236}">
                <a16:creationId xmlns:a16="http://schemas.microsoft.com/office/drawing/2014/main" id="{10BDFD45-DC88-1D7F-CD75-AE23246C5725}"/>
              </a:ext>
            </a:extLst>
          </p:cNvPr>
          <p:cNvSpPr txBox="1"/>
          <p:nvPr/>
        </p:nvSpPr>
        <p:spPr>
          <a:xfrm>
            <a:off x="314554" y="4068166"/>
            <a:ext cx="2267712"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200" dirty="0">
                <a:solidFill>
                  <a:srgbClr val="374151"/>
                </a:solidFill>
                <a:latin typeface="Noto Sans JP" pitchFamily="34" charset="0"/>
                <a:ea typeface="Noto Sans JP" pitchFamily="34" charset="-122"/>
                <a:cs typeface="Noto Sans JP" pitchFamily="34" charset="-120"/>
              </a:rPr>
              <a:t>Runway Gen4 Turbo</a:t>
            </a:r>
            <a:endParaRPr lang="en-US" sz="1200" dirty="0"/>
          </a:p>
        </p:txBody>
      </p:sp>
      <p:sp>
        <p:nvSpPr>
          <p:cNvPr id="230" name="Shape 221">
            <a:extLst>
              <a:ext uri="{FF2B5EF4-FFF2-40B4-BE49-F238E27FC236}">
                <a16:creationId xmlns:a16="http://schemas.microsoft.com/office/drawing/2014/main" id="{B3BB43A2-080D-401A-3896-0A0909132E81}"/>
              </a:ext>
            </a:extLst>
          </p:cNvPr>
          <p:cNvSpPr/>
          <p:nvPr/>
        </p:nvSpPr>
        <p:spPr>
          <a:xfrm>
            <a:off x="4932274" y="40681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31" name="Text 222">
            <a:extLst>
              <a:ext uri="{FF2B5EF4-FFF2-40B4-BE49-F238E27FC236}">
                <a16:creationId xmlns:a16="http://schemas.microsoft.com/office/drawing/2014/main" id="{CE926F62-761F-2D53-5671-6FAA82259C5D}"/>
              </a:ext>
            </a:extLst>
          </p:cNvPr>
          <p:cNvSpPr txBox="1"/>
          <p:nvPr/>
        </p:nvSpPr>
        <p:spPr>
          <a:xfrm>
            <a:off x="2588666" y="40681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dirty="0">
                <a:solidFill>
                  <a:srgbClr val="9CA3AF"/>
                </a:solidFill>
                <a:latin typeface="Noto Sans JP" pitchFamily="34" charset="0"/>
                <a:ea typeface="Noto Sans JP" pitchFamily="34" charset="-122"/>
                <a:cs typeface="Noto Sans JP" pitchFamily="34" charset="-120"/>
              </a:rPr>
              <a:t>-</a:t>
            </a:r>
            <a:endParaRPr lang="en-US" sz="1200" dirty="0"/>
          </a:p>
        </p:txBody>
      </p:sp>
      <p:sp>
        <p:nvSpPr>
          <p:cNvPr id="232" name="Shape 223">
            <a:extLst>
              <a:ext uri="{FF2B5EF4-FFF2-40B4-BE49-F238E27FC236}">
                <a16:creationId xmlns:a16="http://schemas.microsoft.com/office/drawing/2014/main" id="{AA8E2A94-94FA-C6EB-9447-490CCAE3D243}"/>
              </a:ext>
            </a:extLst>
          </p:cNvPr>
          <p:cNvSpPr/>
          <p:nvPr/>
        </p:nvSpPr>
        <p:spPr>
          <a:xfrm>
            <a:off x="7244791" y="40681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33" name="Text 224">
            <a:extLst>
              <a:ext uri="{FF2B5EF4-FFF2-40B4-BE49-F238E27FC236}">
                <a16:creationId xmlns:a16="http://schemas.microsoft.com/office/drawing/2014/main" id="{737ACDB2-967D-CDF6-52F7-FE44F32C96F3}"/>
              </a:ext>
            </a:extLst>
          </p:cNvPr>
          <p:cNvSpPr txBox="1"/>
          <p:nvPr/>
        </p:nvSpPr>
        <p:spPr>
          <a:xfrm>
            <a:off x="4901184" y="40681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4F46E5"/>
                </a:solidFill>
                <a:latin typeface="Noto Sans JP" pitchFamily="34" charset="0"/>
                <a:ea typeface="Noto Sans JP" pitchFamily="34" charset="-122"/>
                <a:cs typeface="Noto Sans JP" pitchFamily="34" charset="-120"/>
              </a:rPr>
              <a:t>~33 / 月</a:t>
            </a:r>
            <a:endParaRPr lang="en-US" sz="1200" dirty="0"/>
          </a:p>
        </p:txBody>
      </p:sp>
      <p:sp>
        <p:nvSpPr>
          <p:cNvPr id="234" name="Shape 225">
            <a:extLst>
              <a:ext uri="{FF2B5EF4-FFF2-40B4-BE49-F238E27FC236}">
                <a16:creationId xmlns:a16="http://schemas.microsoft.com/office/drawing/2014/main" id="{EC894896-CBFC-5603-AB78-C748AD2D8B87}"/>
              </a:ext>
            </a:extLst>
          </p:cNvPr>
          <p:cNvSpPr/>
          <p:nvPr/>
        </p:nvSpPr>
        <p:spPr>
          <a:xfrm>
            <a:off x="9557309" y="4068166"/>
            <a:ext cx="9144" cy="314554"/>
          </a:xfrm>
          <a:prstGeom prst="rect">
            <a:avLst/>
          </a:prstGeom>
          <a:solidFill>
            <a:srgbClr val="F3F4F6"/>
          </a:solidFill>
          <a:ln w="12700">
            <a:solidFill>
              <a:srgbClr val="F3F4F6">
                <a:alpha val="0"/>
              </a:srgbClr>
            </a:solidFill>
            <a:prstDash val="solid"/>
          </a:ln>
        </p:spPr>
        <p:txBody>
          <a:bodyPr anchor="ctr"/>
          <a:lstStyle/>
          <a:p>
            <a:endParaRPr lang="ja-JP" altLang="en-US"/>
          </a:p>
        </p:txBody>
      </p:sp>
      <p:sp>
        <p:nvSpPr>
          <p:cNvPr id="235" name="Text 226">
            <a:extLst>
              <a:ext uri="{FF2B5EF4-FFF2-40B4-BE49-F238E27FC236}">
                <a16:creationId xmlns:a16="http://schemas.microsoft.com/office/drawing/2014/main" id="{54CEA0E2-1623-10A6-A8C4-459964C4CF73}"/>
              </a:ext>
            </a:extLst>
          </p:cNvPr>
          <p:cNvSpPr txBox="1"/>
          <p:nvPr/>
        </p:nvSpPr>
        <p:spPr>
          <a:xfrm>
            <a:off x="7213702" y="4068166"/>
            <a:ext cx="2306117" cy="3145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3730A3"/>
                </a:solidFill>
                <a:latin typeface="Noto Sans JP" pitchFamily="34" charset="0"/>
                <a:ea typeface="Noto Sans JP" pitchFamily="34" charset="-122"/>
                <a:cs typeface="Noto Sans JP" pitchFamily="34" charset="-120"/>
              </a:rPr>
              <a:t>~40 / 月</a:t>
            </a:r>
            <a:endParaRPr lang="en-US" sz="1200" dirty="0"/>
          </a:p>
        </p:txBody>
      </p:sp>
      <p:sp>
        <p:nvSpPr>
          <p:cNvPr id="236" name="Text 227">
            <a:extLst>
              <a:ext uri="{FF2B5EF4-FFF2-40B4-BE49-F238E27FC236}">
                <a16:creationId xmlns:a16="http://schemas.microsoft.com/office/drawing/2014/main" id="{965B0497-41E1-B339-F025-1CCFD995EB14}"/>
              </a:ext>
            </a:extLst>
          </p:cNvPr>
          <p:cNvSpPr txBox="1"/>
          <p:nvPr/>
        </p:nvSpPr>
        <p:spPr>
          <a:xfrm>
            <a:off x="9527134" y="4068166"/>
            <a:ext cx="2391156" cy="314554"/>
          </a:xfrm>
          <a:prstGeom prst="rect">
            <a:avLst/>
          </a:prstGeom>
          <a:noFill/>
          <a:ln/>
        </p:spPr>
        <p:txBody>
          <a:bodyPr wrap="square" lIns="0" tIns="0" rIns="0" bIns="0" rtlCol="0" anchor="ctr"/>
          <a:lstStyle/>
          <a:p>
            <a:pPr marL="0" indent="0" algn="ctr">
              <a:buNone/>
            </a:pPr>
            <a:r>
              <a:rPr lang="en-US" sz="1200" dirty="0">
                <a:solidFill>
                  <a:srgbClr val="000000"/>
                </a:solidFill>
                <a:latin typeface="Noto Sans JP" pitchFamily="34" charset="0"/>
                <a:ea typeface="Noto Sans JP" pitchFamily="34" charset="-122"/>
                <a:cs typeface="Noto Sans JP" pitchFamily="34" charset="-120"/>
              </a:rPr>
              <a:t>~33</a:t>
            </a:r>
            <a:endParaRPr lang="en-US" sz="1200" dirty="0"/>
          </a:p>
        </p:txBody>
      </p:sp>
      <p:sp>
        <p:nvSpPr>
          <p:cNvPr id="243" name="Text 234">
            <a:extLst>
              <a:ext uri="{FF2B5EF4-FFF2-40B4-BE49-F238E27FC236}">
                <a16:creationId xmlns:a16="http://schemas.microsoft.com/office/drawing/2014/main" id="{9C52FFF8-945A-E52E-0A3A-F2F941A63645}"/>
              </a:ext>
            </a:extLst>
          </p:cNvPr>
          <p:cNvSpPr txBox="1"/>
          <p:nvPr/>
        </p:nvSpPr>
        <p:spPr>
          <a:xfrm>
            <a:off x="3867912" y="4611777"/>
            <a:ext cx="8086954" cy="228600"/>
          </a:xfrm>
          <a:prstGeom prst="rect">
            <a:avLst/>
          </a:prstGeom>
          <a:noFill/>
          <a:ln/>
        </p:spPr>
        <p:txBody>
          <a:bodyPr wrap="square" lIns="0" tIns="0" rIns="0" bIns="0" rtlCol="0" anchor="ctr"/>
          <a:lstStyle/>
          <a:p>
            <a:pPr marL="0" indent="0" algn="r">
              <a:buNone/>
            </a:pPr>
            <a:r>
              <a:rPr lang="en-US" sz="1200" dirty="0">
                <a:solidFill>
                  <a:srgbClr val="6B7280"/>
                </a:solidFill>
                <a:latin typeface="Noto Sans JP" pitchFamily="34" charset="0"/>
                <a:ea typeface="Noto Sans JP" pitchFamily="34" charset="-122"/>
                <a:cs typeface="Noto Sans JP" pitchFamily="34" charset="-120"/>
              </a:rPr>
              <a:t>※ Credits Packは10,000クレジットの都度払いプラン。回数は目安であり、実際は消費クレジット量に依存します。</a:t>
            </a:r>
            <a:endParaRPr lang="en-US" sz="1200" dirty="0"/>
          </a:p>
        </p:txBody>
      </p:sp>
    </p:spTree>
    <p:extLst>
      <p:ext uri="{BB962C8B-B14F-4D97-AF65-F5344CB8AC3E}">
        <p14:creationId xmlns:p14="http://schemas.microsoft.com/office/powerpoint/2010/main" val="299482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ja-JP" altLang="en-US"/>
          </a:p>
        </p:txBody>
      </p:sp>
      <p:sp>
        <p:nvSpPr>
          <p:cNvPr id="4" name="Shape 2"/>
          <p:cNvSpPr/>
          <p:nvPr/>
        </p:nvSpPr>
        <p:spPr>
          <a:xfrm>
            <a:off x="-952805" y="-1429207"/>
            <a:ext cx="4762195" cy="4762195"/>
          </a:xfrm>
          <a:prstGeom prst="ellipse">
            <a:avLst/>
          </a:prstGeom>
          <a:solidFill>
            <a:srgbClr val="EFF6FF">
              <a:alpha val="70000"/>
            </a:srgbClr>
          </a:solidFill>
          <a:ln w="12700">
            <a:solidFill>
              <a:srgbClr val="FFFFFF">
                <a:alpha val="0"/>
              </a:srgbClr>
            </a:solidFill>
            <a:prstDash val="solid"/>
          </a:ln>
        </p:spPr>
        <p:txBody>
          <a:bodyPr/>
          <a:lstStyle/>
          <a:p>
            <a:endParaRPr lang="ja-JP" altLang="en-US"/>
          </a:p>
        </p:txBody>
      </p:sp>
      <p:sp>
        <p:nvSpPr>
          <p:cNvPr id="5" name="Shape 3"/>
          <p:cNvSpPr/>
          <p:nvPr/>
        </p:nvSpPr>
        <p:spPr>
          <a:xfrm>
            <a:off x="9334195" y="4000500"/>
            <a:ext cx="3810305" cy="3810305"/>
          </a:xfrm>
          <a:prstGeom prst="ellipse">
            <a:avLst/>
          </a:prstGeom>
          <a:solidFill>
            <a:srgbClr val="F0F9FF">
              <a:alpha val="70000"/>
            </a:srgbClr>
          </a:solidFill>
          <a:ln w="12700">
            <a:solidFill>
              <a:srgbClr val="FFFFFF">
                <a:alpha val="0"/>
              </a:srgbClr>
            </a:solidFill>
            <a:prstDash val="solid"/>
          </a:ln>
        </p:spPr>
        <p:txBody>
          <a:bodyPr/>
          <a:lstStyle/>
          <a:p>
            <a:endParaRPr lang="ja-JP" altLang="en-US"/>
          </a:p>
        </p:txBody>
      </p:sp>
      <p:sp>
        <p:nvSpPr>
          <p:cNvPr id="6" name="Text 4"/>
          <p:cNvSpPr txBox="1"/>
          <p:nvPr/>
        </p:nvSpPr>
        <p:spPr>
          <a:xfrm>
            <a:off x="609905" y="304495"/>
            <a:ext cx="4726534" cy="457200"/>
          </a:xfrm>
          <a:prstGeom prst="rect">
            <a:avLst/>
          </a:prstGeom>
          <a:noFill/>
          <a:ln/>
        </p:spPr>
        <p:txBody>
          <a:bodyPr wrap="square" lIns="0" tIns="0" rIns="0" bIns="0" rtlCol="0" anchor="ctr"/>
          <a:lstStyle/>
          <a:p>
            <a:pPr marL="0" indent="0" algn="l">
              <a:buNone/>
            </a:pPr>
            <a:r>
              <a:rPr lang="en-US" sz="3000" b="1" dirty="0">
                <a:solidFill>
                  <a:srgbClr val="1E293B"/>
                </a:solidFill>
                <a:latin typeface="Noto Sans JP" pitchFamily="34" charset="0"/>
                <a:ea typeface="Noto Sans JP" pitchFamily="34" charset="-122"/>
                <a:cs typeface="Noto Sans JP" pitchFamily="34" charset="-120"/>
              </a:rPr>
              <a:t>2025年 生成AI激動の1年</a:t>
            </a:r>
            <a:endParaRPr lang="en-US" sz="3000" dirty="0"/>
          </a:p>
        </p:txBody>
      </p:sp>
      <p:sp>
        <p:nvSpPr>
          <p:cNvPr id="7" name="Text 5"/>
          <p:cNvSpPr txBox="1"/>
          <p:nvPr/>
        </p:nvSpPr>
        <p:spPr>
          <a:xfrm>
            <a:off x="609905" y="838505"/>
            <a:ext cx="4496105" cy="257861"/>
          </a:xfrm>
          <a:prstGeom prst="rect">
            <a:avLst/>
          </a:prstGeom>
          <a:noFill/>
          <a:ln/>
        </p:spPr>
        <p:txBody>
          <a:bodyPr wrap="square" lIns="0" tIns="0" rIns="0" bIns="0" rtlCol="0" anchor="ctr"/>
          <a:lstStyle/>
          <a:p>
            <a:pPr marL="0" indent="0" algn="l">
              <a:buNone/>
            </a:pPr>
            <a:r>
              <a:rPr lang="en-US" sz="1300" dirty="0">
                <a:solidFill>
                  <a:srgbClr val="64748B"/>
                </a:solidFill>
                <a:latin typeface="Noto Sans JP" pitchFamily="34" charset="0"/>
                <a:ea typeface="Noto Sans JP" pitchFamily="34" charset="-122"/>
                <a:cs typeface="Noto Sans JP" pitchFamily="34" charset="-120"/>
              </a:rPr>
              <a:t>日進月歩で進化し続けるAIモデルの乱立</a:t>
            </a:r>
            <a:endParaRPr lang="en-US" sz="1300" dirty="0"/>
          </a:p>
        </p:txBody>
      </p:sp>
      <p:sp>
        <p:nvSpPr>
          <p:cNvPr id="8" name="Text 6"/>
          <p:cNvSpPr txBox="1"/>
          <p:nvPr/>
        </p:nvSpPr>
        <p:spPr>
          <a:xfrm>
            <a:off x="10219334" y="346558"/>
            <a:ext cx="1429207" cy="876910"/>
          </a:xfrm>
          <a:prstGeom prst="rect">
            <a:avLst/>
          </a:prstGeom>
          <a:noFill/>
          <a:ln/>
        </p:spPr>
        <p:txBody>
          <a:bodyPr wrap="square" lIns="0" tIns="0" rIns="0" bIns="0" rtlCol="0" anchor="t"/>
          <a:lstStyle/>
          <a:p>
            <a:pPr marL="0" indent="0" algn="l">
              <a:buNone/>
            </a:pPr>
            <a:r>
              <a:rPr lang="en-US" sz="4800" b="1" kern="0" spc="-240" dirty="0">
                <a:solidFill>
                  <a:srgbClr val="E2E8F0"/>
                </a:solidFill>
                <a:latin typeface="Noto Sans JP" pitchFamily="34" charset="0"/>
                <a:ea typeface="Noto Sans JP" pitchFamily="34" charset="-122"/>
                <a:cs typeface="Noto Sans JP" pitchFamily="34" charset="-120"/>
              </a:rPr>
              <a:t>2025</a:t>
            </a:r>
            <a:endParaRPr lang="en-US" sz="4800" dirty="0"/>
          </a:p>
        </p:txBody>
      </p:sp>
      <p:sp>
        <p:nvSpPr>
          <p:cNvPr id="9" name="Shape 7"/>
          <p:cNvSpPr/>
          <p:nvPr/>
        </p:nvSpPr>
        <p:spPr>
          <a:xfrm>
            <a:off x="838505" y="1489558"/>
            <a:ext cx="38405" cy="3733495"/>
          </a:xfrm>
          <a:prstGeom prst="roundRect">
            <a:avLst>
              <a:gd name="adj" fmla="val 1190470"/>
            </a:avLst>
          </a:prstGeom>
          <a:solidFill>
            <a:srgbClr val="E2E8F0"/>
          </a:solidFill>
          <a:ln w="12700">
            <a:solidFill>
              <a:srgbClr val="FFFFFF">
                <a:alpha val="0"/>
              </a:srgbClr>
            </a:solidFill>
            <a:prstDash val="solid"/>
          </a:ln>
        </p:spPr>
        <p:txBody>
          <a:bodyPr/>
          <a:lstStyle/>
          <a:p>
            <a:endParaRPr lang="ja-JP" altLang="en-US"/>
          </a:p>
        </p:txBody>
      </p:sp>
      <p:pic>
        <p:nvPicPr>
          <p:cNvPr id="10" name="Image 0" descr="preencoded.png"/>
          <p:cNvPicPr>
            <a:picLocks noChangeAspect="1"/>
          </p:cNvPicPr>
          <p:nvPr/>
        </p:nvPicPr>
        <p:blipFill>
          <a:blip r:embed="rId3"/>
          <a:srcRect l="-11" r="-11"/>
          <a:stretch/>
        </p:blipFill>
        <p:spPr>
          <a:xfrm>
            <a:off x="1333195" y="1794053"/>
            <a:ext cx="5105095" cy="552298"/>
          </a:xfrm>
          <a:prstGeom prst="rect">
            <a:avLst/>
          </a:prstGeom>
        </p:spPr>
      </p:pic>
      <p:sp>
        <p:nvSpPr>
          <p:cNvPr id="11" name="Shape 8"/>
          <p:cNvSpPr/>
          <p:nvPr/>
        </p:nvSpPr>
        <p:spPr>
          <a:xfrm>
            <a:off x="1533449" y="1917497"/>
            <a:ext cx="1000354" cy="304495"/>
          </a:xfrm>
          <a:prstGeom prst="roundRect">
            <a:avLst>
              <a:gd name="adj" fmla="val 56306"/>
            </a:avLst>
          </a:prstGeom>
          <a:solidFill>
            <a:srgbClr val="F1F5F9"/>
          </a:solidFill>
          <a:ln w="12700">
            <a:solidFill>
              <a:srgbClr val="FFFFFF">
                <a:alpha val="0"/>
              </a:srgbClr>
            </a:solidFill>
            <a:prstDash val="solid"/>
          </a:ln>
        </p:spPr>
        <p:txBody>
          <a:bodyPr/>
          <a:lstStyle/>
          <a:p>
            <a:endParaRPr lang="ja-JP" altLang="en-US"/>
          </a:p>
        </p:txBody>
      </p:sp>
      <p:sp>
        <p:nvSpPr>
          <p:cNvPr id="12" name="Text 9"/>
          <p:cNvSpPr txBox="1"/>
          <p:nvPr/>
        </p:nvSpPr>
        <p:spPr>
          <a:xfrm>
            <a:off x="1647749" y="1955902"/>
            <a:ext cx="848563" cy="228600"/>
          </a:xfrm>
          <a:prstGeom prst="rect">
            <a:avLst/>
          </a:prstGeom>
          <a:noFill/>
          <a:ln/>
        </p:spPr>
        <p:txBody>
          <a:bodyPr wrap="square" lIns="0" tIns="0" rIns="0" bIns="0" rtlCol="0" anchor="ctr"/>
          <a:lstStyle/>
          <a:p>
            <a:pPr marL="0" indent="0" algn="l">
              <a:buNone/>
            </a:pPr>
            <a:r>
              <a:rPr lang="en-US" sz="1200" b="1" dirty="0">
                <a:solidFill>
                  <a:srgbClr val="1E293B"/>
                </a:solidFill>
                <a:latin typeface="Noto Sans JP" pitchFamily="34" charset="0"/>
                <a:ea typeface="Noto Sans JP" pitchFamily="34" charset="-122"/>
                <a:cs typeface="Noto Sans JP" pitchFamily="34" charset="-120"/>
              </a:rPr>
              <a:t>DeepSeek</a:t>
            </a:r>
            <a:endParaRPr lang="en-US" sz="1200" dirty="0"/>
          </a:p>
        </p:txBody>
      </p:sp>
      <p:sp>
        <p:nvSpPr>
          <p:cNvPr id="13" name="Text 10"/>
          <p:cNvSpPr txBox="1"/>
          <p:nvPr/>
        </p:nvSpPr>
        <p:spPr>
          <a:xfrm>
            <a:off x="2683764" y="1959559"/>
            <a:ext cx="2345436" cy="210312"/>
          </a:xfrm>
          <a:prstGeom prst="rect">
            <a:avLst/>
          </a:prstGeom>
          <a:noFill/>
          <a:ln/>
        </p:spPr>
        <p:txBody>
          <a:bodyPr wrap="square" lIns="0" tIns="0" rIns="0" bIns="0" rtlCol="0" anchor="ctr"/>
          <a:lstStyle/>
          <a:p>
            <a:pPr marL="0" indent="0" algn="l">
              <a:buNone/>
            </a:pPr>
            <a:r>
              <a:rPr lang="en-US" sz="1100" dirty="0">
                <a:solidFill>
                  <a:srgbClr val="475569"/>
                </a:solidFill>
                <a:latin typeface="Noto Sans JP" pitchFamily="34" charset="0"/>
                <a:ea typeface="Noto Sans JP" pitchFamily="34" charset="-122"/>
                <a:cs typeface="Noto Sans JP" pitchFamily="34" charset="-120"/>
              </a:rPr>
              <a:t>圧倒的コスパで登場し市場を席巻</a:t>
            </a:r>
            <a:endParaRPr lang="en-US" sz="1100" dirty="0"/>
          </a:p>
        </p:txBody>
      </p:sp>
      <p:pic>
        <p:nvPicPr>
          <p:cNvPr id="14" name="Image 1" descr="preencoded.png"/>
          <p:cNvPicPr>
            <a:picLocks noChangeAspect="1"/>
          </p:cNvPicPr>
          <p:nvPr/>
        </p:nvPicPr>
        <p:blipFill>
          <a:blip r:embed="rId3"/>
          <a:srcRect l="-11" r="-11"/>
          <a:stretch/>
        </p:blipFill>
        <p:spPr>
          <a:xfrm>
            <a:off x="1333195" y="2574950"/>
            <a:ext cx="5105095" cy="552298"/>
          </a:xfrm>
          <a:prstGeom prst="rect">
            <a:avLst/>
          </a:prstGeom>
        </p:spPr>
      </p:pic>
      <p:sp>
        <p:nvSpPr>
          <p:cNvPr id="15" name="Shape 11"/>
          <p:cNvSpPr/>
          <p:nvPr/>
        </p:nvSpPr>
        <p:spPr>
          <a:xfrm>
            <a:off x="1533449" y="2699309"/>
            <a:ext cx="905256" cy="304495"/>
          </a:xfrm>
          <a:prstGeom prst="roundRect">
            <a:avLst>
              <a:gd name="adj" fmla="val 56306"/>
            </a:avLst>
          </a:prstGeom>
          <a:solidFill>
            <a:srgbClr val="F1F5F9"/>
          </a:solidFill>
          <a:ln w="12700">
            <a:solidFill>
              <a:srgbClr val="FFFFFF">
                <a:alpha val="0"/>
              </a:srgbClr>
            </a:solidFill>
            <a:prstDash val="solid"/>
          </a:ln>
        </p:spPr>
        <p:txBody>
          <a:bodyPr/>
          <a:lstStyle/>
          <a:p>
            <a:endParaRPr lang="ja-JP" altLang="en-US"/>
          </a:p>
        </p:txBody>
      </p:sp>
      <p:sp>
        <p:nvSpPr>
          <p:cNvPr id="16" name="Text 12"/>
          <p:cNvSpPr txBox="1"/>
          <p:nvPr/>
        </p:nvSpPr>
        <p:spPr>
          <a:xfrm>
            <a:off x="1647749" y="2736799"/>
            <a:ext cx="752551" cy="228600"/>
          </a:xfrm>
          <a:prstGeom prst="rect">
            <a:avLst/>
          </a:prstGeom>
          <a:noFill/>
          <a:ln/>
        </p:spPr>
        <p:txBody>
          <a:bodyPr wrap="square" lIns="0" tIns="0" rIns="0" bIns="0" rtlCol="0" anchor="ctr"/>
          <a:lstStyle/>
          <a:p>
            <a:pPr marL="0" indent="0" algn="l">
              <a:buNone/>
            </a:pPr>
            <a:r>
              <a:rPr lang="en-US" sz="1200" b="1" dirty="0">
                <a:solidFill>
                  <a:srgbClr val="1E293B"/>
                </a:solidFill>
                <a:latin typeface="Noto Sans JP" pitchFamily="34" charset="0"/>
                <a:ea typeface="Noto Sans JP" pitchFamily="34" charset="-122"/>
                <a:cs typeface="Noto Sans JP" pitchFamily="34" charset="-120"/>
              </a:rPr>
              <a:t>ChatGPT</a:t>
            </a:r>
            <a:endParaRPr lang="en-US" sz="1200" dirty="0"/>
          </a:p>
        </p:txBody>
      </p:sp>
      <p:sp>
        <p:nvSpPr>
          <p:cNvPr id="17" name="Text 13"/>
          <p:cNvSpPr txBox="1"/>
          <p:nvPr/>
        </p:nvSpPr>
        <p:spPr>
          <a:xfrm>
            <a:off x="2583180" y="2740457"/>
            <a:ext cx="3184855" cy="210312"/>
          </a:xfrm>
          <a:prstGeom prst="rect">
            <a:avLst/>
          </a:prstGeom>
          <a:noFill/>
          <a:ln/>
        </p:spPr>
        <p:txBody>
          <a:bodyPr wrap="square" lIns="0" tIns="0" rIns="0" bIns="0" rtlCol="0" anchor="ctr"/>
          <a:lstStyle/>
          <a:p>
            <a:pPr marL="0" indent="0" algn="l">
              <a:buNone/>
            </a:pPr>
            <a:r>
              <a:rPr lang="en-US" sz="1100" dirty="0">
                <a:solidFill>
                  <a:srgbClr val="475569"/>
                </a:solidFill>
                <a:latin typeface="Noto Sans JP" pitchFamily="34" charset="0"/>
                <a:ea typeface="Noto Sans JP" pitchFamily="34" charset="-122"/>
                <a:cs typeface="Noto Sans JP" pitchFamily="34" charset="-120"/>
              </a:rPr>
              <a:t>4o → 5.0 → 5.1 → 5.2 と驚異的な進化速度</a:t>
            </a:r>
            <a:endParaRPr lang="en-US" sz="1100" dirty="0"/>
          </a:p>
        </p:txBody>
      </p:sp>
      <p:pic>
        <p:nvPicPr>
          <p:cNvPr id="18" name="Image 2" descr="preencoded.png"/>
          <p:cNvPicPr>
            <a:picLocks noChangeAspect="1"/>
          </p:cNvPicPr>
          <p:nvPr/>
        </p:nvPicPr>
        <p:blipFill>
          <a:blip r:embed="rId4"/>
          <a:srcRect l="-11" r="-11"/>
          <a:stretch/>
        </p:blipFill>
        <p:spPr>
          <a:xfrm>
            <a:off x="1333195" y="3355848"/>
            <a:ext cx="5105095" cy="552298"/>
          </a:xfrm>
          <a:prstGeom prst="rect">
            <a:avLst/>
          </a:prstGeom>
        </p:spPr>
      </p:pic>
      <p:sp>
        <p:nvSpPr>
          <p:cNvPr id="19" name="Shape 14"/>
          <p:cNvSpPr/>
          <p:nvPr/>
        </p:nvSpPr>
        <p:spPr>
          <a:xfrm>
            <a:off x="1533449" y="3480206"/>
            <a:ext cx="1218895" cy="304495"/>
          </a:xfrm>
          <a:prstGeom prst="roundRect">
            <a:avLst>
              <a:gd name="adj" fmla="val 56306"/>
            </a:avLst>
          </a:prstGeom>
          <a:solidFill>
            <a:srgbClr val="F1F5F9"/>
          </a:solidFill>
          <a:ln w="12700">
            <a:solidFill>
              <a:srgbClr val="FFFFFF">
                <a:alpha val="0"/>
              </a:srgbClr>
            </a:solidFill>
            <a:prstDash val="solid"/>
          </a:ln>
        </p:spPr>
        <p:txBody>
          <a:bodyPr/>
          <a:lstStyle/>
          <a:p>
            <a:endParaRPr lang="ja-JP" altLang="en-US"/>
          </a:p>
        </p:txBody>
      </p:sp>
      <p:sp>
        <p:nvSpPr>
          <p:cNvPr id="20" name="Text 15"/>
          <p:cNvSpPr txBox="1"/>
          <p:nvPr/>
        </p:nvSpPr>
        <p:spPr>
          <a:xfrm>
            <a:off x="1647749" y="3517697"/>
            <a:ext cx="1174090" cy="228600"/>
          </a:xfrm>
          <a:prstGeom prst="rect">
            <a:avLst/>
          </a:prstGeom>
          <a:noFill/>
          <a:ln/>
        </p:spPr>
        <p:txBody>
          <a:bodyPr wrap="square" lIns="0" tIns="0" rIns="0" bIns="0" rtlCol="0" anchor="ctr"/>
          <a:lstStyle/>
          <a:p>
            <a:pPr marL="0" indent="0" algn="l">
              <a:buNone/>
            </a:pPr>
            <a:r>
              <a:rPr lang="en-US" sz="1200" b="1" dirty="0">
                <a:solidFill>
                  <a:srgbClr val="1E293B"/>
                </a:solidFill>
                <a:latin typeface="Noto Sans JP" pitchFamily="34" charset="0"/>
                <a:ea typeface="Noto Sans JP" pitchFamily="34" charset="-122"/>
                <a:cs typeface="Noto Sans JP" pitchFamily="34" charset="-120"/>
              </a:rPr>
              <a:t>Gemini 3 Pro</a:t>
            </a:r>
            <a:endParaRPr lang="en-US" sz="1200" dirty="0"/>
          </a:p>
        </p:txBody>
      </p:sp>
      <p:sp>
        <p:nvSpPr>
          <p:cNvPr id="21" name="Text 16"/>
          <p:cNvSpPr txBox="1"/>
          <p:nvPr/>
        </p:nvSpPr>
        <p:spPr>
          <a:xfrm>
            <a:off x="2897734" y="3521354"/>
            <a:ext cx="2981858" cy="210312"/>
          </a:xfrm>
          <a:prstGeom prst="rect">
            <a:avLst/>
          </a:prstGeom>
          <a:noFill/>
          <a:ln/>
        </p:spPr>
        <p:txBody>
          <a:bodyPr wrap="square" lIns="0" tIns="0" rIns="0" bIns="0" rtlCol="0" anchor="ctr"/>
          <a:lstStyle/>
          <a:p>
            <a:pPr marL="0" indent="0" algn="l">
              <a:buNone/>
            </a:pPr>
            <a:r>
              <a:rPr lang="en-US" sz="1100" dirty="0">
                <a:solidFill>
                  <a:srgbClr val="475569"/>
                </a:solidFill>
                <a:latin typeface="Noto Sans JP" pitchFamily="34" charset="0"/>
                <a:ea typeface="Noto Sans JP" pitchFamily="34" charset="-122"/>
                <a:cs typeface="Noto Sans JP" pitchFamily="34" charset="-120"/>
              </a:rPr>
              <a:t>Googleが一気に挽回、性能トップクラスへ</a:t>
            </a:r>
            <a:endParaRPr lang="en-US" sz="1100" dirty="0"/>
          </a:p>
        </p:txBody>
      </p:sp>
      <p:pic>
        <p:nvPicPr>
          <p:cNvPr id="22" name="Image 3" descr="preencoded.png"/>
          <p:cNvPicPr>
            <a:picLocks noChangeAspect="1"/>
          </p:cNvPicPr>
          <p:nvPr/>
        </p:nvPicPr>
        <p:blipFill>
          <a:blip r:embed="rId4"/>
          <a:srcRect l="-11" r="-11"/>
          <a:stretch/>
        </p:blipFill>
        <p:spPr>
          <a:xfrm>
            <a:off x="1333195" y="4137660"/>
            <a:ext cx="5105095" cy="552298"/>
          </a:xfrm>
          <a:prstGeom prst="rect">
            <a:avLst/>
          </a:prstGeom>
        </p:spPr>
      </p:pic>
      <p:sp>
        <p:nvSpPr>
          <p:cNvPr id="23" name="Shape 17"/>
          <p:cNvSpPr/>
          <p:nvPr/>
        </p:nvSpPr>
        <p:spPr>
          <a:xfrm>
            <a:off x="1533449" y="4261104"/>
            <a:ext cx="1333195" cy="304495"/>
          </a:xfrm>
          <a:prstGeom prst="roundRect">
            <a:avLst>
              <a:gd name="adj" fmla="val 56306"/>
            </a:avLst>
          </a:prstGeom>
          <a:solidFill>
            <a:srgbClr val="F1F5F9"/>
          </a:solidFill>
          <a:ln w="12700">
            <a:solidFill>
              <a:srgbClr val="FFFFFF">
                <a:alpha val="0"/>
              </a:srgbClr>
            </a:solidFill>
            <a:prstDash val="solid"/>
          </a:ln>
        </p:spPr>
        <p:txBody>
          <a:bodyPr/>
          <a:lstStyle/>
          <a:p>
            <a:endParaRPr lang="ja-JP" altLang="en-US"/>
          </a:p>
        </p:txBody>
      </p:sp>
      <p:sp>
        <p:nvSpPr>
          <p:cNvPr id="24" name="Text 18"/>
          <p:cNvSpPr txBox="1"/>
          <p:nvPr/>
        </p:nvSpPr>
        <p:spPr>
          <a:xfrm>
            <a:off x="1647749" y="4299509"/>
            <a:ext cx="1272845" cy="228600"/>
          </a:xfrm>
          <a:prstGeom prst="rect">
            <a:avLst/>
          </a:prstGeom>
          <a:noFill/>
          <a:ln/>
        </p:spPr>
        <p:txBody>
          <a:bodyPr wrap="square" lIns="0" tIns="0" rIns="0" bIns="0" rtlCol="0" anchor="ctr"/>
          <a:lstStyle/>
          <a:p>
            <a:pPr marL="0" indent="0" algn="l">
              <a:buNone/>
            </a:pPr>
            <a:r>
              <a:rPr lang="en-US" sz="1200" b="1" dirty="0">
                <a:solidFill>
                  <a:srgbClr val="1E293B"/>
                </a:solidFill>
                <a:latin typeface="Noto Sans JP" pitchFamily="34" charset="0"/>
                <a:ea typeface="Noto Sans JP" pitchFamily="34" charset="-122"/>
                <a:cs typeface="Noto Sans JP" pitchFamily="34" charset="-120"/>
              </a:rPr>
              <a:t>Video &amp; Image</a:t>
            </a:r>
            <a:endParaRPr lang="en-US" sz="1200" dirty="0"/>
          </a:p>
        </p:txBody>
      </p:sp>
      <p:sp>
        <p:nvSpPr>
          <p:cNvPr id="25" name="Text 19"/>
          <p:cNvSpPr txBox="1"/>
          <p:nvPr/>
        </p:nvSpPr>
        <p:spPr>
          <a:xfrm>
            <a:off x="3013862" y="4302252"/>
            <a:ext cx="3137306" cy="210312"/>
          </a:xfrm>
          <a:prstGeom prst="rect">
            <a:avLst/>
          </a:prstGeom>
          <a:noFill/>
          <a:ln/>
        </p:spPr>
        <p:txBody>
          <a:bodyPr wrap="square" lIns="0" tIns="0" rIns="0" bIns="0" rtlCol="0" anchor="ctr"/>
          <a:lstStyle/>
          <a:p>
            <a:pPr marL="0" indent="0" algn="l">
              <a:buNone/>
            </a:pPr>
            <a:r>
              <a:rPr lang="en-US" sz="1100" dirty="0">
                <a:solidFill>
                  <a:srgbClr val="475569"/>
                </a:solidFill>
                <a:latin typeface="Noto Sans JP" pitchFamily="34" charset="0"/>
                <a:ea typeface="Noto Sans JP" pitchFamily="34" charset="-122"/>
                <a:cs typeface="Noto Sans JP" pitchFamily="34" charset="-120"/>
              </a:rPr>
              <a:t>SORA2 / NanobananaPro など特化型も進化</a:t>
            </a:r>
            <a:endParaRPr lang="en-US" sz="1100" dirty="0"/>
          </a:p>
        </p:txBody>
      </p:sp>
      <p:pic>
        <p:nvPicPr>
          <p:cNvPr id="26" name="Image 4" descr="preencoded.png"/>
          <p:cNvPicPr>
            <a:picLocks noChangeAspect="1"/>
          </p:cNvPicPr>
          <p:nvPr/>
        </p:nvPicPr>
        <p:blipFill>
          <a:blip r:embed="rId5"/>
          <a:srcRect t="-3" b="-3"/>
          <a:stretch/>
        </p:blipFill>
        <p:spPr>
          <a:xfrm>
            <a:off x="7048195" y="1241755"/>
            <a:ext cx="4533595" cy="4229100"/>
          </a:xfrm>
          <a:prstGeom prst="rect">
            <a:avLst/>
          </a:prstGeom>
        </p:spPr>
      </p:pic>
      <p:pic>
        <p:nvPicPr>
          <p:cNvPr id="27" name="Image 5" descr="preencoded.png"/>
          <p:cNvPicPr>
            <a:picLocks noChangeAspect="1"/>
          </p:cNvPicPr>
          <p:nvPr/>
        </p:nvPicPr>
        <p:blipFill>
          <a:blip r:embed="rId6"/>
          <a:srcRect/>
          <a:stretch/>
        </p:blipFill>
        <p:spPr>
          <a:xfrm>
            <a:off x="7372807" y="1845259"/>
            <a:ext cx="190195" cy="190195"/>
          </a:xfrm>
          <a:prstGeom prst="rect">
            <a:avLst/>
          </a:prstGeom>
        </p:spPr>
      </p:pic>
      <p:sp>
        <p:nvSpPr>
          <p:cNvPr id="28" name="Text 20"/>
          <p:cNvSpPr txBox="1"/>
          <p:nvPr/>
        </p:nvSpPr>
        <p:spPr>
          <a:xfrm>
            <a:off x="7677302" y="1797710"/>
            <a:ext cx="1645920" cy="286207"/>
          </a:xfrm>
          <a:prstGeom prst="rect">
            <a:avLst/>
          </a:prstGeom>
          <a:noFill/>
          <a:ln/>
        </p:spPr>
        <p:txBody>
          <a:bodyPr wrap="square" lIns="0" tIns="0" rIns="0" bIns="0" rtlCol="0" anchor="ctr"/>
          <a:lstStyle/>
          <a:p>
            <a:pPr marL="0" indent="0" algn="l">
              <a:buNone/>
            </a:pPr>
            <a:r>
              <a:rPr lang="en-US" sz="1500" b="1" dirty="0">
                <a:solidFill>
                  <a:srgbClr val="991B1B"/>
                </a:solidFill>
                <a:latin typeface="Noto Sans JP" pitchFamily="34" charset="0"/>
                <a:ea typeface="Noto Sans JP" pitchFamily="34" charset="-122"/>
                <a:cs typeface="Noto Sans JP" pitchFamily="34" charset="-120"/>
              </a:rPr>
              <a:t>企業担当者の悲鳴</a:t>
            </a:r>
            <a:endParaRPr lang="en-US" sz="1500" dirty="0"/>
          </a:p>
        </p:txBody>
      </p:sp>
      <p:sp>
        <p:nvSpPr>
          <p:cNvPr id="29" name="Shape 21"/>
          <p:cNvSpPr/>
          <p:nvPr/>
        </p:nvSpPr>
        <p:spPr>
          <a:xfrm>
            <a:off x="7372807" y="2312518"/>
            <a:ext cx="3886200" cy="771754"/>
          </a:xfrm>
          <a:prstGeom prst="roundRect">
            <a:avLst>
              <a:gd name="adj" fmla="val 17553"/>
            </a:avLst>
          </a:prstGeom>
          <a:solidFill>
            <a:srgbClr val="FFFFFF"/>
          </a:solidFill>
          <a:ln/>
        </p:spPr>
        <p:txBody>
          <a:bodyPr/>
          <a:lstStyle/>
          <a:p>
            <a:endParaRPr lang="ja-JP" altLang="en-US"/>
          </a:p>
        </p:txBody>
      </p:sp>
      <p:sp>
        <p:nvSpPr>
          <p:cNvPr id="30" name="Shape 22"/>
          <p:cNvSpPr/>
          <p:nvPr/>
        </p:nvSpPr>
        <p:spPr>
          <a:xfrm>
            <a:off x="7372807" y="2312518"/>
            <a:ext cx="47549" cy="771754"/>
          </a:xfrm>
          <a:prstGeom prst="rect">
            <a:avLst/>
          </a:prstGeom>
          <a:solidFill>
            <a:srgbClr val="EF4444"/>
          </a:solidFill>
          <a:ln w="12700">
            <a:solidFill>
              <a:srgbClr val="EF4444">
                <a:alpha val="0"/>
              </a:srgbClr>
            </a:solidFill>
            <a:prstDash val="solid"/>
          </a:ln>
        </p:spPr>
        <p:txBody>
          <a:bodyPr/>
          <a:lstStyle/>
          <a:p>
            <a:endParaRPr lang="ja-JP" altLang="en-US"/>
          </a:p>
        </p:txBody>
      </p:sp>
      <p:sp>
        <p:nvSpPr>
          <p:cNvPr id="31" name="Text 23"/>
          <p:cNvSpPr txBox="1"/>
          <p:nvPr/>
        </p:nvSpPr>
        <p:spPr>
          <a:xfrm>
            <a:off x="7572146" y="2464308"/>
            <a:ext cx="2307031" cy="228600"/>
          </a:xfrm>
          <a:prstGeom prst="rect">
            <a:avLst/>
          </a:prstGeom>
          <a:noFill/>
          <a:ln/>
        </p:spPr>
        <p:txBody>
          <a:bodyPr wrap="square" lIns="0" tIns="0" rIns="0" bIns="0" rtlCol="0" anchor="ctr"/>
          <a:lstStyle/>
          <a:p>
            <a:pPr marL="0" indent="0" algn="l">
              <a:buNone/>
            </a:pPr>
            <a:r>
              <a:rPr lang="en-US" sz="1200" b="1" dirty="0">
                <a:solidFill>
                  <a:srgbClr val="450A0A"/>
                </a:solidFill>
                <a:latin typeface="Noto Sans JP" pitchFamily="34" charset="0"/>
                <a:ea typeface="Noto Sans JP" pitchFamily="34" charset="-122"/>
                <a:cs typeface="Noto Sans JP" pitchFamily="34" charset="-120"/>
              </a:rPr>
              <a:t>「情報を追うだけで精一杯...」</a:t>
            </a:r>
            <a:endParaRPr lang="en-US" sz="1200" dirty="0"/>
          </a:p>
        </p:txBody>
      </p:sp>
      <p:sp>
        <p:nvSpPr>
          <p:cNvPr id="32" name="Text 24"/>
          <p:cNvSpPr txBox="1"/>
          <p:nvPr/>
        </p:nvSpPr>
        <p:spPr>
          <a:xfrm>
            <a:off x="7572146" y="2731313"/>
            <a:ext cx="2915107" cy="191110"/>
          </a:xfrm>
          <a:prstGeom prst="rect">
            <a:avLst/>
          </a:prstGeom>
          <a:noFill/>
          <a:ln/>
        </p:spPr>
        <p:txBody>
          <a:bodyPr wrap="square" lIns="0" tIns="0" rIns="0" bIns="0" rtlCol="0" anchor="ctr"/>
          <a:lstStyle/>
          <a:p>
            <a:pPr marL="0" indent="0" algn="l">
              <a:buNone/>
            </a:pPr>
            <a:r>
              <a:rPr lang="en-US" sz="1000" dirty="0">
                <a:solidFill>
                  <a:srgbClr val="7F1D1D"/>
                </a:solidFill>
                <a:latin typeface="Noto Sans JP" pitchFamily="34" charset="0"/>
                <a:ea typeface="Noto Sans JP" pitchFamily="34" charset="-122"/>
                <a:cs typeface="Noto Sans JP" pitchFamily="34" charset="-120"/>
              </a:rPr>
              <a:t>次々と新しいモデルが出てきて把握しきれない</a:t>
            </a:r>
            <a:endParaRPr lang="en-US" sz="1000" dirty="0"/>
          </a:p>
        </p:txBody>
      </p:sp>
      <p:sp>
        <p:nvSpPr>
          <p:cNvPr id="33" name="Shape 25"/>
          <p:cNvSpPr/>
          <p:nvPr/>
        </p:nvSpPr>
        <p:spPr>
          <a:xfrm>
            <a:off x="7372807" y="3230575"/>
            <a:ext cx="3886200" cy="771754"/>
          </a:xfrm>
          <a:prstGeom prst="roundRect">
            <a:avLst>
              <a:gd name="adj" fmla="val 17553"/>
            </a:avLst>
          </a:prstGeom>
          <a:solidFill>
            <a:srgbClr val="FFFFFF"/>
          </a:solidFill>
          <a:ln/>
        </p:spPr>
        <p:txBody>
          <a:bodyPr/>
          <a:lstStyle/>
          <a:p>
            <a:endParaRPr lang="ja-JP" altLang="en-US"/>
          </a:p>
        </p:txBody>
      </p:sp>
      <p:sp>
        <p:nvSpPr>
          <p:cNvPr id="34" name="Shape 26"/>
          <p:cNvSpPr/>
          <p:nvPr/>
        </p:nvSpPr>
        <p:spPr>
          <a:xfrm>
            <a:off x="7372807" y="3230575"/>
            <a:ext cx="47549" cy="771754"/>
          </a:xfrm>
          <a:prstGeom prst="rect">
            <a:avLst/>
          </a:prstGeom>
          <a:solidFill>
            <a:srgbClr val="EF4444"/>
          </a:solidFill>
          <a:ln w="12700">
            <a:solidFill>
              <a:srgbClr val="EF4444">
                <a:alpha val="0"/>
              </a:srgbClr>
            </a:solidFill>
            <a:prstDash val="solid"/>
          </a:ln>
        </p:spPr>
        <p:txBody>
          <a:bodyPr/>
          <a:lstStyle/>
          <a:p>
            <a:endParaRPr lang="ja-JP" altLang="en-US"/>
          </a:p>
        </p:txBody>
      </p:sp>
      <p:sp>
        <p:nvSpPr>
          <p:cNvPr id="35" name="Text 27"/>
          <p:cNvSpPr txBox="1"/>
          <p:nvPr/>
        </p:nvSpPr>
        <p:spPr>
          <a:xfrm>
            <a:off x="7572146" y="3383280"/>
            <a:ext cx="2143354" cy="228600"/>
          </a:xfrm>
          <a:prstGeom prst="rect">
            <a:avLst/>
          </a:prstGeom>
          <a:noFill/>
          <a:ln/>
        </p:spPr>
        <p:txBody>
          <a:bodyPr wrap="square" lIns="0" tIns="0" rIns="0" bIns="0" rtlCol="0" anchor="ctr"/>
          <a:lstStyle/>
          <a:p>
            <a:pPr marL="0" indent="0" algn="l">
              <a:buNone/>
            </a:pPr>
            <a:r>
              <a:rPr lang="en-US" sz="1200" b="1" dirty="0">
                <a:solidFill>
                  <a:srgbClr val="450A0A"/>
                </a:solidFill>
                <a:latin typeface="Noto Sans JP" pitchFamily="34" charset="0"/>
                <a:ea typeface="Noto Sans JP" pitchFamily="34" charset="-122"/>
                <a:cs typeface="Noto Sans JP" pitchFamily="34" charset="-120"/>
              </a:rPr>
              <a:t>「導入した瞬間に型落ち...」</a:t>
            </a:r>
            <a:endParaRPr lang="en-US" sz="1200" dirty="0"/>
          </a:p>
        </p:txBody>
      </p:sp>
      <p:sp>
        <p:nvSpPr>
          <p:cNvPr id="36" name="Text 28"/>
          <p:cNvSpPr txBox="1"/>
          <p:nvPr/>
        </p:nvSpPr>
        <p:spPr>
          <a:xfrm>
            <a:off x="7572146" y="3649370"/>
            <a:ext cx="2521001" cy="191110"/>
          </a:xfrm>
          <a:prstGeom prst="rect">
            <a:avLst/>
          </a:prstGeom>
          <a:noFill/>
          <a:ln/>
        </p:spPr>
        <p:txBody>
          <a:bodyPr wrap="square" lIns="0" tIns="0" rIns="0" bIns="0" rtlCol="0" anchor="ctr"/>
          <a:lstStyle/>
          <a:p>
            <a:pPr marL="0" indent="0" algn="l">
              <a:buNone/>
            </a:pPr>
            <a:r>
              <a:rPr lang="en-US" sz="1000" dirty="0">
                <a:solidFill>
                  <a:srgbClr val="7F1D1D"/>
                </a:solidFill>
                <a:latin typeface="Noto Sans JP" pitchFamily="34" charset="0"/>
                <a:ea typeface="Noto Sans JP" pitchFamily="34" charset="-122"/>
                <a:cs typeface="Noto Sans JP" pitchFamily="34" charset="-120"/>
              </a:rPr>
              <a:t>全社の方向転換はそう簡単にはできない</a:t>
            </a:r>
            <a:endParaRPr lang="en-US" sz="1000" dirty="0"/>
          </a:p>
        </p:txBody>
      </p:sp>
      <p:sp>
        <p:nvSpPr>
          <p:cNvPr id="37" name="Shape 29"/>
          <p:cNvSpPr/>
          <p:nvPr/>
        </p:nvSpPr>
        <p:spPr>
          <a:xfrm>
            <a:off x="7372807" y="4148633"/>
            <a:ext cx="3886200" cy="771754"/>
          </a:xfrm>
          <a:prstGeom prst="roundRect">
            <a:avLst>
              <a:gd name="adj" fmla="val 17553"/>
            </a:avLst>
          </a:prstGeom>
          <a:solidFill>
            <a:srgbClr val="FFFFFF"/>
          </a:solidFill>
          <a:ln/>
        </p:spPr>
        <p:txBody>
          <a:bodyPr/>
          <a:lstStyle/>
          <a:p>
            <a:endParaRPr lang="ja-JP" altLang="en-US"/>
          </a:p>
        </p:txBody>
      </p:sp>
      <p:sp>
        <p:nvSpPr>
          <p:cNvPr id="38" name="Shape 30"/>
          <p:cNvSpPr/>
          <p:nvPr/>
        </p:nvSpPr>
        <p:spPr>
          <a:xfrm>
            <a:off x="7372807" y="4148633"/>
            <a:ext cx="47549" cy="771754"/>
          </a:xfrm>
          <a:prstGeom prst="rect">
            <a:avLst/>
          </a:prstGeom>
          <a:solidFill>
            <a:srgbClr val="EF4444"/>
          </a:solidFill>
          <a:ln w="12700">
            <a:solidFill>
              <a:srgbClr val="EF4444">
                <a:alpha val="0"/>
              </a:srgbClr>
            </a:solidFill>
            <a:prstDash val="solid"/>
          </a:ln>
        </p:spPr>
        <p:txBody>
          <a:bodyPr/>
          <a:lstStyle/>
          <a:p>
            <a:endParaRPr lang="ja-JP" altLang="en-US"/>
          </a:p>
        </p:txBody>
      </p:sp>
      <p:sp>
        <p:nvSpPr>
          <p:cNvPr id="39" name="Text 31"/>
          <p:cNvSpPr txBox="1"/>
          <p:nvPr/>
        </p:nvSpPr>
        <p:spPr>
          <a:xfrm>
            <a:off x="7572146" y="4301338"/>
            <a:ext cx="2315261" cy="228600"/>
          </a:xfrm>
          <a:prstGeom prst="rect">
            <a:avLst/>
          </a:prstGeom>
          <a:noFill/>
          <a:ln/>
        </p:spPr>
        <p:txBody>
          <a:bodyPr wrap="square" lIns="0" tIns="0" rIns="0" bIns="0" rtlCol="0" anchor="ctr"/>
          <a:lstStyle/>
          <a:p>
            <a:pPr marL="0" indent="0" algn="l">
              <a:buNone/>
            </a:pPr>
            <a:r>
              <a:rPr lang="en-US" sz="1200" b="1" dirty="0">
                <a:solidFill>
                  <a:srgbClr val="450A0A"/>
                </a:solidFill>
                <a:latin typeface="Noto Sans JP" pitchFamily="34" charset="0"/>
                <a:ea typeface="Noto Sans JP" pitchFamily="34" charset="-122"/>
                <a:cs typeface="Noto Sans JP" pitchFamily="34" charset="-120"/>
              </a:rPr>
              <a:t>「結局どれを使えばいいの？」</a:t>
            </a:r>
            <a:endParaRPr lang="en-US" sz="1200" dirty="0"/>
          </a:p>
        </p:txBody>
      </p:sp>
      <p:sp>
        <p:nvSpPr>
          <p:cNvPr id="40" name="Text 32"/>
          <p:cNvSpPr txBox="1"/>
          <p:nvPr/>
        </p:nvSpPr>
        <p:spPr>
          <a:xfrm>
            <a:off x="7572146" y="4567428"/>
            <a:ext cx="2521001" cy="191110"/>
          </a:xfrm>
          <a:prstGeom prst="rect">
            <a:avLst/>
          </a:prstGeom>
          <a:noFill/>
          <a:ln/>
        </p:spPr>
        <p:txBody>
          <a:bodyPr wrap="square" lIns="0" tIns="0" rIns="0" bIns="0" rtlCol="0" anchor="ctr"/>
          <a:lstStyle/>
          <a:p>
            <a:pPr marL="0" indent="0" algn="l">
              <a:buNone/>
            </a:pPr>
            <a:r>
              <a:rPr lang="en-US" sz="1000" dirty="0">
                <a:solidFill>
                  <a:srgbClr val="7F1D1D"/>
                </a:solidFill>
                <a:latin typeface="Noto Sans JP" pitchFamily="34" charset="0"/>
                <a:ea typeface="Noto Sans JP" pitchFamily="34" charset="-122"/>
                <a:cs typeface="Noto Sans JP" pitchFamily="34" charset="-120"/>
              </a:rPr>
              <a:t>選択肢が多すぎて最適解が見つからない</a:t>
            </a:r>
            <a:endParaRPr lang="en-US" sz="1000" dirty="0"/>
          </a:p>
        </p:txBody>
      </p:sp>
      <p:pic>
        <p:nvPicPr>
          <p:cNvPr id="41" name="Image 6" descr="preencoded.png"/>
          <p:cNvPicPr>
            <a:picLocks noChangeAspect="1"/>
          </p:cNvPicPr>
          <p:nvPr/>
        </p:nvPicPr>
        <p:blipFill>
          <a:blip r:embed="rId7"/>
          <a:srcRect/>
          <a:stretch/>
        </p:blipFill>
        <p:spPr>
          <a:xfrm>
            <a:off x="609905" y="1822399"/>
            <a:ext cx="495605" cy="495605"/>
          </a:xfrm>
          <a:prstGeom prst="rect">
            <a:avLst/>
          </a:prstGeom>
        </p:spPr>
      </p:pic>
      <p:pic>
        <p:nvPicPr>
          <p:cNvPr id="42" name="Image 7" descr="preencoded.png"/>
          <p:cNvPicPr>
            <a:picLocks noChangeAspect="1"/>
          </p:cNvPicPr>
          <p:nvPr/>
        </p:nvPicPr>
        <p:blipFill>
          <a:blip r:embed="rId8"/>
          <a:srcRect l="-1648" r="-1648"/>
          <a:stretch/>
        </p:blipFill>
        <p:spPr>
          <a:xfrm>
            <a:off x="771754" y="1975104"/>
            <a:ext cx="171907" cy="190195"/>
          </a:xfrm>
          <a:prstGeom prst="rect">
            <a:avLst/>
          </a:prstGeom>
        </p:spPr>
      </p:pic>
      <p:pic>
        <p:nvPicPr>
          <p:cNvPr id="43" name="Image 8" descr="preencoded.png"/>
          <p:cNvPicPr>
            <a:picLocks noChangeAspect="1"/>
          </p:cNvPicPr>
          <p:nvPr/>
        </p:nvPicPr>
        <p:blipFill>
          <a:blip r:embed="rId9"/>
          <a:srcRect/>
          <a:stretch/>
        </p:blipFill>
        <p:spPr>
          <a:xfrm>
            <a:off x="609905" y="2603297"/>
            <a:ext cx="495605" cy="495605"/>
          </a:xfrm>
          <a:prstGeom prst="rect">
            <a:avLst/>
          </a:prstGeom>
        </p:spPr>
      </p:pic>
      <p:pic>
        <p:nvPicPr>
          <p:cNvPr id="44" name="Image 9" descr="preencoded.png"/>
          <p:cNvPicPr>
            <a:picLocks noChangeAspect="1"/>
          </p:cNvPicPr>
          <p:nvPr/>
        </p:nvPicPr>
        <p:blipFill>
          <a:blip r:embed="rId10"/>
          <a:srcRect/>
          <a:stretch/>
        </p:blipFill>
        <p:spPr>
          <a:xfrm>
            <a:off x="737921" y="2756002"/>
            <a:ext cx="237744" cy="190195"/>
          </a:xfrm>
          <a:prstGeom prst="rect">
            <a:avLst/>
          </a:prstGeom>
        </p:spPr>
      </p:pic>
      <p:pic>
        <p:nvPicPr>
          <p:cNvPr id="45" name="Image 10" descr="preencoded.png"/>
          <p:cNvPicPr>
            <a:picLocks noChangeAspect="1"/>
          </p:cNvPicPr>
          <p:nvPr/>
        </p:nvPicPr>
        <p:blipFill>
          <a:blip r:embed="rId11"/>
          <a:srcRect/>
          <a:stretch/>
        </p:blipFill>
        <p:spPr>
          <a:xfrm>
            <a:off x="609905" y="3385109"/>
            <a:ext cx="495605" cy="495605"/>
          </a:xfrm>
          <a:prstGeom prst="rect">
            <a:avLst/>
          </a:prstGeom>
        </p:spPr>
      </p:pic>
      <p:pic>
        <p:nvPicPr>
          <p:cNvPr id="46" name="Image 11" descr="preencoded.png"/>
          <p:cNvPicPr>
            <a:picLocks noChangeAspect="1"/>
          </p:cNvPicPr>
          <p:nvPr/>
        </p:nvPicPr>
        <p:blipFill>
          <a:blip r:embed="rId12"/>
          <a:srcRect t="-63" b="-63"/>
          <a:stretch/>
        </p:blipFill>
        <p:spPr>
          <a:xfrm>
            <a:off x="767182" y="3536899"/>
            <a:ext cx="181051" cy="190195"/>
          </a:xfrm>
          <a:prstGeom prst="rect">
            <a:avLst/>
          </a:prstGeom>
        </p:spPr>
      </p:pic>
      <p:pic>
        <p:nvPicPr>
          <p:cNvPr id="47" name="Image 12" descr="preencoded.png"/>
          <p:cNvPicPr>
            <a:picLocks noChangeAspect="1"/>
          </p:cNvPicPr>
          <p:nvPr/>
        </p:nvPicPr>
        <p:blipFill>
          <a:blip r:embed="rId13"/>
          <a:srcRect/>
          <a:stretch/>
        </p:blipFill>
        <p:spPr>
          <a:xfrm>
            <a:off x="609905" y="4166006"/>
            <a:ext cx="495605" cy="495605"/>
          </a:xfrm>
          <a:prstGeom prst="rect">
            <a:avLst/>
          </a:prstGeom>
        </p:spPr>
      </p:pic>
      <p:pic>
        <p:nvPicPr>
          <p:cNvPr id="48" name="Image 13" descr="preencoded.png"/>
          <p:cNvPicPr>
            <a:picLocks noChangeAspect="1"/>
          </p:cNvPicPr>
          <p:nvPr/>
        </p:nvPicPr>
        <p:blipFill>
          <a:blip r:embed="rId14"/>
          <a:srcRect l="-1282" r="-1282"/>
          <a:stretch/>
        </p:blipFill>
        <p:spPr>
          <a:xfrm>
            <a:off x="747979" y="4317797"/>
            <a:ext cx="219456" cy="190195"/>
          </a:xfrm>
          <a:prstGeom prst="rect">
            <a:avLst/>
          </a:prstGeom>
        </p:spPr>
      </p:pic>
      <p:sp>
        <p:nvSpPr>
          <p:cNvPr id="49" name="Shape 33"/>
          <p:cNvSpPr/>
          <p:nvPr/>
        </p:nvSpPr>
        <p:spPr>
          <a:xfrm>
            <a:off x="609905" y="5775350"/>
            <a:ext cx="10972800" cy="780898"/>
          </a:xfrm>
          <a:prstGeom prst="roundRect">
            <a:avLst>
              <a:gd name="adj" fmla="val 22848"/>
            </a:avLst>
          </a:prstGeom>
          <a:solidFill>
            <a:srgbClr val="1E3A8A"/>
          </a:solidFill>
          <a:ln w="12700">
            <a:solidFill>
              <a:srgbClr val="FFFFFF">
                <a:alpha val="0"/>
              </a:srgbClr>
            </a:solidFill>
            <a:prstDash val="solid"/>
          </a:ln>
          <a:effectLst>
            <a:outerShdw blurRad="139700" dist="101600" dir="16200000" algn="bl" rotWithShape="0">
              <a:srgbClr val="1E3A8A">
                <a:alpha val="30000"/>
              </a:srgbClr>
            </a:outerShdw>
          </a:effectLst>
        </p:spPr>
        <p:txBody>
          <a:bodyPr/>
          <a:lstStyle/>
          <a:p>
            <a:endParaRPr lang="ja-JP" altLang="en-US"/>
          </a:p>
        </p:txBody>
      </p:sp>
      <p:pic>
        <p:nvPicPr>
          <p:cNvPr id="50" name="Image 14" descr="preencoded.png"/>
          <p:cNvPicPr>
            <a:picLocks noChangeAspect="1"/>
          </p:cNvPicPr>
          <p:nvPr/>
        </p:nvPicPr>
        <p:blipFill>
          <a:blip r:embed="rId15"/>
          <a:srcRect l="-1528" r="-1528"/>
          <a:stretch/>
        </p:blipFill>
        <p:spPr>
          <a:xfrm>
            <a:off x="914400" y="6059729"/>
            <a:ext cx="161849" cy="209398"/>
          </a:xfrm>
          <a:prstGeom prst="rect">
            <a:avLst/>
          </a:prstGeom>
        </p:spPr>
      </p:pic>
      <p:sp>
        <p:nvSpPr>
          <p:cNvPr id="51" name="Text 34"/>
          <p:cNvSpPr txBox="1"/>
          <p:nvPr/>
        </p:nvSpPr>
        <p:spPr>
          <a:xfrm>
            <a:off x="1228954" y="5958230"/>
            <a:ext cx="4248302" cy="419710"/>
          </a:xfrm>
          <a:prstGeom prst="rect">
            <a:avLst/>
          </a:prstGeom>
          <a:noFill/>
          <a:ln/>
        </p:spPr>
        <p:txBody>
          <a:bodyPr wrap="square" lIns="0" tIns="0" rIns="0" bIns="0" rtlCol="0" anchor="ctr"/>
          <a:lstStyle/>
          <a:p>
            <a:pPr marL="0" indent="0" algn="l">
              <a:buNone/>
            </a:pPr>
            <a:r>
              <a:rPr lang="en-US" sz="1600" b="1" dirty="0">
                <a:solidFill>
                  <a:srgbClr val="FFFFFF"/>
                </a:solidFill>
                <a:latin typeface="Noto Sans JP" pitchFamily="34" charset="0"/>
                <a:ea typeface="Noto Sans JP" pitchFamily="34" charset="-122"/>
                <a:cs typeface="Noto Sans JP" pitchFamily="34" charset="-120"/>
              </a:rPr>
              <a:t>こんな悩みを解決する画期的な最終回答が</a:t>
            </a:r>
            <a:endParaRPr lang="en-US" sz="1600" dirty="0"/>
          </a:p>
        </p:txBody>
      </p:sp>
      <p:sp>
        <p:nvSpPr>
          <p:cNvPr id="52" name="Text 35"/>
          <p:cNvSpPr txBox="1"/>
          <p:nvPr/>
        </p:nvSpPr>
        <p:spPr>
          <a:xfrm>
            <a:off x="7102145" y="5958230"/>
            <a:ext cx="695858" cy="419710"/>
          </a:xfrm>
          <a:prstGeom prst="rect">
            <a:avLst/>
          </a:prstGeom>
          <a:noFill/>
          <a:ln/>
        </p:spPr>
        <p:txBody>
          <a:bodyPr wrap="square" lIns="0" tIns="0" rIns="0" bIns="0" rtlCol="0" anchor="ctr"/>
          <a:lstStyle/>
          <a:p>
            <a:pPr marL="0" indent="0" algn="l">
              <a:buNone/>
            </a:pPr>
            <a:r>
              <a:rPr lang="en-US" sz="1600" b="1" dirty="0">
                <a:solidFill>
                  <a:srgbClr val="FFFFFF"/>
                </a:solidFill>
                <a:latin typeface="Noto Sans JP" pitchFamily="34" charset="0"/>
                <a:ea typeface="Noto Sans JP" pitchFamily="34" charset="-122"/>
                <a:cs typeface="Noto Sans JP" pitchFamily="34" charset="-120"/>
              </a:rPr>
              <a:t>です。</a:t>
            </a:r>
            <a:endParaRPr lang="en-US" sz="1600" dirty="0"/>
          </a:p>
        </p:txBody>
      </p:sp>
      <p:sp>
        <p:nvSpPr>
          <p:cNvPr id="53" name="Text 36"/>
          <p:cNvSpPr txBox="1"/>
          <p:nvPr/>
        </p:nvSpPr>
        <p:spPr>
          <a:xfrm>
            <a:off x="5509260" y="5928970"/>
            <a:ext cx="1581912" cy="438912"/>
          </a:xfrm>
          <a:prstGeom prst="rect">
            <a:avLst/>
          </a:prstGeom>
          <a:noFill/>
          <a:ln/>
        </p:spPr>
        <p:txBody>
          <a:bodyPr wrap="square" lIns="0" tIns="0" rIns="0" bIns="0" rtlCol="0" anchor="ctr"/>
          <a:lstStyle/>
          <a:p>
            <a:pPr marL="0" indent="0" algn="l">
              <a:buNone/>
            </a:pPr>
            <a:r>
              <a:rPr lang="en-US" sz="2400" b="1" dirty="0">
                <a:solidFill>
                  <a:srgbClr val="FBBF24"/>
                </a:solidFill>
                <a:latin typeface="Noto Sans JP" pitchFamily="34" charset="0"/>
                <a:ea typeface="Noto Sans JP" pitchFamily="34" charset="-122"/>
                <a:cs typeface="Noto Sans JP" pitchFamily="34" charset="-120"/>
              </a:rPr>
              <a:t>Genspark</a:t>
            </a:r>
            <a:endParaRPr lang="en-US" sz="2400" dirty="0"/>
          </a:p>
        </p:txBody>
      </p:sp>
      <p:pic>
        <p:nvPicPr>
          <p:cNvPr id="54" name="Image 15" descr="preencoded.png"/>
          <p:cNvPicPr>
            <a:picLocks noChangeAspect="1"/>
          </p:cNvPicPr>
          <p:nvPr/>
        </p:nvPicPr>
        <p:blipFill>
          <a:blip r:embed="rId16"/>
          <a:srcRect l="-107" r="-107"/>
          <a:stretch/>
        </p:blipFill>
        <p:spPr>
          <a:xfrm>
            <a:off x="11103559" y="6012180"/>
            <a:ext cx="267005" cy="304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2286000" y="381305"/>
            <a:ext cx="7619695" cy="7619695"/>
          </a:xfrm>
          <a:prstGeom prst="ellipse">
            <a:avLst/>
          </a:prstGeom>
          <a:noFill/>
          <a:ln w="12700">
            <a:solidFill>
              <a:srgbClr val="F1F5F9"/>
            </a:solidFill>
            <a:prstDash val="solid"/>
          </a:ln>
        </p:spPr>
        <p:txBody>
          <a:bodyPr/>
          <a:lstStyle/>
          <a:p>
            <a:endParaRPr lang="ja-JP" altLang="en-US"/>
          </a:p>
        </p:txBody>
      </p:sp>
      <p:sp>
        <p:nvSpPr>
          <p:cNvPr id="5" name="Shape 3"/>
          <p:cNvSpPr/>
          <p:nvPr/>
        </p:nvSpPr>
        <p:spPr>
          <a:xfrm>
            <a:off x="3238805" y="1143000"/>
            <a:ext cx="5715000" cy="5715000"/>
          </a:xfrm>
          <a:prstGeom prst="ellipse">
            <a:avLst/>
          </a:prstGeom>
          <a:noFill/>
          <a:ln w="12700">
            <a:solidFill>
              <a:srgbClr val="E2E8F0"/>
            </a:solidFill>
            <a:prstDash val="solid"/>
          </a:ln>
        </p:spPr>
        <p:txBody>
          <a:bodyPr/>
          <a:lstStyle/>
          <a:p>
            <a:endParaRPr lang="ja-JP" altLang="en-US"/>
          </a:p>
        </p:txBody>
      </p:sp>
      <p:sp>
        <p:nvSpPr>
          <p:cNvPr id="6" name="Text 4"/>
          <p:cNvSpPr txBox="1"/>
          <p:nvPr/>
        </p:nvSpPr>
        <p:spPr>
          <a:xfrm>
            <a:off x="-142646" y="304587"/>
            <a:ext cx="12477902" cy="914400"/>
          </a:xfrm>
          <a:prstGeom prst="rect">
            <a:avLst/>
          </a:prstGeom>
          <a:noFill/>
          <a:ln/>
        </p:spPr>
        <p:txBody>
          <a:bodyPr wrap="square" lIns="0" tIns="0" rIns="0" bIns="0" rtlCol="0" anchor="t"/>
          <a:lstStyle/>
          <a:p>
            <a:pPr marL="0" indent="0" algn="ctr">
              <a:buNone/>
            </a:pPr>
            <a:r>
              <a:rPr lang="en-US" sz="3000" b="1" dirty="0">
                <a:solidFill>
                  <a:srgbClr val="0F172A"/>
                </a:solidFill>
                <a:latin typeface="Noto Sans JP" pitchFamily="34" charset="0"/>
                <a:ea typeface="Noto Sans JP" pitchFamily="34" charset="-122"/>
                <a:cs typeface="Noto Sans JP" pitchFamily="34" charset="-120"/>
              </a:rPr>
              <a:t>ワンプロンプトで完結する</a:t>
            </a:r>
            <a:endParaRPr lang="en-US" sz="3000" dirty="0"/>
          </a:p>
          <a:p>
            <a:pPr marL="0" indent="0" algn="ctr">
              <a:buNone/>
            </a:pPr>
            <a:r>
              <a:rPr lang="en-US" sz="3000" b="1" dirty="0">
                <a:solidFill>
                  <a:srgbClr val="0F172A"/>
                </a:solidFill>
                <a:latin typeface="Noto Sans JP" pitchFamily="34" charset="0"/>
                <a:ea typeface="Noto Sans JP" pitchFamily="34" charset="-122"/>
                <a:cs typeface="Noto Sans JP" pitchFamily="34" charset="-120"/>
              </a:rPr>
              <a:t>「自律型AIオーケストレーション」</a:t>
            </a:r>
            <a:endParaRPr lang="en-US" sz="3000" dirty="0"/>
          </a:p>
        </p:txBody>
      </p:sp>
      <p:sp>
        <p:nvSpPr>
          <p:cNvPr id="11" name="Shape 8"/>
          <p:cNvSpPr/>
          <p:nvPr/>
        </p:nvSpPr>
        <p:spPr>
          <a:xfrm>
            <a:off x="4962449" y="3209544"/>
            <a:ext cx="2286000" cy="19202"/>
          </a:xfrm>
          <a:prstGeom prst="rect">
            <a:avLst/>
          </a:prstGeom>
          <a:solidFill>
            <a:srgbClr val="E2E8F0"/>
          </a:solidFill>
          <a:ln/>
        </p:spPr>
        <p:txBody>
          <a:bodyPr/>
          <a:lstStyle/>
          <a:p>
            <a:endParaRPr lang="ja-JP" altLang="en-US"/>
          </a:p>
        </p:txBody>
      </p:sp>
      <p:sp>
        <p:nvSpPr>
          <p:cNvPr id="12" name="Shape 9"/>
          <p:cNvSpPr/>
          <p:nvPr/>
        </p:nvSpPr>
        <p:spPr>
          <a:xfrm>
            <a:off x="5768035" y="3551530"/>
            <a:ext cx="2286000" cy="19202"/>
          </a:xfrm>
          <a:prstGeom prst="rect">
            <a:avLst/>
          </a:prstGeom>
          <a:solidFill>
            <a:srgbClr val="E2E8F0"/>
          </a:solidFill>
          <a:ln/>
        </p:spPr>
        <p:txBody>
          <a:bodyPr/>
          <a:lstStyle/>
          <a:p>
            <a:endParaRPr lang="ja-JP" altLang="en-US"/>
          </a:p>
        </p:txBody>
      </p:sp>
      <p:sp>
        <p:nvSpPr>
          <p:cNvPr id="13" name="Shape 10"/>
          <p:cNvSpPr/>
          <p:nvPr/>
        </p:nvSpPr>
        <p:spPr>
          <a:xfrm>
            <a:off x="6096305" y="4362602"/>
            <a:ext cx="2286000" cy="19202"/>
          </a:xfrm>
          <a:prstGeom prst="rect">
            <a:avLst/>
          </a:prstGeom>
          <a:solidFill>
            <a:srgbClr val="E2E8F0"/>
          </a:solidFill>
          <a:ln/>
        </p:spPr>
        <p:txBody>
          <a:bodyPr/>
          <a:lstStyle/>
          <a:p>
            <a:endParaRPr lang="ja-JP" altLang="en-US"/>
          </a:p>
        </p:txBody>
      </p:sp>
      <p:sp>
        <p:nvSpPr>
          <p:cNvPr id="14" name="Shape 11"/>
          <p:cNvSpPr/>
          <p:nvPr/>
        </p:nvSpPr>
        <p:spPr>
          <a:xfrm>
            <a:off x="5754319" y="5168189"/>
            <a:ext cx="2286000" cy="19202"/>
          </a:xfrm>
          <a:prstGeom prst="rect">
            <a:avLst/>
          </a:prstGeom>
          <a:solidFill>
            <a:srgbClr val="E2E8F0"/>
          </a:solidFill>
          <a:ln/>
        </p:spPr>
        <p:txBody>
          <a:bodyPr/>
          <a:lstStyle/>
          <a:p>
            <a:endParaRPr lang="ja-JP" altLang="en-US"/>
          </a:p>
        </p:txBody>
      </p:sp>
      <p:sp>
        <p:nvSpPr>
          <p:cNvPr id="15" name="Shape 12"/>
          <p:cNvSpPr/>
          <p:nvPr/>
        </p:nvSpPr>
        <p:spPr>
          <a:xfrm>
            <a:off x="4943246" y="5495544"/>
            <a:ext cx="2286000" cy="19202"/>
          </a:xfrm>
          <a:prstGeom prst="rect">
            <a:avLst/>
          </a:prstGeom>
          <a:solidFill>
            <a:srgbClr val="E2E8F0"/>
          </a:solidFill>
          <a:ln/>
        </p:spPr>
        <p:txBody>
          <a:bodyPr/>
          <a:lstStyle/>
          <a:p>
            <a:endParaRPr lang="ja-JP" altLang="en-US"/>
          </a:p>
        </p:txBody>
      </p:sp>
      <p:sp>
        <p:nvSpPr>
          <p:cNvPr id="16" name="Shape 13"/>
          <p:cNvSpPr/>
          <p:nvPr/>
        </p:nvSpPr>
        <p:spPr>
          <a:xfrm>
            <a:off x="4137660" y="5154473"/>
            <a:ext cx="2286000" cy="19202"/>
          </a:xfrm>
          <a:prstGeom prst="rect">
            <a:avLst/>
          </a:prstGeom>
          <a:solidFill>
            <a:srgbClr val="E2E8F0"/>
          </a:solidFill>
          <a:ln/>
        </p:spPr>
        <p:txBody>
          <a:bodyPr/>
          <a:lstStyle/>
          <a:p>
            <a:endParaRPr lang="ja-JP" altLang="en-US"/>
          </a:p>
        </p:txBody>
      </p:sp>
      <p:sp>
        <p:nvSpPr>
          <p:cNvPr id="17" name="Shape 14"/>
          <p:cNvSpPr/>
          <p:nvPr/>
        </p:nvSpPr>
        <p:spPr>
          <a:xfrm>
            <a:off x="3810305" y="4343400"/>
            <a:ext cx="2286000" cy="19202"/>
          </a:xfrm>
          <a:prstGeom prst="rect">
            <a:avLst/>
          </a:prstGeom>
          <a:solidFill>
            <a:srgbClr val="E2E8F0"/>
          </a:solidFill>
          <a:ln/>
        </p:spPr>
        <p:txBody>
          <a:bodyPr/>
          <a:lstStyle/>
          <a:p>
            <a:endParaRPr lang="ja-JP" altLang="en-US"/>
          </a:p>
        </p:txBody>
      </p:sp>
      <p:sp>
        <p:nvSpPr>
          <p:cNvPr id="18" name="Shape 15"/>
          <p:cNvSpPr/>
          <p:nvPr/>
        </p:nvSpPr>
        <p:spPr>
          <a:xfrm>
            <a:off x="4151376" y="3537814"/>
            <a:ext cx="2286000" cy="19202"/>
          </a:xfrm>
          <a:prstGeom prst="rect">
            <a:avLst/>
          </a:prstGeom>
          <a:solidFill>
            <a:srgbClr val="E2E8F0"/>
          </a:solidFill>
          <a:ln/>
        </p:spPr>
        <p:txBody>
          <a:bodyPr/>
          <a:lstStyle/>
          <a:p>
            <a:endParaRPr lang="ja-JP" altLang="en-US"/>
          </a:p>
        </p:txBody>
      </p:sp>
      <p:sp>
        <p:nvSpPr>
          <p:cNvPr id="19" name="Shape 16"/>
          <p:cNvSpPr/>
          <p:nvPr/>
        </p:nvSpPr>
        <p:spPr>
          <a:xfrm>
            <a:off x="5619902" y="2076602"/>
            <a:ext cx="952805" cy="952805"/>
          </a:xfrm>
          <a:prstGeom prst="roundRect">
            <a:avLst>
              <a:gd name="adj" fmla="val 19194"/>
            </a:avLst>
          </a:prstGeom>
          <a:solidFill>
            <a:srgbClr val="FFFFFF"/>
          </a:solidFill>
          <a:ln w="25400">
            <a:solidFill>
              <a:srgbClr val="FDBA74"/>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20" name="Image 1" descr="preencoded.png"/>
          <p:cNvPicPr>
            <a:picLocks noChangeAspect="1"/>
          </p:cNvPicPr>
          <p:nvPr/>
        </p:nvPicPr>
        <p:blipFill>
          <a:blip r:embed="rId3"/>
          <a:srcRect l="-50" r="-50"/>
          <a:stretch/>
        </p:blipFill>
        <p:spPr>
          <a:xfrm>
            <a:off x="5982005" y="2298802"/>
            <a:ext cx="228600" cy="304495"/>
          </a:xfrm>
          <a:prstGeom prst="rect">
            <a:avLst/>
          </a:prstGeom>
        </p:spPr>
      </p:pic>
      <p:sp>
        <p:nvSpPr>
          <p:cNvPr id="21" name="Text 17"/>
          <p:cNvSpPr txBox="1"/>
          <p:nvPr/>
        </p:nvSpPr>
        <p:spPr>
          <a:xfrm>
            <a:off x="5815584" y="2660904"/>
            <a:ext cx="562356"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AI Slides</a:t>
            </a:r>
            <a:endParaRPr lang="en-US" sz="900" dirty="0"/>
          </a:p>
        </p:txBody>
      </p:sp>
      <p:sp>
        <p:nvSpPr>
          <p:cNvPr id="22" name="Shape 18"/>
          <p:cNvSpPr/>
          <p:nvPr/>
        </p:nvSpPr>
        <p:spPr>
          <a:xfrm>
            <a:off x="6953098" y="2553005"/>
            <a:ext cx="952805" cy="952805"/>
          </a:xfrm>
          <a:prstGeom prst="roundRect">
            <a:avLst>
              <a:gd name="adj" fmla="val 19194"/>
            </a:avLst>
          </a:prstGeom>
          <a:solidFill>
            <a:srgbClr val="FFFFFF"/>
          </a:solidFill>
          <a:ln w="25400">
            <a:solidFill>
              <a:srgbClr val="86EFAC"/>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23" name="Image 2" descr="preencoded.png"/>
          <p:cNvPicPr>
            <a:picLocks noChangeAspect="1"/>
          </p:cNvPicPr>
          <p:nvPr/>
        </p:nvPicPr>
        <p:blipFill>
          <a:blip r:embed="rId4"/>
          <a:srcRect l="-50" r="-50"/>
          <a:stretch/>
        </p:blipFill>
        <p:spPr>
          <a:xfrm>
            <a:off x="7315200" y="2775204"/>
            <a:ext cx="228600" cy="304495"/>
          </a:xfrm>
          <a:prstGeom prst="rect">
            <a:avLst/>
          </a:prstGeom>
        </p:spPr>
      </p:pic>
      <p:sp>
        <p:nvSpPr>
          <p:cNvPr id="24" name="Text 19"/>
          <p:cNvSpPr txBox="1"/>
          <p:nvPr/>
        </p:nvSpPr>
        <p:spPr>
          <a:xfrm>
            <a:off x="7128662" y="3137306"/>
            <a:ext cx="609905"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AI Sheets</a:t>
            </a:r>
            <a:endParaRPr lang="en-US" sz="900" dirty="0"/>
          </a:p>
        </p:txBody>
      </p:sp>
      <p:sp>
        <p:nvSpPr>
          <p:cNvPr id="25" name="Shape 20"/>
          <p:cNvSpPr/>
          <p:nvPr/>
        </p:nvSpPr>
        <p:spPr>
          <a:xfrm>
            <a:off x="7429500" y="3886200"/>
            <a:ext cx="952805" cy="952805"/>
          </a:xfrm>
          <a:prstGeom prst="roundRect">
            <a:avLst>
              <a:gd name="adj" fmla="val 19194"/>
            </a:avLst>
          </a:prstGeom>
          <a:solidFill>
            <a:srgbClr val="FFFFFF"/>
          </a:solidFill>
          <a:ln w="25400">
            <a:solidFill>
              <a:srgbClr val="93C5FD"/>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26" name="Image 3" descr="preencoded.png"/>
          <p:cNvPicPr>
            <a:picLocks noChangeAspect="1"/>
          </p:cNvPicPr>
          <p:nvPr/>
        </p:nvPicPr>
        <p:blipFill>
          <a:blip r:embed="rId5"/>
          <a:srcRect l="-50" r="-50"/>
          <a:stretch/>
        </p:blipFill>
        <p:spPr>
          <a:xfrm>
            <a:off x="7791602" y="4109314"/>
            <a:ext cx="228600" cy="304495"/>
          </a:xfrm>
          <a:prstGeom prst="rect">
            <a:avLst/>
          </a:prstGeom>
        </p:spPr>
      </p:pic>
      <p:sp>
        <p:nvSpPr>
          <p:cNvPr id="27" name="Text 21"/>
          <p:cNvSpPr txBox="1"/>
          <p:nvPr/>
        </p:nvSpPr>
        <p:spPr>
          <a:xfrm>
            <a:off x="7659014" y="4470502"/>
            <a:ext cx="495605"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AI Docs</a:t>
            </a:r>
            <a:endParaRPr lang="en-US" sz="900" dirty="0"/>
          </a:p>
        </p:txBody>
      </p:sp>
      <p:sp>
        <p:nvSpPr>
          <p:cNvPr id="28" name="Shape 22"/>
          <p:cNvSpPr/>
          <p:nvPr/>
        </p:nvSpPr>
        <p:spPr>
          <a:xfrm>
            <a:off x="6953098" y="5219395"/>
            <a:ext cx="952805" cy="952805"/>
          </a:xfrm>
          <a:prstGeom prst="roundRect">
            <a:avLst>
              <a:gd name="adj" fmla="val 19194"/>
            </a:avLst>
          </a:prstGeom>
          <a:solidFill>
            <a:srgbClr val="FFFFFF"/>
          </a:solidFill>
          <a:ln w="25400">
            <a:solidFill>
              <a:srgbClr val="C4B5FD"/>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29" name="Image 4" descr="preencoded.png"/>
          <p:cNvPicPr>
            <a:picLocks noChangeAspect="1"/>
          </p:cNvPicPr>
          <p:nvPr/>
        </p:nvPicPr>
        <p:blipFill>
          <a:blip r:embed="rId6"/>
          <a:srcRect l="-90" r="-90"/>
          <a:stretch/>
        </p:blipFill>
        <p:spPr>
          <a:xfrm>
            <a:off x="7239305" y="5442509"/>
            <a:ext cx="381305" cy="304495"/>
          </a:xfrm>
          <a:prstGeom prst="rect">
            <a:avLst/>
          </a:prstGeom>
        </p:spPr>
      </p:pic>
      <p:sp>
        <p:nvSpPr>
          <p:cNvPr id="30" name="Text 23"/>
          <p:cNvSpPr txBox="1"/>
          <p:nvPr/>
        </p:nvSpPr>
        <p:spPr>
          <a:xfrm>
            <a:off x="7030822" y="5804611"/>
            <a:ext cx="800100"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AI Developer</a:t>
            </a:r>
            <a:endParaRPr lang="en-US" sz="900" dirty="0"/>
          </a:p>
        </p:txBody>
      </p:sp>
      <p:sp>
        <p:nvSpPr>
          <p:cNvPr id="31" name="Shape 24"/>
          <p:cNvSpPr/>
          <p:nvPr/>
        </p:nvSpPr>
        <p:spPr>
          <a:xfrm>
            <a:off x="5619902" y="5695798"/>
            <a:ext cx="952805" cy="952805"/>
          </a:xfrm>
          <a:prstGeom prst="roundRect">
            <a:avLst>
              <a:gd name="adj" fmla="val 19194"/>
            </a:avLst>
          </a:prstGeom>
          <a:solidFill>
            <a:srgbClr val="FFFFFF"/>
          </a:solidFill>
          <a:ln w="25400">
            <a:solidFill>
              <a:srgbClr val="D8B4FE"/>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32" name="Image 5" descr="preencoded.png"/>
          <p:cNvPicPr>
            <a:picLocks noChangeAspect="1"/>
          </p:cNvPicPr>
          <p:nvPr/>
        </p:nvPicPr>
        <p:blipFill>
          <a:blip r:embed="rId7"/>
          <a:srcRect/>
          <a:stretch/>
        </p:blipFill>
        <p:spPr>
          <a:xfrm>
            <a:off x="5943600" y="5918911"/>
            <a:ext cx="304495" cy="304495"/>
          </a:xfrm>
          <a:prstGeom prst="rect">
            <a:avLst/>
          </a:prstGeom>
        </p:spPr>
      </p:pic>
      <p:sp>
        <p:nvSpPr>
          <p:cNvPr id="33" name="Text 25"/>
          <p:cNvSpPr txBox="1"/>
          <p:nvPr/>
        </p:nvSpPr>
        <p:spPr>
          <a:xfrm>
            <a:off x="5736031" y="6281014"/>
            <a:ext cx="724205"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AI Designer</a:t>
            </a:r>
            <a:endParaRPr lang="en-US" sz="900" dirty="0"/>
          </a:p>
        </p:txBody>
      </p:sp>
      <p:sp>
        <p:nvSpPr>
          <p:cNvPr id="34" name="Shape 26"/>
          <p:cNvSpPr/>
          <p:nvPr/>
        </p:nvSpPr>
        <p:spPr>
          <a:xfrm>
            <a:off x="4286707" y="5219395"/>
            <a:ext cx="952805" cy="952805"/>
          </a:xfrm>
          <a:prstGeom prst="roundRect">
            <a:avLst>
              <a:gd name="adj" fmla="val 19194"/>
            </a:avLst>
          </a:prstGeom>
          <a:solidFill>
            <a:srgbClr val="FFFFFF"/>
          </a:solidFill>
          <a:ln w="25400">
            <a:solidFill>
              <a:srgbClr val="F9A8D4"/>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35" name="Image 6" descr="preencoded.png"/>
          <p:cNvPicPr>
            <a:picLocks noChangeAspect="1"/>
          </p:cNvPicPr>
          <p:nvPr/>
        </p:nvPicPr>
        <p:blipFill>
          <a:blip r:embed="rId8"/>
          <a:srcRect l="-107" r="-107"/>
          <a:stretch/>
        </p:blipFill>
        <p:spPr>
          <a:xfrm>
            <a:off x="4629607" y="5442509"/>
            <a:ext cx="267005" cy="304495"/>
          </a:xfrm>
          <a:prstGeom prst="rect">
            <a:avLst/>
          </a:prstGeom>
        </p:spPr>
      </p:pic>
      <p:sp>
        <p:nvSpPr>
          <p:cNvPr id="36" name="Text 27"/>
          <p:cNvSpPr txBox="1"/>
          <p:nvPr/>
        </p:nvSpPr>
        <p:spPr>
          <a:xfrm>
            <a:off x="4347058" y="5804611"/>
            <a:ext cx="838505"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Photo Genius</a:t>
            </a:r>
            <a:endParaRPr lang="en-US" sz="900" dirty="0"/>
          </a:p>
        </p:txBody>
      </p:sp>
      <p:sp>
        <p:nvSpPr>
          <p:cNvPr id="37" name="Shape 28"/>
          <p:cNvSpPr/>
          <p:nvPr/>
        </p:nvSpPr>
        <p:spPr>
          <a:xfrm>
            <a:off x="3810305" y="3886200"/>
            <a:ext cx="952805" cy="952805"/>
          </a:xfrm>
          <a:prstGeom prst="roundRect">
            <a:avLst>
              <a:gd name="adj" fmla="val 19194"/>
            </a:avLst>
          </a:prstGeom>
          <a:solidFill>
            <a:srgbClr val="FFFFFF"/>
          </a:solidFill>
          <a:ln w="25400">
            <a:solidFill>
              <a:srgbClr val="FCA5A5"/>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38" name="Image 7" descr="preencoded.png"/>
          <p:cNvPicPr>
            <a:picLocks noChangeAspect="1"/>
          </p:cNvPicPr>
          <p:nvPr/>
        </p:nvPicPr>
        <p:blipFill>
          <a:blip r:embed="rId9"/>
          <a:srcRect/>
          <a:stretch/>
        </p:blipFill>
        <p:spPr>
          <a:xfrm>
            <a:off x="4134002" y="4109314"/>
            <a:ext cx="304495" cy="304495"/>
          </a:xfrm>
          <a:prstGeom prst="rect">
            <a:avLst/>
          </a:prstGeom>
        </p:spPr>
      </p:pic>
      <p:sp>
        <p:nvSpPr>
          <p:cNvPr id="39" name="Text 29"/>
          <p:cNvSpPr txBox="1"/>
          <p:nvPr/>
        </p:nvSpPr>
        <p:spPr>
          <a:xfrm>
            <a:off x="3927348" y="4470502"/>
            <a:ext cx="724205"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Clip Genius</a:t>
            </a:r>
            <a:endParaRPr lang="en-US" sz="900" dirty="0"/>
          </a:p>
        </p:txBody>
      </p:sp>
      <p:sp>
        <p:nvSpPr>
          <p:cNvPr id="40" name="Shape 30"/>
          <p:cNvSpPr/>
          <p:nvPr/>
        </p:nvSpPr>
        <p:spPr>
          <a:xfrm>
            <a:off x="4286707" y="2553005"/>
            <a:ext cx="952805" cy="952805"/>
          </a:xfrm>
          <a:prstGeom prst="roundRect">
            <a:avLst>
              <a:gd name="adj" fmla="val 19194"/>
            </a:avLst>
          </a:prstGeom>
          <a:solidFill>
            <a:srgbClr val="FFFFFF"/>
          </a:solidFill>
          <a:ln w="25400">
            <a:solidFill>
              <a:srgbClr val="CBD5E1"/>
            </a:solidFill>
            <a:prstDash val="solid"/>
          </a:ln>
          <a:effectLst>
            <a:outerShdw blurRad="63500" dist="38100" dir="5400000" algn="bl" rotWithShape="0">
              <a:srgbClr val="000000">
                <a:alpha val="10000"/>
              </a:srgbClr>
            </a:outerShdw>
          </a:effectLst>
        </p:spPr>
        <p:txBody>
          <a:bodyPr/>
          <a:lstStyle/>
          <a:p>
            <a:endParaRPr lang="ja-JP" altLang="en-US"/>
          </a:p>
        </p:txBody>
      </p:sp>
      <p:pic>
        <p:nvPicPr>
          <p:cNvPr id="41" name="Image 8" descr="preencoded.png"/>
          <p:cNvPicPr>
            <a:picLocks noChangeAspect="1"/>
          </p:cNvPicPr>
          <p:nvPr/>
        </p:nvPicPr>
        <p:blipFill>
          <a:blip r:embed="rId10"/>
          <a:srcRect/>
          <a:stretch/>
        </p:blipFill>
        <p:spPr>
          <a:xfrm>
            <a:off x="4610405" y="2775204"/>
            <a:ext cx="304495" cy="304495"/>
          </a:xfrm>
          <a:prstGeom prst="rect">
            <a:avLst/>
          </a:prstGeom>
        </p:spPr>
      </p:pic>
      <p:sp>
        <p:nvSpPr>
          <p:cNvPr id="42" name="Text 31"/>
          <p:cNvSpPr txBox="1"/>
          <p:nvPr/>
        </p:nvSpPr>
        <p:spPr>
          <a:xfrm>
            <a:off x="4385462" y="3137306"/>
            <a:ext cx="762610" cy="162763"/>
          </a:xfrm>
          <a:prstGeom prst="rect">
            <a:avLst/>
          </a:prstGeom>
          <a:noFill/>
          <a:ln/>
        </p:spPr>
        <p:txBody>
          <a:bodyPr wrap="square" lIns="0" tIns="0" rIns="0" bIns="0" rtlCol="0" anchor="t"/>
          <a:lstStyle/>
          <a:p>
            <a:pPr marL="0" indent="0" algn="ctr">
              <a:buNone/>
            </a:pPr>
            <a:r>
              <a:rPr lang="en-US" sz="900" b="1" dirty="0">
                <a:solidFill>
                  <a:srgbClr val="475569"/>
                </a:solidFill>
                <a:latin typeface="Noto Sans JP" pitchFamily="34" charset="0"/>
                <a:ea typeface="Noto Sans JP" pitchFamily="34" charset="-122"/>
                <a:cs typeface="Noto Sans JP" pitchFamily="34" charset="-120"/>
              </a:rPr>
              <a:t>Web Reader</a:t>
            </a:r>
            <a:endParaRPr lang="en-US" sz="900" dirty="0"/>
          </a:p>
        </p:txBody>
      </p:sp>
      <p:pic>
        <p:nvPicPr>
          <p:cNvPr id="43" name="Image 9" descr="preencoded.png"/>
          <p:cNvPicPr>
            <a:picLocks noChangeAspect="1"/>
          </p:cNvPicPr>
          <p:nvPr/>
        </p:nvPicPr>
        <p:blipFill>
          <a:blip r:embed="rId11"/>
          <a:srcRect/>
          <a:stretch/>
        </p:blipFill>
        <p:spPr>
          <a:xfrm>
            <a:off x="0" y="2247595"/>
            <a:ext cx="12191695" cy="4610405"/>
          </a:xfrm>
          <a:prstGeom prst="rect">
            <a:avLst/>
          </a:prstGeom>
        </p:spPr>
      </p:pic>
      <p:sp>
        <p:nvSpPr>
          <p:cNvPr id="44" name="Shape 32"/>
          <p:cNvSpPr/>
          <p:nvPr/>
        </p:nvSpPr>
        <p:spPr>
          <a:xfrm>
            <a:off x="476402" y="2419502"/>
            <a:ext cx="2857500" cy="886054"/>
          </a:xfrm>
          <a:prstGeom prst="roundRect">
            <a:avLst>
              <a:gd name="adj" fmla="val 17755"/>
            </a:avLst>
          </a:prstGeom>
          <a:solidFill>
            <a:srgbClr val="FFFFFF"/>
          </a:solidFill>
          <a:ln w="12700">
            <a:solidFill>
              <a:srgbClr val="E2E8F0"/>
            </a:solidFill>
            <a:prstDash val="solid"/>
          </a:ln>
          <a:effectLst>
            <a:outerShdw blurRad="139700" dist="101600" dir="5400000" algn="bl" rotWithShape="0">
              <a:srgbClr val="000000">
                <a:alpha val="10000"/>
              </a:srgbClr>
            </a:outerShdw>
          </a:effectLst>
        </p:spPr>
        <p:txBody>
          <a:bodyPr/>
          <a:lstStyle/>
          <a:p>
            <a:endParaRPr lang="ja-JP" altLang="en-US"/>
          </a:p>
        </p:txBody>
      </p:sp>
      <p:sp>
        <p:nvSpPr>
          <p:cNvPr id="45" name="Shape 33"/>
          <p:cNvSpPr/>
          <p:nvPr/>
        </p:nvSpPr>
        <p:spPr>
          <a:xfrm>
            <a:off x="724205" y="2669134"/>
            <a:ext cx="190195" cy="381305"/>
          </a:xfrm>
          <a:prstGeom prst="ellipse">
            <a:avLst/>
          </a:prstGeom>
          <a:solidFill>
            <a:srgbClr val="F1F5F9"/>
          </a:solidFill>
          <a:ln/>
        </p:spPr>
        <p:txBody>
          <a:bodyPr/>
          <a:lstStyle/>
          <a:p>
            <a:endParaRPr lang="ja-JP" altLang="en-US"/>
          </a:p>
        </p:txBody>
      </p:sp>
      <p:pic>
        <p:nvPicPr>
          <p:cNvPr id="46" name="Image 10" descr="preencoded.png"/>
          <p:cNvPicPr>
            <a:picLocks noChangeAspect="1"/>
          </p:cNvPicPr>
          <p:nvPr/>
        </p:nvPicPr>
        <p:blipFill>
          <a:blip r:embed="rId12"/>
          <a:srcRect t="-43" b="-43"/>
          <a:stretch/>
        </p:blipFill>
        <p:spPr>
          <a:xfrm>
            <a:off x="748894" y="2783434"/>
            <a:ext cx="133502" cy="152705"/>
          </a:xfrm>
          <a:prstGeom prst="rect">
            <a:avLst/>
          </a:prstGeom>
        </p:spPr>
      </p:pic>
      <p:sp>
        <p:nvSpPr>
          <p:cNvPr id="47" name="Text 34"/>
          <p:cNvSpPr txBox="1"/>
          <p:nvPr/>
        </p:nvSpPr>
        <p:spPr>
          <a:xfrm>
            <a:off x="1049731" y="2571293"/>
            <a:ext cx="2141525" cy="581558"/>
          </a:xfrm>
          <a:prstGeom prst="rect">
            <a:avLst/>
          </a:prstGeom>
          <a:noFill/>
          <a:ln/>
        </p:spPr>
        <p:txBody>
          <a:bodyPr wrap="square" lIns="0" tIns="0" rIns="0" bIns="0" rtlCol="0" anchor="t"/>
          <a:lstStyle/>
          <a:p>
            <a:pPr marL="0" indent="0" algn="l">
              <a:buNone/>
            </a:pPr>
            <a:r>
              <a:rPr lang="en-US" sz="1000" dirty="0">
                <a:solidFill>
                  <a:srgbClr val="334155"/>
                </a:solidFill>
                <a:latin typeface="Noto Sans JP" pitchFamily="34" charset="0"/>
                <a:ea typeface="Noto Sans JP" pitchFamily="34" charset="-122"/>
                <a:cs typeface="Noto Sans JP" pitchFamily="34" charset="-120"/>
              </a:rPr>
              <a:t>「来期のマーケティング戦略について調査し、スライドを作成して」</a:t>
            </a:r>
            <a:endParaRPr lang="en-US" sz="1000" dirty="0"/>
          </a:p>
        </p:txBody>
      </p:sp>
      <p:sp>
        <p:nvSpPr>
          <p:cNvPr id="48" name="Shape 35"/>
          <p:cNvSpPr/>
          <p:nvPr/>
        </p:nvSpPr>
        <p:spPr>
          <a:xfrm>
            <a:off x="5429707" y="3696005"/>
            <a:ext cx="1333195" cy="1333195"/>
          </a:xfrm>
          <a:prstGeom prst="ellipse">
            <a:avLst/>
          </a:prstGeom>
          <a:solidFill>
            <a:srgbClr val="2563EB"/>
          </a:solidFill>
          <a:ln/>
          <a:effectLst>
            <a:outerShdw blurRad="12700" dist="12700" dir="16200000" algn="bl" rotWithShape="0">
              <a:srgbClr val="2563EB">
                <a:alpha val="10000"/>
              </a:srgbClr>
            </a:outerShdw>
          </a:effectLst>
        </p:spPr>
        <p:txBody>
          <a:bodyPr/>
          <a:lstStyle/>
          <a:p>
            <a:endParaRPr lang="ja-JP" altLang="en-US"/>
          </a:p>
        </p:txBody>
      </p:sp>
      <p:pic>
        <p:nvPicPr>
          <p:cNvPr id="49" name="Image 11" descr="preencoded.png"/>
          <p:cNvPicPr>
            <a:picLocks noChangeAspect="1"/>
          </p:cNvPicPr>
          <p:nvPr/>
        </p:nvPicPr>
        <p:blipFill>
          <a:blip r:embed="rId13"/>
          <a:srcRect l="-17" r="-17"/>
          <a:stretch/>
        </p:blipFill>
        <p:spPr>
          <a:xfrm>
            <a:off x="5762549" y="3968496"/>
            <a:ext cx="666598" cy="533095"/>
          </a:xfrm>
          <a:prstGeom prst="rect">
            <a:avLst/>
          </a:prstGeom>
        </p:spPr>
      </p:pic>
      <p:sp>
        <p:nvSpPr>
          <p:cNvPr id="50" name="Text 36"/>
          <p:cNvSpPr txBox="1"/>
          <p:nvPr/>
        </p:nvSpPr>
        <p:spPr>
          <a:xfrm>
            <a:off x="5623560" y="4550054"/>
            <a:ext cx="1056132" cy="200254"/>
          </a:xfrm>
          <a:prstGeom prst="rect">
            <a:avLst/>
          </a:prstGeom>
          <a:noFill/>
          <a:ln/>
        </p:spPr>
        <p:txBody>
          <a:bodyPr wrap="square" lIns="0" tIns="0" rIns="0" bIns="0" rtlCol="0" anchor="t"/>
          <a:lstStyle/>
          <a:p>
            <a:pPr marL="0" indent="0" algn="l">
              <a:buNone/>
            </a:pPr>
            <a:r>
              <a:rPr lang="en-US" sz="1000" b="1" dirty="0">
                <a:solidFill>
                  <a:srgbClr val="FFFFFF"/>
                </a:solidFill>
                <a:latin typeface="Noto Sans JP" pitchFamily="34" charset="0"/>
                <a:ea typeface="Noto Sans JP" pitchFamily="34" charset="-122"/>
                <a:cs typeface="Noto Sans JP" pitchFamily="34" charset="-120"/>
              </a:rPr>
              <a:t>SUPER AGENT</a:t>
            </a:r>
            <a:endParaRPr lang="en-US" sz="1000" dirty="0"/>
          </a:p>
        </p:txBody>
      </p:sp>
      <p:pic>
        <p:nvPicPr>
          <p:cNvPr id="51" name="Image 2" descr="preencoded.png">
            <a:extLst>
              <a:ext uri="{FF2B5EF4-FFF2-40B4-BE49-F238E27FC236}">
                <a16:creationId xmlns:a16="http://schemas.microsoft.com/office/drawing/2014/main" id="{0C5BA02E-CA1D-CE49-DC2A-3B7EBB45B0C2}"/>
              </a:ext>
            </a:extLst>
          </p:cNvPr>
          <p:cNvPicPr>
            <a:picLocks noChangeAspect="1"/>
          </p:cNvPicPr>
          <p:nvPr/>
        </p:nvPicPr>
        <p:blipFill>
          <a:blip r:embed="rId14"/>
          <a:srcRect t="-33" b="-33"/>
          <a:stretch/>
        </p:blipFill>
        <p:spPr>
          <a:xfrm>
            <a:off x="2034083" y="1287475"/>
            <a:ext cx="7895844" cy="743407"/>
          </a:xfrm>
          <a:prstGeom prst="rect">
            <a:avLst/>
          </a:prstGeom>
        </p:spPr>
      </p:pic>
      <p:sp>
        <p:nvSpPr>
          <p:cNvPr id="52" name="Shape 6">
            <a:extLst>
              <a:ext uri="{FF2B5EF4-FFF2-40B4-BE49-F238E27FC236}">
                <a16:creationId xmlns:a16="http://schemas.microsoft.com/office/drawing/2014/main" id="{D1F59D7A-4629-56EF-B5BF-BBE8EFF2A09A}"/>
              </a:ext>
            </a:extLst>
          </p:cNvPr>
          <p:cNvSpPr/>
          <p:nvPr/>
        </p:nvSpPr>
        <p:spPr>
          <a:xfrm>
            <a:off x="2281886" y="1480413"/>
            <a:ext cx="1228954" cy="352044"/>
          </a:xfrm>
          <a:prstGeom prst="roundRect">
            <a:avLst>
              <a:gd name="adj" fmla="val 56160"/>
            </a:avLst>
          </a:prstGeom>
          <a:solidFill>
            <a:srgbClr val="F97316"/>
          </a:solidFill>
          <a:ln w="12700">
            <a:solidFill>
              <a:srgbClr val="FFFFFF">
                <a:alpha val="0"/>
              </a:srgbClr>
            </a:solidFill>
            <a:prstDash val="solid"/>
          </a:ln>
          <a:effectLst>
            <a:outerShdw blurRad="38100" dist="25400" dir="16200000" algn="bl" rotWithShape="0">
              <a:srgbClr val="F97316">
                <a:alpha val="30000"/>
              </a:srgbClr>
            </a:outerShdw>
          </a:effectLst>
        </p:spPr>
        <p:txBody>
          <a:bodyPr/>
          <a:lstStyle/>
          <a:p>
            <a:endParaRPr lang="ja-JP" altLang="en-US"/>
          </a:p>
        </p:txBody>
      </p:sp>
      <p:pic>
        <p:nvPicPr>
          <p:cNvPr id="53" name="Image 3" descr="preencoded.png">
            <a:extLst>
              <a:ext uri="{FF2B5EF4-FFF2-40B4-BE49-F238E27FC236}">
                <a16:creationId xmlns:a16="http://schemas.microsoft.com/office/drawing/2014/main" id="{C725FAAB-DFBF-7FC4-BA31-60B6F6D75BA6}"/>
              </a:ext>
            </a:extLst>
          </p:cNvPr>
          <p:cNvPicPr>
            <a:picLocks noChangeAspect="1"/>
          </p:cNvPicPr>
          <p:nvPr/>
        </p:nvPicPr>
        <p:blipFill>
          <a:blip r:embed="rId15"/>
          <a:srcRect l="-33" r="-33"/>
          <a:stretch/>
        </p:blipFill>
        <p:spPr>
          <a:xfrm>
            <a:off x="2404415" y="1579169"/>
            <a:ext cx="171907" cy="152705"/>
          </a:xfrm>
          <a:prstGeom prst="rect">
            <a:avLst/>
          </a:prstGeom>
        </p:spPr>
      </p:pic>
      <p:sp>
        <p:nvSpPr>
          <p:cNvPr id="54" name="Text 7">
            <a:extLst>
              <a:ext uri="{FF2B5EF4-FFF2-40B4-BE49-F238E27FC236}">
                <a16:creationId xmlns:a16="http://schemas.microsoft.com/office/drawing/2014/main" id="{3981F393-F696-CDD1-98CB-21183E9C9BA4}"/>
              </a:ext>
            </a:extLst>
          </p:cNvPr>
          <p:cNvSpPr txBox="1"/>
          <p:nvPr/>
        </p:nvSpPr>
        <p:spPr>
          <a:xfrm>
            <a:off x="2622957" y="1480413"/>
            <a:ext cx="790956" cy="352958"/>
          </a:xfrm>
          <a:prstGeom prst="rect">
            <a:avLst/>
          </a:prstGeom>
          <a:noFill/>
          <a:ln/>
        </p:spPr>
        <p:txBody>
          <a:bodyPr wrap="square" lIns="0" tIns="0" rIns="0" bIns="0" rtlCol="0" anchor="ctr"/>
          <a:lstStyle/>
          <a:p>
            <a:pPr marL="0" indent="0" algn="ctr">
              <a:buNone/>
            </a:pPr>
            <a:r>
              <a:rPr lang="en-US" sz="1200" b="1" dirty="0">
                <a:solidFill>
                  <a:srgbClr val="FFFFFF"/>
                </a:solidFill>
                <a:latin typeface="Noto Sans JP" pitchFamily="34" charset="0"/>
                <a:ea typeface="Noto Sans JP" pitchFamily="34" charset="-122"/>
                <a:cs typeface="Noto Sans JP" pitchFamily="34" charset="-120"/>
              </a:rPr>
              <a:t>Key Point</a:t>
            </a:r>
            <a:endParaRPr lang="en-US" sz="1200" dirty="0"/>
          </a:p>
        </p:txBody>
      </p:sp>
      <p:sp>
        <p:nvSpPr>
          <p:cNvPr id="55" name="Text 8">
            <a:extLst>
              <a:ext uri="{FF2B5EF4-FFF2-40B4-BE49-F238E27FC236}">
                <a16:creationId xmlns:a16="http://schemas.microsoft.com/office/drawing/2014/main" id="{2CDE4D7B-E8C7-2BAD-C6D7-5391E20459B1}"/>
              </a:ext>
            </a:extLst>
          </p:cNvPr>
          <p:cNvSpPr txBox="1"/>
          <p:nvPr/>
        </p:nvSpPr>
        <p:spPr>
          <a:xfrm>
            <a:off x="3658972" y="1486881"/>
            <a:ext cx="6096305" cy="476402"/>
          </a:xfrm>
          <a:prstGeom prst="rect">
            <a:avLst/>
          </a:prstGeom>
          <a:noFill/>
          <a:ln/>
        </p:spPr>
        <p:txBody>
          <a:bodyPr wrap="square" lIns="0" tIns="0" rIns="0" bIns="0" rtlCol="0" anchor="t"/>
          <a:lstStyle/>
          <a:p>
            <a:pPr marL="0" indent="0" algn="l">
              <a:buNone/>
            </a:pPr>
            <a:r>
              <a:rPr lang="en-US" sz="1300" b="1" dirty="0">
                <a:solidFill>
                  <a:srgbClr val="431407"/>
                </a:solidFill>
                <a:latin typeface="Noto Sans JP" pitchFamily="34" charset="0"/>
                <a:ea typeface="Noto Sans JP" pitchFamily="34" charset="-122"/>
                <a:cs typeface="Noto Sans JP" pitchFamily="34" charset="-120"/>
              </a:rPr>
              <a:t> Gensparkとだけ契約すれば、背後で</a:t>
            </a:r>
            <a:r>
              <a:rPr lang="en-US" sz="1300" b="1" dirty="0">
                <a:solidFill>
                  <a:srgbClr val="C2410C"/>
                </a:solidFill>
                <a:latin typeface="Noto Sans JP" pitchFamily="34" charset="0"/>
                <a:ea typeface="Noto Sans JP" pitchFamily="34" charset="-122"/>
                <a:cs typeface="Noto Sans JP" pitchFamily="34" charset="-120"/>
              </a:rPr>
              <a:t>30種類以上の生成AI</a:t>
            </a:r>
            <a:r>
              <a:rPr lang="en-US" sz="1300" b="1" dirty="0">
                <a:solidFill>
                  <a:srgbClr val="431407"/>
                </a:solidFill>
                <a:latin typeface="Noto Sans JP" pitchFamily="34" charset="0"/>
                <a:ea typeface="Noto Sans JP" pitchFamily="34" charset="-122"/>
                <a:cs typeface="Noto Sans JP" pitchFamily="34" charset="-120"/>
              </a:rPr>
              <a:t>が最新版で動くから、</a:t>
            </a:r>
            <a:endParaRPr lang="en-US" sz="1300" dirty="0"/>
          </a:p>
          <a:p>
            <a:pPr marL="0" indent="0" algn="l">
              <a:buNone/>
            </a:pPr>
            <a:r>
              <a:rPr lang="en-US" sz="1300" b="1" dirty="0">
                <a:solidFill>
                  <a:srgbClr val="431407"/>
                </a:solidFill>
                <a:latin typeface="Noto Sans JP" pitchFamily="34" charset="0"/>
                <a:ea typeface="Noto Sans JP" pitchFamily="34" charset="-122"/>
                <a:cs typeface="Noto Sans JP" pitchFamily="34" charset="-120"/>
              </a:rPr>
              <a:t> コスパが良く、かつどれが最新かなどに悩む必要はない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ja-JP" altLang="en-US"/>
          </a:p>
        </p:txBody>
      </p:sp>
      <p:pic>
        <p:nvPicPr>
          <p:cNvPr id="4" name="Image 0" descr="preencoded.png"/>
          <p:cNvPicPr>
            <a:picLocks noChangeAspect="1"/>
          </p:cNvPicPr>
          <p:nvPr/>
        </p:nvPicPr>
        <p:blipFill>
          <a:blip r:embed="rId3"/>
          <a:srcRect t="-2" b="-2"/>
          <a:stretch/>
        </p:blipFill>
        <p:spPr>
          <a:xfrm>
            <a:off x="381305" y="1030529"/>
            <a:ext cx="5658307" cy="2438705"/>
          </a:xfrm>
          <a:prstGeom prst="rect">
            <a:avLst/>
          </a:prstGeom>
        </p:spPr>
      </p:pic>
      <p:sp>
        <p:nvSpPr>
          <p:cNvPr id="5" name="Shape 2"/>
          <p:cNvSpPr/>
          <p:nvPr/>
        </p:nvSpPr>
        <p:spPr>
          <a:xfrm>
            <a:off x="543154" y="1550822"/>
            <a:ext cx="5333695" cy="19202"/>
          </a:xfrm>
          <a:prstGeom prst="rect">
            <a:avLst/>
          </a:prstGeom>
          <a:solidFill>
            <a:srgbClr val="000000">
              <a:alpha val="5000"/>
            </a:srgbClr>
          </a:solidFill>
          <a:ln w="12700">
            <a:solidFill>
              <a:srgbClr val="000000">
                <a:alpha val="0"/>
              </a:srgbClr>
            </a:solidFill>
            <a:prstDash val="solid"/>
          </a:ln>
        </p:spPr>
        <p:txBody>
          <a:bodyPr/>
          <a:lstStyle/>
          <a:p>
            <a:endParaRPr lang="ja-JP" altLang="en-US"/>
          </a:p>
        </p:txBody>
      </p:sp>
      <p:pic>
        <p:nvPicPr>
          <p:cNvPr id="6" name="Image 1" descr="preencoded.png"/>
          <p:cNvPicPr>
            <a:picLocks noChangeAspect="1"/>
          </p:cNvPicPr>
          <p:nvPr/>
        </p:nvPicPr>
        <p:blipFill>
          <a:blip r:embed="rId4"/>
          <a:srcRect t="-507" b="-507"/>
          <a:stretch/>
        </p:blipFill>
        <p:spPr>
          <a:xfrm>
            <a:off x="543154" y="1217981"/>
            <a:ext cx="247802" cy="200254"/>
          </a:xfrm>
          <a:prstGeom prst="rect">
            <a:avLst/>
          </a:prstGeom>
        </p:spPr>
      </p:pic>
      <p:sp>
        <p:nvSpPr>
          <p:cNvPr id="7" name="Text 3"/>
          <p:cNvSpPr txBox="1"/>
          <p:nvPr/>
        </p:nvSpPr>
        <p:spPr>
          <a:xfrm>
            <a:off x="882396" y="1169518"/>
            <a:ext cx="1111910" cy="305410"/>
          </a:xfrm>
          <a:prstGeom prst="rect">
            <a:avLst/>
          </a:prstGeom>
          <a:noFill/>
          <a:ln/>
        </p:spPr>
        <p:txBody>
          <a:bodyPr wrap="square" lIns="0" tIns="0" rIns="0" bIns="0" rtlCol="0" anchor="ctr"/>
          <a:lstStyle/>
          <a:p>
            <a:pPr marL="0" indent="0" algn="l">
              <a:buNone/>
            </a:pPr>
            <a:r>
              <a:rPr lang="en-US" sz="1500" b="1" dirty="0">
                <a:solidFill>
                  <a:srgbClr val="1E40AF"/>
                </a:solidFill>
                <a:latin typeface="Noto Sans JP" pitchFamily="34" charset="0"/>
                <a:ea typeface="Noto Sans JP" pitchFamily="34" charset="-122"/>
                <a:cs typeface="Noto Sans JP" pitchFamily="34" charset="-120"/>
              </a:rPr>
              <a:t>AIチャット</a:t>
            </a:r>
            <a:endParaRPr lang="en-US" sz="1500" dirty="0"/>
          </a:p>
        </p:txBody>
      </p:sp>
      <p:pic>
        <p:nvPicPr>
          <p:cNvPr id="8" name="Image 2" descr="preencoded.png"/>
          <p:cNvPicPr>
            <a:picLocks noChangeAspect="1"/>
          </p:cNvPicPr>
          <p:nvPr/>
        </p:nvPicPr>
        <p:blipFill>
          <a:blip r:embed="rId5"/>
          <a:srcRect l="-24" r="-24"/>
          <a:stretch/>
        </p:blipFill>
        <p:spPr>
          <a:xfrm>
            <a:off x="3938321" y="1180490"/>
            <a:ext cx="1933956" cy="276149"/>
          </a:xfrm>
          <a:prstGeom prst="rect">
            <a:avLst/>
          </a:prstGeom>
        </p:spPr>
      </p:pic>
      <p:sp>
        <p:nvSpPr>
          <p:cNvPr id="9" name="Text 4"/>
          <p:cNvSpPr txBox="1"/>
          <p:nvPr/>
        </p:nvSpPr>
        <p:spPr>
          <a:xfrm>
            <a:off x="4062679" y="1220724"/>
            <a:ext cx="1821485" cy="200254"/>
          </a:xfrm>
          <a:prstGeom prst="rect">
            <a:avLst/>
          </a:prstGeom>
          <a:noFill/>
          <a:ln/>
        </p:spPr>
        <p:txBody>
          <a:bodyPr wrap="square" lIns="0" tIns="0" rIns="0" bIns="0" rtlCol="0" anchor="ctr"/>
          <a:lstStyle/>
          <a:p>
            <a:pPr marL="0" indent="0" algn="l">
              <a:buNone/>
            </a:pPr>
            <a:r>
              <a:rPr lang="en-US" sz="1000" b="1" dirty="0">
                <a:solidFill>
                  <a:srgbClr val="2563EB"/>
                </a:solidFill>
                <a:latin typeface="Noto Sans JP" pitchFamily="34" charset="0"/>
                <a:ea typeface="Noto Sans JP" pitchFamily="34" charset="-122"/>
                <a:cs typeface="Noto Sans JP" pitchFamily="34" charset="-120"/>
              </a:rPr>
              <a:t>クレジット消費なし・無制限</a:t>
            </a:r>
            <a:endParaRPr lang="en-US" sz="1000" dirty="0"/>
          </a:p>
        </p:txBody>
      </p:sp>
      <p:pic>
        <p:nvPicPr>
          <p:cNvPr id="10" name="Image 3" descr="preencoded.png"/>
          <p:cNvPicPr>
            <a:picLocks noChangeAspect="1"/>
          </p:cNvPicPr>
          <p:nvPr/>
        </p:nvPicPr>
        <p:blipFill>
          <a:blip r:embed="rId6"/>
          <a:srcRect l="-54" r="-54"/>
          <a:stretch/>
        </p:blipFill>
        <p:spPr>
          <a:xfrm>
            <a:off x="543154" y="1668780"/>
            <a:ext cx="1143000" cy="352044"/>
          </a:xfrm>
          <a:prstGeom prst="rect">
            <a:avLst/>
          </a:prstGeom>
        </p:spPr>
      </p:pic>
      <p:sp>
        <p:nvSpPr>
          <p:cNvPr id="11" name="Text 5"/>
          <p:cNvSpPr txBox="1"/>
          <p:nvPr/>
        </p:nvSpPr>
        <p:spPr>
          <a:xfrm>
            <a:off x="683971" y="1741018"/>
            <a:ext cx="970178" cy="210312"/>
          </a:xfrm>
          <a:prstGeom prst="rect">
            <a:avLst/>
          </a:prstGeom>
          <a:noFill/>
          <a:ln/>
        </p:spPr>
        <p:txBody>
          <a:bodyPr wrap="square" lIns="0" tIns="0" rIns="0" bIns="0" rtlCol="0" anchor="ctr"/>
          <a:lstStyle/>
          <a:p>
            <a:pPr marL="0" indent="0" algn="l">
              <a:buNone/>
            </a:pPr>
            <a:r>
              <a:rPr lang="en-US" sz="1000" b="1" dirty="0">
                <a:solidFill>
                  <a:srgbClr val="1E3A8A"/>
                </a:solidFill>
                <a:latin typeface="Noto Sans JP" pitchFamily="34" charset="0"/>
                <a:ea typeface="Noto Sans JP" pitchFamily="34" charset="-122"/>
                <a:cs typeface="Noto Sans JP" pitchFamily="34" charset="-120"/>
              </a:rPr>
              <a:t>GPT-5.2 </a:t>
            </a:r>
            <a:r>
              <a:rPr lang="en-US" sz="800" b="1" dirty="0">
                <a:solidFill>
                  <a:srgbClr val="FFFFFF"/>
                </a:solidFill>
                <a:latin typeface="Noto Sans JP" pitchFamily="34" charset="0"/>
                <a:ea typeface="Noto Sans JP" pitchFamily="34" charset="-122"/>
                <a:cs typeface="Noto Sans JP" pitchFamily="34" charset="-120"/>
              </a:rPr>
              <a:t>NEW</a:t>
            </a:r>
            <a:endParaRPr lang="en-US" sz="1000" dirty="0"/>
          </a:p>
        </p:txBody>
      </p:sp>
      <p:pic>
        <p:nvPicPr>
          <p:cNvPr id="12" name="Image 4" descr="preencoded.png"/>
          <p:cNvPicPr>
            <a:picLocks noChangeAspect="1"/>
          </p:cNvPicPr>
          <p:nvPr/>
        </p:nvPicPr>
        <p:blipFill>
          <a:blip r:embed="rId7"/>
          <a:srcRect l="-68" r="-68"/>
          <a:stretch/>
        </p:blipFill>
        <p:spPr>
          <a:xfrm>
            <a:off x="1756562" y="1668780"/>
            <a:ext cx="1067105" cy="352044"/>
          </a:xfrm>
          <a:prstGeom prst="rect">
            <a:avLst/>
          </a:prstGeom>
        </p:spPr>
      </p:pic>
      <p:sp>
        <p:nvSpPr>
          <p:cNvPr id="13" name="Text 6"/>
          <p:cNvSpPr txBox="1"/>
          <p:nvPr/>
        </p:nvSpPr>
        <p:spPr>
          <a:xfrm>
            <a:off x="1898294" y="1741018"/>
            <a:ext cx="940918" cy="210312"/>
          </a:xfrm>
          <a:prstGeom prst="rect">
            <a:avLst/>
          </a:prstGeom>
          <a:noFill/>
          <a:ln/>
        </p:spPr>
        <p:txBody>
          <a:bodyPr wrap="square" lIns="0" tIns="0" rIns="0" bIns="0" rtlCol="0" anchor="ctr"/>
          <a:lstStyle/>
          <a:p>
            <a:pPr marL="0" indent="0" algn="l">
              <a:buNone/>
            </a:pPr>
            <a:r>
              <a:rPr lang="en-US" sz="1000" b="1" dirty="0">
                <a:solidFill>
                  <a:srgbClr val="1E3A8A"/>
                </a:solidFill>
                <a:latin typeface="Noto Sans JP" pitchFamily="34" charset="0"/>
                <a:ea typeface="Noto Sans JP" pitchFamily="34" charset="-122"/>
                <a:cs typeface="Noto Sans JP" pitchFamily="34" charset="-120"/>
              </a:rPr>
              <a:t>GPT-5.2 Pro</a:t>
            </a:r>
            <a:endParaRPr lang="en-US" sz="1000" dirty="0"/>
          </a:p>
        </p:txBody>
      </p:sp>
      <p:pic>
        <p:nvPicPr>
          <p:cNvPr id="14" name="Image 5" descr="preencoded.png"/>
          <p:cNvPicPr>
            <a:picLocks noChangeAspect="1"/>
          </p:cNvPicPr>
          <p:nvPr/>
        </p:nvPicPr>
        <p:blipFill>
          <a:blip r:embed="rId8"/>
          <a:srcRect l="-66" r="-66"/>
          <a:stretch/>
        </p:blipFill>
        <p:spPr>
          <a:xfrm>
            <a:off x="2898648" y="1668780"/>
            <a:ext cx="1295705" cy="352044"/>
          </a:xfrm>
          <a:prstGeom prst="rect">
            <a:avLst/>
          </a:prstGeom>
        </p:spPr>
      </p:pic>
      <p:sp>
        <p:nvSpPr>
          <p:cNvPr id="15" name="Text 7"/>
          <p:cNvSpPr txBox="1"/>
          <p:nvPr/>
        </p:nvSpPr>
        <p:spPr>
          <a:xfrm>
            <a:off x="3030322" y="1741018"/>
            <a:ext cx="1224382"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GPT-5.1 Instant</a:t>
            </a:r>
            <a:endParaRPr lang="en-US" sz="1000" dirty="0"/>
          </a:p>
        </p:txBody>
      </p:sp>
      <p:pic>
        <p:nvPicPr>
          <p:cNvPr id="16" name="Image 6" descr="preencoded.png"/>
          <p:cNvPicPr>
            <a:picLocks noChangeAspect="1"/>
          </p:cNvPicPr>
          <p:nvPr/>
        </p:nvPicPr>
        <p:blipFill>
          <a:blip r:embed="rId9"/>
          <a:srcRect l="-65" r="-65"/>
          <a:stretch/>
        </p:blipFill>
        <p:spPr>
          <a:xfrm>
            <a:off x="4264762" y="1668780"/>
            <a:ext cx="1410005" cy="352044"/>
          </a:xfrm>
          <a:prstGeom prst="rect">
            <a:avLst/>
          </a:prstGeom>
        </p:spPr>
      </p:pic>
      <p:sp>
        <p:nvSpPr>
          <p:cNvPr id="17" name="Text 8"/>
          <p:cNvSpPr txBox="1"/>
          <p:nvPr/>
        </p:nvSpPr>
        <p:spPr>
          <a:xfrm>
            <a:off x="4395521" y="1741018"/>
            <a:ext cx="1371600"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GPT-5.1 Thinking</a:t>
            </a:r>
            <a:endParaRPr lang="en-US" sz="1000" dirty="0"/>
          </a:p>
        </p:txBody>
      </p:sp>
      <p:pic>
        <p:nvPicPr>
          <p:cNvPr id="18" name="Image 7" descr="preencoded.png"/>
          <p:cNvPicPr>
            <a:picLocks noChangeAspect="1"/>
          </p:cNvPicPr>
          <p:nvPr/>
        </p:nvPicPr>
        <p:blipFill>
          <a:blip r:embed="rId10"/>
          <a:srcRect l="-52" r="-52"/>
          <a:stretch/>
        </p:blipFill>
        <p:spPr>
          <a:xfrm>
            <a:off x="543154" y="2094890"/>
            <a:ext cx="1762049" cy="352044"/>
          </a:xfrm>
          <a:prstGeom prst="rect">
            <a:avLst/>
          </a:prstGeom>
        </p:spPr>
      </p:pic>
      <p:sp>
        <p:nvSpPr>
          <p:cNvPr id="19" name="Text 9"/>
          <p:cNvSpPr txBox="1"/>
          <p:nvPr/>
        </p:nvSpPr>
        <p:spPr>
          <a:xfrm>
            <a:off x="673913" y="2167128"/>
            <a:ext cx="1780337"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GPT-5.1 Thinking High</a:t>
            </a:r>
            <a:endParaRPr lang="en-US" sz="1000" dirty="0"/>
          </a:p>
        </p:txBody>
      </p:sp>
      <p:pic>
        <p:nvPicPr>
          <p:cNvPr id="20" name="Image 8" descr="preencoded.png"/>
          <p:cNvPicPr>
            <a:picLocks noChangeAspect="1"/>
          </p:cNvPicPr>
          <p:nvPr/>
        </p:nvPicPr>
        <p:blipFill>
          <a:blip r:embed="rId11"/>
          <a:srcRect l="-38" r="-38"/>
          <a:stretch/>
        </p:blipFill>
        <p:spPr>
          <a:xfrm>
            <a:off x="2374697" y="2094890"/>
            <a:ext cx="714146" cy="352044"/>
          </a:xfrm>
          <a:prstGeom prst="rect">
            <a:avLst/>
          </a:prstGeom>
        </p:spPr>
      </p:pic>
      <p:sp>
        <p:nvSpPr>
          <p:cNvPr id="21" name="Text 10"/>
          <p:cNvSpPr txBox="1"/>
          <p:nvPr/>
        </p:nvSpPr>
        <p:spPr>
          <a:xfrm>
            <a:off x="2505456" y="2167128"/>
            <a:ext cx="534010"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o3-pro</a:t>
            </a:r>
            <a:endParaRPr lang="en-US" sz="1000" dirty="0"/>
          </a:p>
        </p:txBody>
      </p:sp>
      <p:pic>
        <p:nvPicPr>
          <p:cNvPr id="22" name="Image 9" descr="preencoded.png"/>
          <p:cNvPicPr>
            <a:picLocks noChangeAspect="1"/>
          </p:cNvPicPr>
          <p:nvPr/>
        </p:nvPicPr>
        <p:blipFill>
          <a:blip r:embed="rId12"/>
          <a:srcRect l="-59" r="-59"/>
          <a:stretch/>
        </p:blipFill>
        <p:spPr>
          <a:xfrm>
            <a:off x="3161995" y="2094890"/>
            <a:ext cx="1505102" cy="352044"/>
          </a:xfrm>
          <a:prstGeom prst="rect">
            <a:avLst/>
          </a:prstGeom>
        </p:spPr>
      </p:pic>
      <p:sp>
        <p:nvSpPr>
          <p:cNvPr id="23" name="Text 11"/>
          <p:cNvSpPr txBox="1"/>
          <p:nvPr/>
        </p:nvSpPr>
        <p:spPr>
          <a:xfrm>
            <a:off x="3302813" y="2167128"/>
            <a:ext cx="1463040" cy="210312"/>
          </a:xfrm>
          <a:prstGeom prst="rect">
            <a:avLst/>
          </a:prstGeom>
          <a:noFill/>
          <a:ln/>
        </p:spPr>
        <p:txBody>
          <a:bodyPr wrap="square" lIns="0" tIns="0" rIns="0" bIns="0" rtlCol="0" anchor="ctr"/>
          <a:lstStyle/>
          <a:p>
            <a:pPr marL="0" indent="0" algn="l">
              <a:buNone/>
            </a:pPr>
            <a:r>
              <a:rPr lang="en-US" sz="1000" b="1" dirty="0">
                <a:solidFill>
                  <a:srgbClr val="1E3A8A"/>
                </a:solidFill>
                <a:latin typeface="Noto Sans JP" pitchFamily="34" charset="0"/>
                <a:ea typeface="Noto Sans JP" pitchFamily="34" charset="-122"/>
                <a:cs typeface="Noto Sans JP" pitchFamily="34" charset="-120"/>
              </a:rPr>
              <a:t>Claude Sonnet 4.5</a:t>
            </a:r>
            <a:endParaRPr lang="en-US" sz="1000" dirty="0"/>
          </a:p>
        </p:txBody>
      </p:sp>
      <p:pic>
        <p:nvPicPr>
          <p:cNvPr id="24" name="Image 10" descr="preencoded.png"/>
          <p:cNvPicPr>
            <a:picLocks noChangeAspect="1"/>
          </p:cNvPicPr>
          <p:nvPr/>
        </p:nvPicPr>
        <p:blipFill>
          <a:blip r:embed="rId13"/>
          <a:srcRect l="-48" r="-48"/>
          <a:stretch/>
        </p:blipFill>
        <p:spPr>
          <a:xfrm>
            <a:off x="543154" y="2521915"/>
            <a:ext cx="1352398" cy="352044"/>
          </a:xfrm>
          <a:prstGeom prst="rect">
            <a:avLst/>
          </a:prstGeom>
        </p:spPr>
      </p:pic>
      <p:sp>
        <p:nvSpPr>
          <p:cNvPr id="25" name="Text 12"/>
          <p:cNvSpPr txBox="1"/>
          <p:nvPr/>
        </p:nvSpPr>
        <p:spPr>
          <a:xfrm>
            <a:off x="673913" y="2594153"/>
            <a:ext cx="1303934"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Claude Opus 4.5</a:t>
            </a:r>
            <a:endParaRPr lang="en-US" sz="1000" dirty="0"/>
          </a:p>
        </p:txBody>
      </p:sp>
      <p:pic>
        <p:nvPicPr>
          <p:cNvPr id="26" name="Image 11" descr="preencoded.png"/>
          <p:cNvPicPr>
            <a:picLocks noChangeAspect="1"/>
          </p:cNvPicPr>
          <p:nvPr/>
        </p:nvPicPr>
        <p:blipFill>
          <a:blip r:embed="rId14"/>
          <a:srcRect l="-46" r="-46"/>
          <a:stretch/>
        </p:blipFill>
        <p:spPr>
          <a:xfrm>
            <a:off x="1968703" y="2521915"/>
            <a:ext cx="1399946" cy="352044"/>
          </a:xfrm>
          <a:prstGeom prst="rect">
            <a:avLst/>
          </a:prstGeom>
        </p:spPr>
      </p:pic>
      <p:sp>
        <p:nvSpPr>
          <p:cNvPr id="27" name="Text 13"/>
          <p:cNvSpPr txBox="1"/>
          <p:nvPr/>
        </p:nvSpPr>
        <p:spPr>
          <a:xfrm>
            <a:off x="2100377" y="2594153"/>
            <a:ext cx="1349654"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Claude Haiku 4.5</a:t>
            </a:r>
            <a:endParaRPr lang="en-US" sz="1000" dirty="0"/>
          </a:p>
        </p:txBody>
      </p:sp>
      <p:pic>
        <p:nvPicPr>
          <p:cNvPr id="28" name="Image 12" descr="preencoded.png"/>
          <p:cNvPicPr>
            <a:picLocks noChangeAspect="1"/>
          </p:cNvPicPr>
          <p:nvPr/>
        </p:nvPicPr>
        <p:blipFill>
          <a:blip r:embed="rId15"/>
          <a:srcRect l="-43" r="-43"/>
          <a:stretch/>
        </p:blipFill>
        <p:spPr>
          <a:xfrm>
            <a:off x="3439058" y="2521915"/>
            <a:ext cx="1723644" cy="352044"/>
          </a:xfrm>
          <a:prstGeom prst="rect">
            <a:avLst/>
          </a:prstGeom>
        </p:spPr>
      </p:pic>
      <p:sp>
        <p:nvSpPr>
          <p:cNvPr id="29" name="Text 14"/>
          <p:cNvSpPr txBox="1"/>
          <p:nvPr/>
        </p:nvSpPr>
        <p:spPr>
          <a:xfrm>
            <a:off x="3579876" y="2594153"/>
            <a:ext cx="1711757" cy="210312"/>
          </a:xfrm>
          <a:prstGeom prst="rect">
            <a:avLst/>
          </a:prstGeom>
          <a:noFill/>
          <a:ln/>
        </p:spPr>
        <p:txBody>
          <a:bodyPr wrap="square" lIns="0" tIns="0" rIns="0" bIns="0" rtlCol="0" anchor="ctr"/>
          <a:lstStyle/>
          <a:p>
            <a:pPr marL="0" indent="0" algn="l">
              <a:buNone/>
            </a:pPr>
            <a:r>
              <a:rPr lang="en-US" sz="1000" b="1" dirty="0">
                <a:solidFill>
                  <a:srgbClr val="1E3A8A"/>
                </a:solidFill>
                <a:latin typeface="Noto Sans JP" pitchFamily="34" charset="0"/>
                <a:ea typeface="Noto Sans JP" pitchFamily="34" charset="-122"/>
                <a:cs typeface="Noto Sans JP" pitchFamily="34" charset="-120"/>
              </a:rPr>
              <a:t>Gemini 3 Pro Preview</a:t>
            </a:r>
            <a:endParaRPr lang="en-US" sz="1000" dirty="0"/>
          </a:p>
        </p:txBody>
      </p:sp>
      <p:pic>
        <p:nvPicPr>
          <p:cNvPr id="30" name="Image 13" descr="preencoded.png"/>
          <p:cNvPicPr>
            <a:picLocks noChangeAspect="1"/>
          </p:cNvPicPr>
          <p:nvPr/>
        </p:nvPicPr>
        <p:blipFill>
          <a:blip r:embed="rId16"/>
          <a:srcRect t="-42" b="-42"/>
          <a:stretch/>
        </p:blipFill>
        <p:spPr>
          <a:xfrm>
            <a:off x="543154" y="2948026"/>
            <a:ext cx="1248156" cy="333756"/>
          </a:xfrm>
          <a:prstGeom prst="rect">
            <a:avLst/>
          </a:prstGeom>
        </p:spPr>
      </p:pic>
      <p:sp>
        <p:nvSpPr>
          <p:cNvPr id="31" name="Text 15"/>
          <p:cNvSpPr txBox="1"/>
          <p:nvPr/>
        </p:nvSpPr>
        <p:spPr>
          <a:xfrm>
            <a:off x="673913" y="3011119"/>
            <a:ext cx="1179576"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Gemini 2.5 Pro</a:t>
            </a:r>
            <a:endParaRPr lang="en-US" sz="1000" dirty="0"/>
          </a:p>
        </p:txBody>
      </p:sp>
      <p:pic>
        <p:nvPicPr>
          <p:cNvPr id="32" name="Image 14" descr="preencoded.png"/>
          <p:cNvPicPr>
            <a:picLocks noChangeAspect="1"/>
          </p:cNvPicPr>
          <p:nvPr/>
        </p:nvPicPr>
        <p:blipFill>
          <a:blip r:embed="rId17"/>
          <a:srcRect t="-29" b="-29"/>
          <a:stretch/>
        </p:blipFill>
        <p:spPr>
          <a:xfrm>
            <a:off x="1866290" y="2948026"/>
            <a:ext cx="676656" cy="333756"/>
          </a:xfrm>
          <a:prstGeom prst="rect">
            <a:avLst/>
          </a:prstGeom>
        </p:spPr>
      </p:pic>
      <p:sp>
        <p:nvSpPr>
          <p:cNvPr id="33" name="Text 16"/>
          <p:cNvSpPr txBox="1"/>
          <p:nvPr/>
        </p:nvSpPr>
        <p:spPr>
          <a:xfrm>
            <a:off x="1997964" y="3011119"/>
            <a:ext cx="486461"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Grok4</a:t>
            </a:r>
            <a:endParaRPr lang="en-US" sz="1000" dirty="0"/>
          </a:p>
        </p:txBody>
      </p:sp>
      <p:pic>
        <p:nvPicPr>
          <p:cNvPr id="34" name="Image 15" descr="preencoded.png"/>
          <p:cNvPicPr>
            <a:picLocks noChangeAspect="1"/>
          </p:cNvPicPr>
          <p:nvPr/>
        </p:nvPicPr>
        <p:blipFill>
          <a:blip r:embed="rId18"/>
          <a:srcRect t="-2" b="-2"/>
          <a:stretch/>
        </p:blipFill>
        <p:spPr>
          <a:xfrm>
            <a:off x="6160313" y="1030529"/>
            <a:ext cx="5658307" cy="2438705"/>
          </a:xfrm>
          <a:prstGeom prst="rect">
            <a:avLst/>
          </a:prstGeom>
        </p:spPr>
      </p:pic>
      <p:sp>
        <p:nvSpPr>
          <p:cNvPr id="35" name="Shape 17"/>
          <p:cNvSpPr/>
          <p:nvPr/>
        </p:nvSpPr>
        <p:spPr>
          <a:xfrm>
            <a:off x="6323076" y="1550822"/>
            <a:ext cx="5333695" cy="19202"/>
          </a:xfrm>
          <a:prstGeom prst="rect">
            <a:avLst/>
          </a:prstGeom>
          <a:solidFill>
            <a:srgbClr val="000000">
              <a:alpha val="5000"/>
            </a:srgbClr>
          </a:solidFill>
          <a:ln w="12700">
            <a:solidFill>
              <a:srgbClr val="000000">
                <a:alpha val="0"/>
              </a:srgbClr>
            </a:solidFill>
            <a:prstDash val="solid"/>
          </a:ln>
        </p:spPr>
        <p:txBody>
          <a:bodyPr/>
          <a:lstStyle/>
          <a:p>
            <a:endParaRPr lang="ja-JP" altLang="en-US"/>
          </a:p>
        </p:txBody>
      </p:sp>
      <p:pic>
        <p:nvPicPr>
          <p:cNvPr id="36" name="Image 16" descr="preencoded.png"/>
          <p:cNvPicPr>
            <a:picLocks noChangeAspect="1"/>
          </p:cNvPicPr>
          <p:nvPr/>
        </p:nvPicPr>
        <p:blipFill>
          <a:blip r:embed="rId19"/>
          <a:srcRect/>
          <a:stretch/>
        </p:blipFill>
        <p:spPr>
          <a:xfrm>
            <a:off x="6323076" y="1217981"/>
            <a:ext cx="200254" cy="200254"/>
          </a:xfrm>
          <a:prstGeom prst="rect">
            <a:avLst/>
          </a:prstGeom>
        </p:spPr>
      </p:pic>
      <p:sp>
        <p:nvSpPr>
          <p:cNvPr id="37" name="Text 18"/>
          <p:cNvSpPr txBox="1"/>
          <p:nvPr/>
        </p:nvSpPr>
        <p:spPr>
          <a:xfrm>
            <a:off x="6613855" y="1169518"/>
            <a:ext cx="876910" cy="305410"/>
          </a:xfrm>
          <a:prstGeom prst="rect">
            <a:avLst/>
          </a:prstGeom>
          <a:noFill/>
          <a:ln/>
        </p:spPr>
        <p:txBody>
          <a:bodyPr wrap="square" lIns="0" tIns="0" rIns="0" bIns="0" rtlCol="0" anchor="ctr"/>
          <a:lstStyle/>
          <a:p>
            <a:pPr marL="0" indent="0" algn="l">
              <a:buNone/>
            </a:pPr>
            <a:r>
              <a:rPr lang="en-US" sz="1500" b="1" dirty="0">
                <a:solidFill>
                  <a:srgbClr val="BE185D"/>
                </a:solidFill>
                <a:latin typeface="Noto Sans JP" pitchFamily="34" charset="0"/>
                <a:ea typeface="Noto Sans JP" pitchFamily="34" charset="-122"/>
                <a:cs typeface="Noto Sans JP" pitchFamily="34" charset="-120"/>
              </a:rPr>
              <a:t>画像生成</a:t>
            </a:r>
            <a:endParaRPr lang="en-US" sz="1500" dirty="0"/>
          </a:p>
        </p:txBody>
      </p:sp>
      <p:pic>
        <p:nvPicPr>
          <p:cNvPr id="38" name="Image 17" descr="preencoded.png"/>
          <p:cNvPicPr>
            <a:picLocks noChangeAspect="1"/>
          </p:cNvPicPr>
          <p:nvPr/>
        </p:nvPicPr>
        <p:blipFill>
          <a:blip r:embed="rId20"/>
          <a:srcRect l="-24" r="-24"/>
          <a:stretch/>
        </p:blipFill>
        <p:spPr>
          <a:xfrm>
            <a:off x="9718243" y="1180490"/>
            <a:ext cx="1933956" cy="276149"/>
          </a:xfrm>
          <a:prstGeom prst="rect">
            <a:avLst/>
          </a:prstGeom>
        </p:spPr>
      </p:pic>
      <p:sp>
        <p:nvSpPr>
          <p:cNvPr id="39" name="Text 19"/>
          <p:cNvSpPr txBox="1"/>
          <p:nvPr/>
        </p:nvSpPr>
        <p:spPr>
          <a:xfrm>
            <a:off x="9841687" y="1220724"/>
            <a:ext cx="1821485" cy="200254"/>
          </a:xfrm>
          <a:prstGeom prst="rect">
            <a:avLst/>
          </a:prstGeom>
          <a:noFill/>
          <a:ln/>
        </p:spPr>
        <p:txBody>
          <a:bodyPr wrap="square" lIns="0" tIns="0" rIns="0" bIns="0" rtlCol="0" anchor="ctr"/>
          <a:lstStyle/>
          <a:p>
            <a:pPr marL="0" indent="0" algn="l">
              <a:buNone/>
            </a:pPr>
            <a:r>
              <a:rPr lang="en-US" sz="1000" b="1" dirty="0">
                <a:solidFill>
                  <a:srgbClr val="DB2777"/>
                </a:solidFill>
                <a:latin typeface="Noto Sans JP" pitchFamily="34" charset="0"/>
                <a:ea typeface="Noto Sans JP" pitchFamily="34" charset="-122"/>
                <a:cs typeface="Noto Sans JP" pitchFamily="34" charset="-120"/>
              </a:rPr>
              <a:t>クレジット消費ゼロ・無制限</a:t>
            </a:r>
            <a:endParaRPr lang="en-US" sz="1000" dirty="0"/>
          </a:p>
        </p:txBody>
      </p:sp>
      <p:pic>
        <p:nvPicPr>
          <p:cNvPr id="40" name="Image 18" descr="preencoded.png"/>
          <p:cNvPicPr>
            <a:picLocks noChangeAspect="1"/>
          </p:cNvPicPr>
          <p:nvPr/>
        </p:nvPicPr>
        <p:blipFill>
          <a:blip r:embed="rId21"/>
          <a:srcRect l="-68" r="-68"/>
          <a:stretch/>
        </p:blipFill>
        <p:spPr>
          <a:xfrm>
            <a:off x="6323076" y="1668780"/>
            <a:ext cx="1657807" cy="352044"/>
          </a:xfrm>
          <a:prstGeom prst="rect">
            <a:avLst/>
          </a:prstGeom>
        </p:spPr>
      </p:pic>
      <p:sp>
        <p:nvSpPr>
          <p:cNvPr id="41" name="Text 20"/>
          <p:cNvSpPr txBox="1"/>
          <p:nvPr/>
        </p:nvSpPr>
        <p:spPr>
          <a:xfrm>
            <a:off x="6463894" y="1741018"/>
            <a:ext cx="1586484" cy="210312"/>
          </a:xfrm>
          <a:prstGeom prst="rect">
            <a:avLst/>
          </a:prstGeom>
          <a:noFill/>
          <a:ln/>
        </p:spPr>
        <p:txBody>
          <a:bodyPr wrap="square" lIns="0" tIns="0" rIns="0" bIns="0" rtlCol="0" anchor="ctr"/>
          <a:lstStyle/>
          <a:p>
            <a:pPr marL="0" indent="0" algn="l">
              <a:buNone/>
            </a:pPr>
            <a:r>
              <a:rPr lang="en-US" sz="1000" b="1" dirty="0">
                <a:solidFill>
                  <a:srgbClr val="831843"/>
                </a:solidFill>
                <a:latin typeface="Noto Sans JP" pitchFamily="34" charset="0"/>
                <a:ea typeface="Noto Sans JP" pitchFamily="34" charset="-122"/>
                <a:cs typeface="Noto Sans JP" pitchFamily="34" charset="-120"/>
              </a:rPr>
              <a:t>Nano Banana Pro 2K</a:t>
            </a:r>
            <a:endParaRPr lang="en-US" sz="1000" dirty="0"/>
          </a:p>
        </p:txBody>
      </p:sp>
      <p:pic>
        <p:nvPicPr>
          <p:cNvPr id="42" name="Image 19" descr="preencoded.png"/>
          <p:cNvPicPr>
            <a:picLocks noChangeAspect="1"/>
          </p:cNvPicPr>
          <p:nvPr/>
        </p:nvPicPr>
        <p:blipFill>
          <a:blip r:embed="rId22"/>
          <a:srcRect l="-44" r="-44"/>
          <a:stretch/>
        </p:blipFill>
        <p:spPr>
          <a:xfrm>
            <a:off x="8053121" y="1668780"/>
            <a:ext cx="1171346" cy="352044"/>
          </a:xfrm>
          <a:prstGeom prst="rect">
            <a:avLst/>
          </a:prstGeom>
        </p:spPr>
      </p:pic>
      <p:sp>
        <p:nvSpPr>
          <p:cNvPr id="43" name="Text 21"/>
          <p:cNvSpPr txBox="1"/>
          <p:nvPr/>
        </p:nvSpPr>
        <p:spPr>
          <a:xfrm>
            <a:off x="8184794" y="1741018"/>
            <a:ext cx="981151"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Nano Banana</a:t>
            </a:r>
            <a:endParaRPr lang="en-US" sz="1000" dirty="0"/>
          </a:p>
        </p:txBody>
      </p:sp>
      <p:pic>
        <p:nvPicPr>
          <p:cNvPr id="44" name="Image 20" descr="preencoded.png"/>
          <p:cNvPicPr>
            <a:picLocks noChangeAspect="1"/>
          </p:cNvPicPr>
          <p:nvPr/>
        </p:nvPicPr>
        <p:blipFill>
          <a:blip r:embed="rId23"/>
          <a:srcRect l="-39" r="-39"/>
          <a:stretch/>
        </p:blipFill>
        <p:spPr>
          <a:xfrm>
            <a:off x="9293047" y="1668780"/>
            <a:ext cx="1266444" cy="352044"/>
          </a:xfrm>
          <a:prstGeom prst="rect">
            <a:avLst/>
          </a:prstGeom>
        </p:spPr>
      </p:pic>
      <p:sp>
        <p:nvSpPr>
          <p:cNvPr id="45" name="Text 22"/>
          <p:cNvSpPr txBox="1"/>
          <p:nvPr/>
        </p:nvSpPr>
        <p:spPr>
          <a:xfrm>
            <a:off x="9424721" y="1741018"/>
            <a:ext cx="1145743"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Seedream v4.5</a:t>
            </a:r>
            <a:endParaRPr lang="en-US" sz="1000" dirty="0"/>
          </a:p>
        </p:txBody>
      </p:sp>
      <p:pic>
        <p:nvPicPr>
          <p:cNvPr id="46" name="Image 21" descr="preencoded.png"/>
          <p:cNvPicPr>
            <a:picLocks noChangeAspect="1"/>
          </p:cNvPicPr>
          <p:nvPr/>
        </p:nvPicPr>
        <p:blipFill>
          <a:blip r:embed="rId24"/>
          <a:srcRect l="-54" r="-54"/>
          <a:stretch/>
        </p:blipFill>
        <p:spPr>
          <a:xfrm>
            <a:off x="10628986" y="1668780"/>
            <a:ext cx="685800" cy="352044"/>
          </a:xfrm>
          <a:prstGeom prst="rect">
            <a:avLst/>
          </a:prstGeom>
        </p:spPr>
      </p:pic>
      <p:sp>
        <p:nvSpPr>
          <p:cNvPr id="47" name="Text 23"/>
          <p:cNvSpPr txBox="1"/>
          <p:nvPr/>
        </p:nvSpPr>
        <p:spPr>
          <a:xfrm>
            <a:off x="10769803" y="1741018"/>
            <a:ext cx="476402" cy="210312"/>
          </a:xfrm>
          <a:prstGeom prst="rect">
            <a:avLst/>
          </a:prstGeom>
          <a:noFill/>
          <a:ln/>
        </p:spPr>
        <p:txBody>
          <a:bodyPr wrap="square" lIns="0" tIns="0" rIns="0" bIns="0" rtlCol="0" anchor="ctr"/>
          <a:lstStyle/>
          <a:p>
            <a:pPr marL="0" indent="0" algn="l">
              <a:buNone/>
            </a:pPr>
            <a:r>
              <a:rPr lang="en-US" sz="1000" b="1" dirty="0">
                <a:solidFill>
                  <a:srgbClr val="831843"/>
                </a:solidFill>
                <a:latin typeface="Noto Sans JP" pitchFamily="34" charset="0"/>
                <a:ea typeface="Noto Sans JP" pitchFamily="34" charset="-122"/>
                <a:cs typeface="Noto Sans JP" pitchFamily="34" charset="-120"/>
              </a:rPr>
              <a:t>Flux 2</a:t>
            </a:r>
            <a:endParaRPr lang="en-US" sz="1000" dirty="0"/>
          </a:p>
        </p:txBody>
      </p:sp>
      <p:pic>
        <p:nvPicPr>
          <p:cNvPr id="48" name="Image 22" descr="preencoded.png"/>
          <p:cNvPicPr>
            <a:picLocks noChangeAspect="1"/>
          </p:cNvPicPr>
          <p:nvPr/>
        </p:nvPicPr>
        <p:blipFill>
          <a:blip r:embed="rId25"/>
          <a:srcRect t="-49" b="-49"/>
          <a:stretch/>
        </p:blipFill>
        <p:spPr>
          <a:xfrm>
            <a:off x="6323076" y="2094890"/>
            <a:ext cx="933602" cy="333756"/>
          </a:xfrm>
          <a:prstGeom prst="rect">
            <a:avLst/>
          </a:prstGeom>
        </p:spPr>
      </p:pic>
      <p:sp>
        <p:nvSpPr>
          <p:cNvPr id="49" name="Text 24"/>
          <p:cNvSpPr txBox="1"/>
          <p:nvPr/>
        </p:nvSpPr>
        <p:spPr>
          <a:xfrm>
            <a:off x="6453835" y="2157984"/>
            <a:ext cx="793699"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Flux 2 Pro</a:t>
            </a:r>
            <a:endParaRPr lang="en-US" sz="1000" dirty="0"/>
          </a:p>
        </p:txBody>
      </p:sp>
      <p:pic>
        <p:nvPicPr>
          <p:cNvPr id="50" name="Image 23" descr="preencoded.png"/>
          <p:cNvPicPr>
            <a:picLocks noChangeAspect="1"/>
          </p:cNvPicPr>
          <p:nvPr/>
        </p:nvPicPr>
        <p:blipFill>
          <a:blip r:embed="rId26"/>
          <a:srcRect t="-63" b="-63"/>
          <a:stretch/>
        </p:blipFill>
        <p:spPr>
          <a:xfrm>
            <a:off x="7327087" y="2094890"/>
            <a:ext cx="1238098" cy="333756"/>
          </a:xfrm>
          <a:prstGeom prst="rect">
            <a:avLst/>
          </a:prstGeom>
        </p:spPr>
      </p:pic>
      <p:sp>
        <p:nvSpPr>
          <p:cNvPr id="51" name="Text 25"/>
          <p:cNvSpPr txBox="1"/>
          <p:nvPr/>
        </p:nvSpPr>
        <p:spPr>
          <a:xfrm>
            <a:off x="7458761" y="2157984"/>
            <a:ext cx="1144829"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Z-image Turbo</a:t>
            </a:r>
            <a:endParaRPr lang="en-US" sz="1000" dirty="0"/>
          </a:p>
        </p:txBody>
      </p:sp>
      <p:pic>
        <p:nvPicPr>
          <p:cNvPr id="52" name="Image 24" descr="preencoded.png"/>
          <p:cNvPicPr>
            <a:picLocks noChangeAspect="1"/>
          </p:cNvPicPr>
          <p:nvPr/>
        </p:nvPicPr>
        <p:blipFill>
          <a:blip r:embed="rId27"/>
          <a:srcRect t="-48" b="-48"/>
          <a:stretch/>
        </p:blipFill>
        <p:spPr>
          <a:xfrm>
            <a:off x="8640166" y="2094890"/>
            <a:ext cx="1228954" cy="333756"/>
          </a:xfrm>
          <a:prstGeom prst="rect">
            <a:avLst/>
          </a:prstGeom>
        </p:spPr>
      </p:pic>
      <p:sp>
        <p:nvSpPr>
          <p:cNvPr id="53" name="Text 26"/>
          <p:cNvSpPr txBox="1"/>
          <p:nvPr/>
        </p:nvSpPr>
        <p:spPr>
          <a:xfrm>
            <a:off x="8770925" y="2157984"/>
            <a:ext cx="1144829"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GPT Image 1.5</a:t>
            </a:r>
            <a:endParaRPr lang="en-US" sz="1000" dirty="0"/>
          </a:p>
        </p:txBody>
      </p:sp>
      <p:pic>
        <p:nvPicPr>
          <p:cNvPr id="54" name="Image 25" descr="preencoded.png"/>
          <p:cNvPicPr>
            <a:picLocks noChangeAspect="1"/>
          </p:cNvPicPr>
          <p:nvPr/>
        </p:nvPicPr>
        <p:blipFill>
          <a:blip r:embed="rId28"/>
          <a:srcRect t="-41" b="-41"/>
          <a:stretch/>
        </p:blipFill>
        <p:spPr>
          <a:xfrm>
            <a:off x="9935870" y="2094890"/>
            <a:ext cx="952805" cy="333756"/>
          </a:xfrm>
          <a:prstGeom prst="rect">
            <a:avLst/>
          </a:prstGeom>
        </p:spPr>
      </p:pic>
      <p:sp>
        <p:nvSpPr>
          <p:cNvPr id="55" name="Text 27"/>
          <p:cNvSpPr txBox="1"/>
          <p:nvPr/>
        </p:nvSpPr>
        <p:spPr>
          <a:xfrm>
            <a:off x="10067544" y="2157984"/>
            <a:ext cx="816559"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Recraft V3</a:t>
            </a:r>
            <a:endParaRPr lang="en-US" sz="1000" dirty="0"/>
          </a:p>
        </p:txBody>
      </p:sp>
      <p:pic>
        <p:nvPicPr>
          <p:cNvPr id="56" name="Image 26" descr="preencoded.png"/>
          <p:cNvPicPr>
            <a:picLocks noChangeAspect="1"/>
          </p:cNvPicPr>
          <p:nvPr/>
        </p:nvPicPr>
        <p:blipFill>
          <a:blip r:embed="rId29"/>
          <a:srcRect l="-71" r="-71"/>
          <a:stretch/>
        </p:blipFill>
        <p:spPr>
          <a:xfrm>
            <a:off x="6323076" y="2502713"/>
            <a:ext cx="1133856" cy="352044"/>
          </a:xfrm>
          <a:prstGeom prst="rect">
            <a:avLst/>
          </a:prstGeom>
        </p:spPr>
      </p:pic>
      <p:sp>
        <p:nvSpPr>
          <p:cNvPr id="57" name="Text 28"/>
          <p:cNvSpPr txBox="1"/>
          <p:nvPr/>
        </p:nvSpPr>
        <p:spPr>
          <a:xfrm>
            <a:off x="6463894" y="2574950"/>
            <a:ext cx="970178" cy="210312"/>
          </a:xfrm>
          <a:prstGeom prst="rect">
            <a:avLst/>
          </a:prstGeom>
          <a:noFill/>
          <a:ln/>
        </p:spPr>
        <p:txBody>
          <a:bodyPr wrap="square" lIns="0" tIns="0" rIns="0" bIns="0" rtlCol="0" anchor="ctr"/>
          <a:lstStyle/>
          <a:p>
            <a:pPr marL="0" indent="0" algn="l">
              <a:buNone/>
            </a:pPr>
            <a:r>
              <a:rPr lang="en-US" sz="1000" b="1" dirty="0">
                <a:solidFill>
                  <a:srgbClr val="831843"/>
                </a:solidFill>
                <a:latin typeface="Noto Sans JP" pitchFamily="34" charset="0"/>
                <a:ea typeface="Noto Sans JP" pitchFamily="34" charset="-122"/>
                <a:cs typeface="Noto Sans JP" pitchFamily="34" charset="-120"/>
              </a:rPr>
              <a:t>Ideogram V3</a:t>
            </a:r>
            <a:endParaRPr lang="en-US" sz="1000" dirty="0"/>
          </a:p>
        </p:txBody>
      </p:sp>
      <p:pic>
        <p:nvPicPr>
          <p:cNvPr id="58" name="Image 27" descr="preencoded.png"/>
          <p:cNvPicPr>
            <a:picLocks noChangeAspect="1"/>
          </p:cNvPicPr>
          <p:nvPr/>
        </p:nvPicPr>
        <p:blipFill>
          <a:blip r:embed="rId30"/>
          <a:srcRect l="-40" r="-40"/>
          <a:stretch/>
        </p:blipFill>
        <p:spPr>
          <a:xfrm>
            <a:off x="7526426" y="2502713"/>
            <a:ext cx="1104595" cy="352044"/>
          </a:xfrm>
          <a:prstGeom prst="rect">
            <a:avLst/>
          </a:prstGeom>
        </p:spPr>
      </p:pic>
      <p:sp>
        <p:nvSpPr>
          <p:cNvPr id="59" name="Text 29"/>
          <p:cNvSpPr txBox="1"/>
          <p:nvPr/>
        </p:nvSpPr>
        <p:spPr>
          <a:xfrm>
            <a:off x="7658100" y="2574950"/>
            <a:ext cx="914400"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Qwen Image</a:t>
            </a:r>
            <a:endParaRPr lang="en-US" sz="1000" dirty="0"/>
          </a:p>
        </p:txBody>
      </p:sp>
      <p:pic>
        <p:nvPicPr>
          <p:cNvPr id="60" name="Image 28" descr="preencoded.png"/>
          <p:cNvPicPr>
            <a:picLocks noChangeAspect="1"/>
          </p:cNvPicPr>
          <p:nvPr/>
        </p:nvPicPr>
        <p:blipFill>
          <a:blip r:embed="rId31"/>
          <a:srcRect t="-2" b="-2"/>
          <a:stretch/>
        </p:blipFill>
        <p:spPr>
          <a:xfrm>
            <a:off x="381305" y="3589934"/>
            <a:ext cx="5658307" cy="2438705"/>
          </a:xfrm>
          <a:prstGeom prst="rect">
            <a:avLst/>
          </a:prstGeom>
        </p:spPr>
      </p:pic>
      <p:sp>
        <p:nvSpPr>
          <p:cNvPr id="61" name="Shape 30"/>
          <p:cNvSpPr/>
          <p:nvPr/>
        </p:nvSpPr>
        <p:spPr>
          <a:xfrm>
            <a:off x="543154" y="4110228"/>
            <a:ext cx="5333695" cy="19202"/>
          </a:xfrm>
          <a:prstGeom prst="rect">
            <a:avLst/>
          </a:prstGeom>
          <a:solidFill>
            <a:srgbClr val="000000">
              <a:alpha val="5000"/>
            </a:srgbClr>
          </a:solidFill>
          <a:ln w="12700">
            <a:solidFill>
              <a:srgbClr val="000000">
                <a:alpha val="0"/>
              </a:srgbClr>
            </a:solidFill>
            <a:prstDash val="solid"/>
          </a:ln>
        </p:spPr>
        <p:txBody>
          <a:bodyPr/>
          <a:lstStyle/>
          <a:p>
            <a:endParaRPr lang="ja-JP" altLang="en-US"/>
          </a:p>
        </p:txBody>
      </p:sp>
      <p:pic>
        <p:nvPicPr>
          <p:cNvPr id="62" name="Image 29" descr="preencoded.png"/>
          <p:cNvPicPr>
            <a:picLocks noChangeAspect="1"/>
          </p:cNvPicPr>
          <p:nvPr/>
        </p:nvPicPr>
        <p:blipFill>
          <a:blip r:embed="rId32"/>
          <a:srcRect t="-1328" b="-1328"/>
          <a:stretch/>
        </p:blipFill>
        <p:spPr>
          <a:xfrm>
            <a:off x="543154" y="3777386"/>
            <a:ext cx="219456" cy="200254"/>
          </a:xfrm>
          <a:prstGeom prst="rect">
            <a:avLst/>
          </a:prstGeom>
        </p:spPr>
      </p:pic>
      <p:sp>
        <p:nvSpPr>
          <p:cNvPr id="63" name="Text 31"/>
          <p:cNvSpPr txBox="1"/>
          <p:nvPr/>
        </p:nvSpPr>
        <p:spPr>
          <a:xfrm>
            <a:off x="853135" y="3728923"/>
            <a:ext cx="876910" cy="305410"/>
          </a:xfrm>
          <a:prstGeom prst="rect">
            <a:avLst/>
          </a:prstGeom>
          <a:noFill/>
          <a:ln/>
        </p:spPr>
        <p:txBody>
          <a:bodyPr wrap="square" lIns="0" tIns="0" rIns="0" bIns="0" rtlCol="0" anchor="ctr"/>
          <a:lstStyle/>
          <a:p>
            <a:pPr marL="0" indent="0" algn="l">
              <a:buNone/>
            </a:pPr>
            <a:r>
              <a:rPr lang="en-US" sz="1500" b="1" dirty="0">
                <a:solidFill>
                  <a:srgbClr val="C2410C"/>
                </a:solidFill>
                <a:latin typeface="Noto Sans JP" pitchFamily="34" charset="0"/>
                <a:ea typeface="Noto Sans JP" pitchFamily="34" charset="-122"/>
                <a:cs typeface="Noto Sans JP" pitchFamily="34" charset="-120"/>
              </a:rPr>
              <a:t>動画生成</a:t>
            </a:r>
            <a:endParaRPr lang="en-US" sz="1500" dirty="0"/>
          </a:p>
        </p:txBody>
      </p:sp>
      <p:pic>
        <p:nvPicPr>
          <p:cNvPr id="64" name="Image 30" descr="preencoded.png"/>
          <p:cNvPicPr>
            <a:picLocks noChangeAspect="1"/>
          </p:cNvPicPr>
          <p:nvPr/>
        </p:nvPicPr>
        <p:blipFill>
          <a:blip r:embed="rId33"/>
          <a:srcRect l="-14" r="-14"/>
          <a:stretch/>
        </p:blipFill>
        <p:spPr>
          <a:xfrm>
            <a:off x="3700577" y="3739896"/>
            <a:ext cx="2171700" cy="276149"/>
          </a:xfrm>
          <a:prstGeom prst="rect">
            <a:avLst/>
          </a:prstGeom>
        </p:spPr>
      </p:pic>
      <p:sp>
        <p:nvSpPr>
          <p:cNvPr id="65" name="Text 32"/>
          <p:cNvSpPr txBox="1"/>
          <p:nvPr/>
        </p:nvSpPr>
        <p:spPr>
          <a:xfrm>
            <a:off x="3824021" y="3780130"/>
            <a:ext cx="2082089" cy="200254"/>
          </a:xfrm>
          <a:prstGeom prst="rect">
            <a:avLst/>
          </a:prstGeom>
          <a:noFill/>
          <a:ln/>
        </p:spPr>
        <p:txBody>
          <a:bodyPr wrap="square" lIns="0" tIns="0" rIns="0" bIns="0" rtlCol="0" anchor="ctr"/>
          <a:lstStyle/>
          <a:p>
            <a:pPr marL="0" indent="0" algn="l">
              <a:buNone/>
            </a:pPr>
            <a:r>
              <a:rPr lang="en-US" sz="1000" b="1" dirty="0">
                <a:solidFill>
                  <a:srgbClr val="EA580C"/>
                </a:solidFill>
                <a:latin typeface="Noto Sans JP" pitchFamily="34" charset="0"/>
                <a:ea typeface="Noto Sans JP" pitchFamily="34" charset="-122"/>
                <a:cs typeface="Noto Sans JP" pitchFamily="34" charset="-120"/>
              </a:rPr>
              <a:t>最新モデルすべてにアクセス可能</a:t>
            </a:r>
            <a:endParaRPr lang="en-US" sz="1000" dirty="0"/>
          </a:p>
        </p:txBody>
      </p:sp>
      <p:pic>
        <p:nvPicPr>
          <p:cNvPr id="66" name="Image 31" descr="preencoded.png"/>
          <p:cNvPicPr>
            <a:picLocks noChangeAspect="1"/>
          </p:cNvPicPr>
          <p:nvPr/>
        </p:nvPicPr>
        <p:blipFill>
          <a:blip r:embed="rId34"/>
          <a:srcRect l="-45" r="-45"/>
          <a:stretch/>
        </p:blipFill>
        <p:spPr>
          <a:xfrm>
            <a:off x="543154" y="4228186"/>
            <a:ext cx="1285646" cy="352044"/>
          </a:xfrm>
          <a:prstGeom prst="rect">
            <a:avLst/>
          </a:prstGeom>
        </p:spPr>
      </p:pic>
      <p:sp>
        <p:nvSpPr>
          <p:cNvPr id="67" name="Text 33"/>
          <p:cNvSpPr txBox="1"/>
          <p:nvPr/>
        </p:nvSpPr>
        <p:spPr>
          <a:xfrm>
            <a:off x="683971" y="4300423"/>
            <a:ext cx="1190549" cy="210312"/>
          </a:xfrm>
          <a:prstGeom prst="rect">
            <a:avLst/>
          </a:prstGeom>
          <a:noFill/>
          <a:ln/>
        </p:spPr>
        <p:txBody>
          <a:bodyPr wrap="square" lIns="0" tIns="0" rIns="0" bIns="0" rtlCol="0" anchor="ctr"/>
          <a:lstStyle/>
          <a:p>
            <a:pPr marL="0" indent="0" algn="l">
              <a:buNone/>
            </a:pPr>
            <a:r>
              <a:rPr lang="en-US" sz="1000" b="1" dirty="0">
                <a:solidFill>
                  <a:srgbClr val="7C2D12"/>
                </a:solidFill>
                <a:latin typeface="Noto Sans JP" pitchFamily="34" charset="0"/>
                <a:ea typeface="Noto Sans JP" pitchFamily="34" charset="-122"/>
                <a:cs typeface="Noto Sans JP" pitchFamily="34" charset="-120"/>
              </a:rPr>
              <a:t>Gemini Veo 3.1</a:t>
            </a:r>
            <a:endParaRPr lang="en-US" sz="1000" dirty="0"/>
          </a:p>
        </p:txBody>
      </p:sp>
      <p:pic>
        <p:nvPicPr>
          <p:cNvPr id="68" name="Image 32" descr="preencoded.png"/>
          <p:cNvPicPr>
            <a:picLocks noChangeAspect="1"/>
          </p:cNvPicPr>
          <p:nvPr/>
        </p:nvPicPr>
        <p:blipFill>
          <a:blip r:embed="rId35"/>
          <a:srcRect l="-65" r="-65"/>
          <a:stretch/>
        </p:blipFill>
        <p:spPr>
          <a:xfrm>
            <a:off x="1897380" y="4228186"/>
            <a:ext cx="705002" cy="352044"/>
          </a:xfrm>
          <a:prstGeom prst="rect">
            <a:avLst/>
          </a:prstGeom>
        </p:spPr>
      </p:pic>
      <p:sp>
        <p:nvSpPr>
          <p:cNvPr id="69" name="Text 34"/>
          <p:cNvSpPr txBox="1"/>
          <p:nvPr/>
        </p:nvSpPr>
        <p:spPr>
          <a:xfrm>
            <a:off x="2038198" y="4300423"/>
            <a:ext cx="510235" cy="210312"/>
          </a:xfrm>
          <a:prstGeom prst="rect">
            <a:avLst/>
          </a:prstGeom>
          <a:noFill/>
          <a:ln/>
        </p:spPr>
        <p:txBody>
          <a:bodyPr wrap="square" lIns="0" tIns="0" rIns="0" bIns="0" rtlCol="0" anchor="ctr"/>
          <a:lstStyle/>
          <a:p>
            <a:pPr marL="0" indent="0" algn="l">
              <a:buNone/>
            </a:pPr>
            <a:r>
              <a:rPr lang="en-US" sz="1000" b="1" dirty="0">
                <a:solidFill>
                  <a:srgbClr val="7C2D12"/>
                </a:solidFill>
                <a:latin typeface="Noto Sans JP" pitchFamily="34" charset="0"/>
                <a:ea typeface="Noto Sans JP" pitchFamily="34" charset="-122"/>
                <a:cs typeface="Noto Sans JP" pitchFamily="34" charset="-120"/>
              </a:rPr>
              <a:t>Sora 2</a:t>
            </a:r>
            <a:endParaRPr lang="en-US" sz="1000" dirty="0"/>
          </a:p>
        </p:txBody>
      </p:sp>
      <p:pic>
        <p:nvPicPr>
          <p:cNvPr id="70" name="Image 33" descr="preencoded.png"/>
          <p:cNvPicPr>
            <a:picLocks noChangeAspect="1"/>
          </p:cNvPicPr>
          <p:nvPr/>
        </p:nvPicPr>
        <p:blipFill>
          <a:blip r:embed="rId36"/>
          <a:srcRect l="-42" r="-42"/>
          <a:stretch/>
        </p:blipFill>
        <p:spPr>
          <a:xfrm>
            <a:off x="2675534" y="4228186"/>
            <a:ext cx="942746" cy="352044"/>
          </a:xfrm>
          <a:prstGeom prst="rect">
            <a:avLst/>
          </a:prstGeom>
        </p:spPr>
      </p:pic>
      <p:sp>
        <p:nvSpPr>
          <p:cNvPr id="71" name="Text 35"/>
          <p:cNvSpPr txBox="1"/>
          <p:nvPr/>
        </p:nvSpPr>
        <p:spPr>
          <a:xfrm>
            <a:off x="2806294" y="4300423"/>
            <a:ext cx="805586"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Kling V2.6</a:t>
            </a:r>
            <a:endParaRPr lang="en-US" sz="1000" dirty="0"/>
          </a:p>
        </p:txBody>
      </p:sp>
      <p:pic>
        <p:nvPicPr>
          <p:cNvPr id="72" name="Image 34" descr="preencoded.png"/>
          <p:cNvPicPr>
            <a:picLocks noChangeAspect="1"/>
          </p:cNvPicPr>
          <p:nvPr/>
        </p:nvPicPr>
        <p:blipFill>
          <a:blip r:embed="rId37"/>
          <a:srcRect l="-67" r="-67"/>
          <a:stretch/>
        </p:blipFill>
        <p:spPr>
          <a:xfrm>
            <a:off x="3685032" y="4228186"/>
            <a:ext cx="1181405" cy="352044"/>
          </a:xfrm>
          <a:prstGeom prst="rect">
            <a:avLst/>
          </a:prstGeom>
        </p:spPr>
      </p:pic>
      <p:sp>
        <p:nvSpPr>
          <p:cNvPr id="73" name="Text 36"/>
          <p:cNvSpPr txBox="1"/>
          <p:nvPr/>
        </p:nvSpPr>
        <p:spPr>
          <a:xfrm>
            <a:off x="3816706" y="4300423"/>
            <a:ext cx="1057961"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Seedance Pro</a:t>
            </a:r>
            <a:endParaRPr lang="en-US" sz="1000" dirty="0"/>
          </a:p>
        </p:txBody>
      </p:sp>
      <p:pic>
        <p:nvPicPr>
          <p:cNvPr id="74" name="Image 35" descr="preencoded.png"/>
          <p:cNvPicPr>
            <a:picLocks noChangeAspect="1"/>
          </p:cNvPicPr>
          <p:nvPr/>
        </p:nvPicPr>
        <p:blipFill>
          <a:blip r:embed="rId38"/>
          <a:srcRect t="-67" b="-67"/>
          <a:stretch/>
        </p:blipFill>
        <p:spPr>
          <a:xfrm>
            <a:off x="543154" y="4654296"/>
            <a:ext cx="1561795" cy="333756"/>
          </a:xfrm>
          <a:prstGeom prst="rect">
            <a:avLst/>
          </a:prstGeom>
        </p:spPr>
      </p:pic>
      <p:sp>
        <p:nvSpPr>
          <p:cNvPr id="75" name="Text 37"/>
          <p:cNvSpPr txBox="1"/>
          <p:nvPr/>
        </p:nvSpPr>
        <p:spPr>
          <a:xfrm>
            <a:off x="673913" y="4717390"/>
            <a:ext cx="1541678"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MiniMax Hailuo-2.3</a:t>
            </a:r>
            <a:endParaRPr lang="en-US" sz="1000" dirty="0"/>
          </a:p>
        </p:txBody>
      </p:sp>
      <p:pic>
        <p:nvPicPr>
          <p:cNvPr id="76" name="Image 36" descr="preencoded.png"/>
          <p:cNvPicPr>
            <a:picLocks noChangeAspect="1"/>
          </p:cNvPicPr>
          <p:nvPr/>
        </p:nvPicPr>
        <p:blipFill>
          <a:blip r:embed="rId39"/>
          <a:srcRect t="-76" b="-76"/>
          <a:stretch/>
        </p:blipFill>
        <p:spPr>
          <a:xfrm>
            <a:off x="2175358" y="4654296"/>
            <a:ext cx="1037844" cy="333756"/>
          </a:xfrm>
          <a:prstGeom prst="rect">
            <a:avLst/>
          </a:prstGeom>
        </p:spPr>
      </p:pic>
      <p:sp>
        <p:nvSpPr>
          <p:cNvPr id="77" name="Text 38"/>
          <p:cNvSpPr txBox="1"/>
          <p:nvPr/>
        </p:nvSpPr>
        <p:spPr>
          <a:xfrm>
            <a:off x="2307031" y="4717390"/>
            <a:ext cx="918972"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PixVerse V5</a:t>
            </a:r>
            <a:endParaRPr lang="en-US" sz="1000" dirty="0"/>
          </a:p>
        </p:txBody>
      </p:sp>
      <p:pic>
        <p:nvPicPr>
          <p:cNvPr id="78" name="Image 37" descr="preencoded.png"/>
          <p:cNvPicPr>
            <a:picLocks noChangeAspect="1"/>
          </p:cNvPicPr>
          <p:nvPr/>
        </p:nvPicPr>
        <p:blipFill>
          <a:blip r:embed="rId40"/>
          <a:srcRect t="-54" b="-54"/>
          <a:stretch/>
        </p:blipFill>
        <p:spPr>
          <a:xfrm>
            <a:off x="3284525" y="4654296"/>
            <a:ext cx="1209751" cy="333756"/>
          </a:xfrm>
          <a:prstGeom prst="rect">
            <a:avLst/>
          </a:prstGeom>
        </p:spPr>
      </p:pic>
      <p:sp>
        <p:nvSpPr>
          <p:cNvPr id="79" name="Text 39"/>
          <p:cNvSpPr txBox="1"/>
          <p:nvPr/>
        </p:nvSpPr>
        <p:spPr>
          <a:xfrm>
            <a:off x="3416198" y="4717390"/>
            <a:ext cx="1122883"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Fal Lipsync V2</a:t>
            </a:r>
            <a:endParaRPr lang="en-US" sz="1000" dirty="0"/>
          </a:p>
        </p:txBody>
      </p:sp>
      <p:pic>
        <p:nvPicPr>
          <p:cNvPr id="80" name="Image 38" descr="preencoded.png"/>
          <p:cNvPicPr>
            <a:picLocks noChangeAspect="1"/>
          </p:cNvPicPr>
          <p:nvPr/>
        </p:nvPicPr>
        <p:blipFill>
          <a:blip r:embed="rId41"/>
          <a:srcRect t="-44" b="-44"/>
          <a:stretch/>
        </p:blipFill>
        <p:spPr>
          <a:xfrm>
            <a:off x="4563770" y="4654296"/>
            <a:ext cx="886054" cy="333756"/>
          </a:xfrm>
          <a:prstGeom prst="rect">
            <a:avLst/>
          </a:prstGeom>
        </p:spPr>
      </p:pic>
      <p:sp>
        <p:nvSpPr>
          <p:cNvPr id="81" name="Text 40"/>
          <p:cNvSpPr txBox="1"/>
          <p:nvPr/>
        </p:nvSpPr>
        <p:spPr>
          <a:xfrm>
            <a:off x="4695444" y="4717390"/>
            <a:ext cx="705917"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Wan V2.5</a:t>
            </a:r>
            <a:endParaRPr lang="en-US" sz="1000" dirty="0"/>
          </a:p>
        </p:txBody>
      </p:sp>
      <p:pic>
        <p:nvPicPr>
          <p:cNvPr id="82" name="Image 39" descr="preencoded.png"/>
          <p:cNvPicPr>
            <a:picLocks noChangeAspect="1"/>
          </p:cNvPicPr>
          <p:nvPr/>
        </p:nvPicPr>
        <p:blipFill>
          <a:blip r:embed="rId42"/>
          <a:srcRect t="-44" b="-44"/>
          <a:stretch/>
        </p:blipFill>
        <p:spPr>
          <a:xfrm>
            <a:off x="543154" y="5062118"/>
            <a:ext cx="886054" cy="333756"/>
          </a:xfrm>
          <a:prstGeom prst="rect">
            <a:avLst/>
          </a:prstGeom>
        </p:spPr>
      </p:pic>
      <p:sp>
        <p:nvSpPr>
          <p:cNvPr id="83" name="Text 41"/>
          <p:cNvSpPr txBox="1"/>
          <p:nvPr/>
        </p:nvSpPr>
        <p:spPr>
          <a:xfrm>
            <a:off x="673913" y="5125212"/>
            <a:ext cx="695858"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Hunyuan</a:t>
            </a:r>
            <a:endParaRPr lang="en-US" sz="1000" dirty="0"/>
          </a:p>
        </p:txBody>
      </p:sp>
      <p:pic>
        <p:nvPicPr>
          <p:cNvPr id="84" name="Image 40" descr="preencoded.png"/>
          <p:cNvPicPr>
            <a:picLocks noChangeAspect="1"/>
          </p:cNvPicPr>
          <p:nvPr/>
        </p:nvPicPr>
        <p:blipFill>
          <a:blip r:embed="rId43"/>
          <a:srcRect t="-57" b="-57"/>
          <a:stretch/>
        </p:blipFill>
        <p:spPr>
          <a:xfrm>
            <a:off x="1495958" y="5062118"/>
            <a:ext cx="571500" cy="333756"/>
          </a:xfrm>
          <a:prstGeom prst="rect">
            <a:avLst/>
          </a:prstGeom>
        </p:spPr>
      </p:pic>
      <p:sp>
        <p:nvSpPr>
          <p:cNvPr id="85" name="Text 42"/>
          <p:cNvSpPr txBox="1"/>
          <p:nvPr/>
        </p:nvSpPr>
        <p:spPr>
          <a:xfrm>
            <a:off x="1627632" y="5125212"/>
            <a:ext cx="381305"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Vidu</a:t>
            </a:r>
            <a:endParaRPr lang="en-US" sz="1000" dirty="0"/>
          </a:p>
        </p:txBody>
      </p:sp>
      <p:pic>
        <p:nvPicPr>
          <p:cNvPr id="86" name="Image 41" descr="preencoded.png"/>
          <p:cNvPicPr>
            <a:picLocks noChangeAspect="1"/>
          </p:cNvPicPr>
          <p:nvPr/>
        </p:nvPicPr>
        <p:blipFill>
          <a:blip r:embed="rId44"/>
          <a:srcRect t="-81" b="-81"/>
          <a:stretch/>
        </p:blipFill>
        <p:spPr>
          <a:xfrm>
            <a:off x="2136953" y="5062118"/>
            <a:ext cx="809244" cy="333756"/>
          </a:xfrm>
          <a:prstGeom prst="rect">
            <a:avLst/>
          </a:prstGeom>
        </p:spPr>
      </p:pic>
      <p:sp>
        <p:nvSpPr>
          <p:cNvPr id="87" name="Text 43"/>
          <p:cNvSpPr txBox="1"/>
          <p:nvPr/>
        </p:nvSpPr>
        <p:spPr>
          <a:xfrm>
            <a:off x="2268626" y="5125212"/>
            <a:ext cx="629107"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Runway</a:t>
            </a:r>
            <a:endParaRPr lang="en-US" sz="1000" dirty="0"/>
          </a:p>
        </p:txBody>
      </p:sp>
      <p:pic>
        <p:nvPicPr>
          <p:cNvPr id="88" name="Image 42" descr="preencoded.png"/>
          <p:cNvPicPr>
            <a:picLocks noChangeAspect="1"/>
          </p:cNvPicPr>
          <p:nvPr/>
        </p:nvPicPr>
        <p:blipFill>
          <a:blip r:embed="rId45"/>
          <a:srcRect t="-2" b="-2"/>
          <a:stretch/>
        </p:blipFill>
        <p:spPr>
          <a:xfrm>
            <a:off x="6160313" y="3589934"/>
            <a:ext cx="5658307" cy="2438705"/>
          </a:xfrm>
          <a:prstGeom prst="rect">
            <a:avLst/>
          </a:prstGeom>
        </p:spPr>
      </p:pic>
      <p:sp>
        <p:nvSpPr>
          <p:cNvPr id="89" name="Shape 44"/>
          <p:cNvSpPr/>
          <p:nvPr/>
        </p:nvSpPr>
        <p:spPr>
          <a:xfrm>
            <a:off x="6323076" y="4110228"/>
            <a:ext cx="5333695" cy="19202"/>
          </a:xfrm>
          <a:prstGeom prst="rect">
            <a:avLst/>
          </a:prstGeom>
          <a:solidFill>
            <a:srgbClr val="000000">
              <a:alpha val="5000"/>
            </a:srgbClr>
          </a:solidFill>
          <a:ln w="12700">
            <a:solidFill>
              <a:srgbClr val="000000">
                <a:alpha val="0"/>
              </a:srgbClr>
            </a:solidFill>
            <a:prstDash val="solid"/>
          </a:ln>
        </p:spPr>
        <p:txBody>
          <a:bodyPr/>
          <a:lstStyle/>
          <a:p>
            <a:endParaRPr lang="ja-JP" altLang="en-US"/>
          </a:p>
        </p:txBody>
      </p:sp>
      <p:pic>
        <p:nvPicPr>
          <p:cNvPr id="90" name="Image 43" descr="preencoded.png"/>
          <p:cNvPicPr>
            <a:picLocks noChangeAspect="1"/>
          </p:cNvPicPr>
          <p:nvPr/>
        </p:nvPicPr>
        <p:blipFill>
          <a:blip r:embed="rId46"/>
          <a:srcRect/>
          <a:stretch/>
        </p:blipFill>
        <p:spPr>
          <a:xfrm>
            <a:off x="6323076" y="3777386"/>
            <a:ext cx="200254" cy="200254"/>
          </a:xfrm>
          <a:prstGeom prst="rect">
            <a:avLst/>
          </a:prstGeom>
        </p:spPr>
      </p:pic>
      <p:sp>
        <p:nvSpPr>
          <p:cNvPr id="91" name="Text 45"/>
          <p:cNvSpPr txBox="1"/>
          <p:nvPr/>
        </p:nvSpPr>
        <p:spPr>
          <a:xfrm>
            <a:off x="6613855" y="3728923"/>
            <a:ext cx="876910" cy="305410"/>
          </a:xfrm>
          <a:prstGeom prst="rect">
            <a:avLst/>
          </a:prstGeom>
          <a:noFill/>
          <a:ln/>
        </p:spPr>
        <p:txBody>
          <a:bodyPr wrap="square" lIns="0" tIns="0" rIns="0" bIns="0" rtlCol="0" anchor="ctr"/>
          <a:lstStyle/>
          <a:p>
            <a:pPr marL="0" indent="0" algn="l">
              <a:buNone/>
            </a:pPr>
            <a:r>
              <a:rPr lang="en-US" sz="1500" b="1" dirty="0">
                <a:solidFill>
                  <a:srgbClr val="15803D"/>
                </a:solidFill>
                <a:latin typeface="Noto Sans JP" pitchFamily="34" charset="0"/>
                <a:ea typeface="Noto Sans JP" pitchFamily="34" charset="-122"/>
                <a:cs typeface="Noto Sans JP" pitchFamily="34" charset="-120"/>
              </a:rPr>
              <a:t>音声生成</a:t>
            </a:r>
            <a:endParaRPr lang="en-US" sz="1500" dirty="0"/>
          </a:p>
        </p:txBody>
      </p:sp>
      <p:pic>
        <p:nvPicPr>
          <p:cNvPr id="92" name="Image 44" descr="preencoded.png"/>
          <p:cNvPicPr>
            <a:picLocks noChangeAspect="1"/>
          </p:cNvPicPr>
          <p:nvPr/>
        </p:nvPicPr>
        <p:blipFill>
          <a:blip r:embed="rId47"/>
          <a:srcRect l="-14" r="-14"/>
          <a:stretch/>
        </p:blipFill>
        <p:spPr>
          <a:xfrm>
            <a:off x="9479585" y="3739896"/>
            <a:ext cx="2171700" cy="276149"/>
          </a:xfrm>
          <a:prstGeom prst="rect">
            <a:avLst/>
          </a:prstGeom>
        </p:spPr>
      </p:pic>
      <p:sp>
        <p:nvSpPr>
          <p:cNvPr id="93" name="Text 46"/>
          <p:cNvSpPr txBox="1"/>
          <p:nvPr/>
        </p:nvSpPr>
        <p:spPr>
          <a:xfrm>
            <a:off x="9603943" y="3780130"/>
            <a:ext cx="2082089" cy="200254"/>
          </a:xfrm>
          <a:prstGeom prst="rect">
            <a:avLst/>
          </a:prstGeom>
          <a:noFill/>
          <a:ln/>
        </p:spPr>
        <p:txBody>
          <a:bodyPr wrap="square" lIns="0" tIns="0" rIns="0" bIns="0" rtlCol="0" anchor="ctr"/>
          <a:lstStyle/>
          <a:p>
            <a:pPr marL="0" indent="0" algn="l">
              <a:buNone/>
            </a:pPr>
            <a:r>
              <a:rPr lang="en-US" sz="1000" b="1" dirty="0">
                <a:solidFill>
                  <a:srgbClr val="16A34A"/>
                </a:solidFill>
                <a:latin typeface="Noto Sans JP" pitchFamily="34" charset="0"/>
                <a:ea typeface="Noto Sans JP" pitchFamily="34" charset="-122"/>
                <a:cs typeface="Noto Sans JP" pitchFamily="34" charset="-120"/>
              </a:rPr>
              <a:t>最新モデルすべてにアクセス可能</a:t>
            </a:r>
            <a:endParaRPr lang="en-US" sz="1000" dirty="0"/>
          </a:p>
        </p:txBody>
      </p:sp>
      <p:pic>
        <p:nvPicPr>
          <p:cNvPr id="94" name="Image 45" descr="preencoded.png"/>
          <p:cNvPicPr>
            <a:picLocks noChangeAspect="1"/>
          </p:cNvPicPr>
          <p:nvPr/>
        </p:nvPicPr>
        <p:blipFill>
          <a:blip r:embed="rId48"/>
          <a:srcRect l="-51" r="-51"/>
          <a:stretch/>
        </p:blipFill>
        <p:spPr>
          <a:xfrm>
            <a:off x="6323076" y="4228186"/>
            <a:ext cx="1190549" cy="352044"/>
          </a:xfrm>
          <a:prstGeom prst="rect">
            <a:avLst/>
          </a:prstGeom>
        </p:spPr>
      </p:pic>
      <p:sp>
        <p:nvSpPr>
          <p:cNvPr id="95" name="Text 47"/>
          <p:cNvSpPr txBox="1"/>
          <p:nvPr/>
        </p:nvSpPr>
        <p:spPr>
          <a:xfrm>
            <a:off x="6463894" y="4300423"/>
            <a:ext cx="1057046" cy="210312"/>
          </a:xfrm>
          <a:prstGeom prst="rect">
            <a:avLst/>
          </a:prstGeom>
          <a:noFill/>
          <a:ln/>
        </p:spPr>
        <p:txBody>
          <a:bodyPr wrap="square" lIns="0" tIns="0" rIns="0" bIns="0" rtlCol="0" anchor="ctr"/>
          <a:lstStyle/>
          <a:p>
            <a:pPr marL="0" indent="0" algn="l">
              <a:buNone/>
            </a:pPr>
            <a:r>
              <a:rPr lang="en-US" sz="1000" b="1" dirty="0">
                <a:solidFill>
                  <a:srgbClr val="14532D"/>
                </a:solidFill>
                <a:latin typeface="Noto Sans JP" pitchFamily="34" charset="0"/>
                <a:ea typeface="Noto Sans JP" pitchFamily="34" charset="-122"/>
                <a:cs typeface="Noto Sans JP" pitchFamily="34" charset="-120"/>
              </a:rPr>
              <a:t>Gemini Audio</a:t>
            </a:r>
            <a:endParaRPr lang="en-US" sz="1000" dirty="0"/>
          </a:p>
        </p:txBody>
      </p:sp>
      <p:pic>
        <p:nvPicPr>
          <p:cNvPr id="96" name="Image 46" descr="preencoded.png"/>
          <p:cNvPicPr>
            <a:picLocks noChangeAspect="1"/>
          </p:cNvPicPr>
          <p:nvPr/>
        </p:nvPicPr>
        <p:blipFill>
          <a:blip r:embed="rId49"/>
          <a:srcRect l="-61" r="-61"/>
          <a:stretch/>
        </p:blipFill>
        <p:spPr>
          <a:xfrm>
            <a:off x="7583119" y="4228186"/>
            <a:ext cx="1047902" cy="352044"/>
          </a:xfrm>
          <a:prstGeom prst="rect">
            <a:avLst/>
          </a:prstGeom>
        </p:spPr>
      </p:pic>
      <p:sp>
        <p:nvSpPr>
          <p:cNvPr id="97" name="Text 48"/>
          <p:cNvSpPr txBox="1"/>
          <p:nvPr/>
        </p:nvSpPr>
        <p:spPr>
          <a:xfrm>
            <a:off x="7723937" y="4300423"/>
            <a:ext cx="881482" cy="210312"/>
          </a:xfrm>
          <a:prstGeom prst="rect">
            <a:avLst/>
          </a:prstGeom>
          <a:noFill/>
          <a:ln/>
        </p:spPr>
        <p:txBody>
          <a:bodyPr wrap="square" lIns="0" tIns="0" rIns="0" bIns="0" rtlCol="0" anchor="ctr"/>
          <a:lstStyle/>
          <a:p>
            <a:pPr marL="0" indent="0" algn="l">
              <a:buNone/>
            </a:pPr>
            <a:r>
              <a:rPr lang="en-US" sz="1000" b="1" dirty="0">
                <a:solidFill>
                  <a:srgbClr val="14532D"/>
                </a:solidFill>
                <a:latin typeface="Noto Sans JP" pitchFamily="34" charset="0"/>
                <a:ea typeface="Noto Sans JP" pitchFamily="34" charset="-122"/>
                <a:cs typeface="Noto Sans JP" pitchFamily="34" charset="-120"/>
              </a:rPr>
              <a:t>ElevenLabs</a:t>
            </a:r>
            <a:endParaRPr lang="en-US" sz="1000" dirty="0"/>
          </a:p>
        </p:txBody>
      </p:sp>
      <p:pic>
        <p:nvPicPr>
          <p:cNvPr id="98" name="Image 47" descr="preencoded.png"/>
          <p:cNvPicPr>
            <a:picLocks noChangeAspect="1"/>
          </p:cNvPicPr>
          <p:nvPr/>
        </p:nvPicPr>
        <p:blipFill>
          <a:blip r:embed="rId50"/>
          <a:srcRect l="-50" r="-50"/>
          <a:stretch/>
        </p:blipFill>
        <p:spPr>
          <a:xfrm>
            <a:off x="8706917" y="4228186"/>
            <a:ext cx="847649" cy="352044"/>
          </a:xfrm>
          <a:prstGeom prst="rect">
            <a:avLst/>
          </a:prstGeom>
        </p:spPr>
      </p:pic>
      <p:sp>
        <p:nvSpPr>
          <p:cNvPr id="99" name="Text 49"/>
          <p:cNvSpPr txBox="1"/>
          <p:nvPr/>
        </p:nvSpPr>
        <p:spPr>
          <a:xfrm>
            <a:off x="8837676" y="4300423"/>
            <a:ext cx="657454"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Minimax</a:t>
            </a:r>
            <a:endParaRPr lang="en-US" sz="1000" dirty="0"/>
          </a:p>
        </p:txBody>
      </p:sp>
      <p:pic>
        <p:nvPicPr>
          <p:cNvPr id="100" name="Image 48" descr="preencoded.png"/>
          <p:cNvPicPr>
            <a:picLocks noChangeAspect="1"/>
          </p:cNvPicPr>
          <p:nvPr/>
        </p:nvPicPr>
        <p:blipFill>
          <a:blip r:embed="rId51"/>
          <a:srcRect l="-69" r="-69"/>
          <a:stretch/>
        </p:blipFill>
        <p:spPr>
          <a:xfrm>
            <a:off x="9624060" y="4228186"/>
            <a:ext cx="771754" cy="352044"/>
          </a:xfrm>
          <a:prstGeom prst="rect">
            <a:avLst/>
          </a:prstGeom>
        </p:spPr>
      </p:pic>
      <p:sp>
        <p:nvSpPr>
          <p:cNvPr id="101" name="Text 50"/>
          <p:cNvSpPr txBox="1"/>
          <p:nvPr/>
        </p:nvSpPr>
        <p:spPr>
          <a:xfrm>
            <a:off x="9755734" y="4300423"/>
            <a:ext cx="581558"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Mureka</a:t>
            </a:r>
            <a:endParaRPr lang="en-US" sz="1000" dirty="0"/>
          </a:p>
        </p:txBody>
      </p:sp>
      <p:pic>
        <p:nvPicPr>
          <p:cNvPr id="102" name="Image 49" descr="preencoded.png"/>
          <p:cNvPicPr>
            <a:picLocks noChangeAspect="1"/>
          </p:cNvPicPr>
          <p:nvPr/>
        </p:nvPicPr>
        <p:blipFill>
          <a:blip r:embed="rId52"/>
          <a:srcRect l="-82" r="-82"/>
          <a:stretch/>
        </p:blipFill>
        <p:spPr>
          <a:xfrm>
            <a:off x="10466222" y="4228186"/>
            <a:ext cx="676656" cy="352044"/>
          </a:xfrm>
          <a:prstGeom prst="rect">
            <a:avLst/>
          </a:prstGeom>
        </p:spPr>
      </p:pic>
      <p:sp>
        <p:nvSpPr>
          <p:cNvPr id="103" name="Text 51"/>
          <p:cNvSpPr txBox="1"/>
          <p:nvPr/>
        </p:nvSpPr>
        <p:spPr>
          <a:xfrm>
            <a:off x="10596982" y="4300423"/>
            <a:ext cx="499262" cy="210312"/>
          </a:xfrm>
          <a:prstGeom prst="rect">
            <a:avLst/>
          </a:prstGeom>
          <a:noFill/>
          <a:ln/>
        </p:spPr>
        <p:txBody>
          <a:bodyPr wrap="square" lIns="0" tIns="0" rIns="0" bIns="0" rtlCol="0" anchor="ctr"/>
          <a:lstStyle/>
          <a:p>
            <a:pPr marL="0" indent="0" algn="l">
              <a:buNone/>
            </a:pPr>
            <a:r>
              <a:rPr lang="en-US" sz="1000" b="1" dirty="0">
                <a:solidFill>
                  <a:srgbClr val="334155"/>
                </a:solidFill>
                <a:latin typeface="Noto Sans JP" pitchFamily="34" charset="0"/>
                <a:ea typeface="Noto Sans JP" pitchFamily="34" charset="-122"/>
                <a:cs typeface="Noto Sans JP" pitchFamily="34" charset="-120"/>
              </a:rPr>
              <a:t>Lyria2</a:t>
            </a:r>
            <a:endParaRPr lang="en-US" sz="1000" dirty="0"/>
          </a:p>
        </p:txBody>
      </p:sp>
      <p:sp>
        <p:nvSpPr>
          <p:cNvPr id="104" name="Shape 52"/>
          <p:cNvSpPr/>
          <p:nvPr/>
        </p:nvSpPr>
        <p:spPr>
          <a:xfrm>
            <a:off x="381305" y="6133795"/>
            <a:ext cx="11430000" cy="571500"/>
          </a:xfrm>
          <a:prstGeom prst="roundRect">
            <a:avLst>
              <a:gd name="adj" fmla="val 37333"/>
            </a:avLst>
          </a:prstGeom>
          <a:solidFill>
            <a:srgbClr val="1E293B"/>
          </a:solidFill>
          <a:ln w="12700">
            <a:solidFill>
              <a:srgbClr val="FFFFFF">
                <a:alpha val="0"/>
              </a:srgbClr>
            </a:solidFill>
            <a:prstDash val="solid"/>
          </a:ln>
          <a:effectLst>
            <a:outerShdw blurRad="63500" dist="38100" dir="16200000" algn="bl" rotWithShape="0">
              <a:srgbClr val="000000">
                <a:alpha val="10000"/>
              </a:srgbClr>
            </a:outerShdw>
          </a:effectLst>
        </p:spPr>
        <p:txBody>
          <a:bodyPr/>
          <a:lstStyle/>
          <a:p>
            <a:endParaRPr lang="ja-JP" altLang="en-US"/>
          </a:p>
        </p:txBody>
      </p:sp>
      <p:pic>
        <p:nvPicPr>
          <p:cNvPr id="105" name="Image 50" descr="preencoded.png"/>
          <p:cNvPicPr>
            <a:picLocks noChangeAspect="1"/>
          </p:cNvPicPr>
          <p:nvPr/>
        </p:nvPicPr>
        <p:blipFill>
          <a:blip r:embed="rId53"/>
          <a:srcRect l="-505" r="-505"/>
          <a:stretch/>
        </p:blipFill>
        <p:spPr>
          <a:xfrm>
            <a:off x="685800" y="6329477"/>
            <a:ext cx="228600" cy="181051"/>
          </a:xfrm>
          <a:prstGeom prst="rect">
            <a:avLst/>
          </a:prstGeom>
        </p:spPr>
      </p:pic>
      <p:sp>
        <p:nvSpPr>
          <p:cNvPr id="106" name="Text 53"/>
          <p:cNvSpPr txBox="1"/>
          <p:nvPr/>
        </p:nvSpPr>
        <p:spPr>
          <a:xfrm>
            <a:off x="1028700" y="6305702"/>
            <a:ext cx="4234586" cy="228600"/>
          </a:xfrm>
          <a:prstGeom prst="rect">
            <a:avLst/>
          </a:prstGeom>
          <a:noFill/>
          <a:ln/>
        </p:spPr>
        <p:txBody>
          <a:bodyPr wrap="square" lIns="0" tIns="0" rIns="0" bIns="0" rtlCol="0" anchor="ctr"/>
          <a:lstStyle/>
          <a:p>
            <a:pPr marL="0" indent="0" algn="l">
              <a:buNone/>
            </a:pPr>
            <a:r>
              <a:rPr lang="en-US" sz="1200" b="1" dirty="0">
                <a:solidFill>
                  <a:srgbClr val="FFFFFF"/>
                </a:solidFill>
                <a:latin typeface="Noto Sans JP" pitchFamily="34" charset="0"/>
                <a:ea typeface="Noto Sans JP" pitchFamily="34" charset="-122"/>
                <a:cs typeface="Noto Sans JP" pitchFamily="34" charset="-120"/>
              </a:rPr>
              <a:t>最上位モデルへの無制限アクセス</a:t>
            </a:r>
            <a:r>
              <a:rPr lang="en-US" sz="1000" b="1" dirty="0">
                <a:solidFill>
                  <a:srgbClr val="94A3B8"/>
                </a:solidFill>
                <a:latin typeface="Noto Sans JP" pitchFamily="34" charset="0"/>
                <a:ea typeface="Noto Sans JP" pitchFamily="34" charset="-122"/>
                <a:cs typeface="Noto Sans JP" pitchFamily="34" charset="-120"/>
              </a:rPr>
              <a:t>(AIチャット/画像生成)</a:t>
            </a:r>
            <a:endParaRPr lang="en-US" sz="1200" dirty="0"/>
          </a:p>
        </p:txBody>
      </p:sp>
      <p:pic>
        <p:nvPicPr>
          <p:cNvPr id="107" name="Image 51" descr="preencoded.png"/>
          <p:cNvPicPr>
            <a:picLocks noChangeAspect="1"/>
          </p:cNvPicPr>
          <p:nvPr/>
        </p:nvPicPr>
        <p:blipFill>
          <a:blip r:embed="rId54"/>
          <a:srcRect/>
          <a:stretch/>
        </p:blipFill>
        <p:spPr>
          <a:xfrm>
            <a:off x="4823460" y="6329477"/>
            <a:ext cx="181051" cy="181051"/>
          </a:xfrm>
          <a:prstGeom prst="rect">
            <a:avLst/>
          </a:prstGeom>
        </p:spPr>
      </p:pic>
      <p:sp>
        <p:nvSpPr>
          <p:cNvPr id="108" name="Text 54"/>
          <p:cNvSpPr txBox="1"/>
          <p:nvPr/>
        </p:nvSpPr>
        <p:spPr>
          <a:xfrm>
            <a:off x="5118811" y="6305702"/>
            <a:ext cx="2369210" cy="228600"/>
          </a:xfrm>
          <a:prstGeom prst="rect">
            <a:avLst/>
          </a:prstGeom>
          <a:noFill/>
          <a:ln/>
        </p:spPr>
        <p:txBody>
          <a:bodyPr wrap="square" lIns="0" tIns="0" rIns="0" bIns="0" rtlCol="0" anchor="ctr"/>
          <a:lstStyle/>
          <a:p>
            <a:pPr marL="0" indent="0" algn="l">
              <a:buNone/>
            </a:pPr>
            <a:r>
              <a:rPr lang="en-US" sz="1200" b="1" dirty="0">
                <a:solidFill>
                  <a:srgbClr val="FFFFFF"/>
                </a:solidFill>
                <a:latin typeface="Noto Sans JP" pitchFamily="34" charset="0"/>
                <a:ea typeface="Noto Sans JP" pitchFamily="34" charset="-122"/>
                <a:cs typeface="Noto Sans JP" pitchFamily="34" charset="-120"/>
              </a:rPr>
              <a:t>AI Drive 50GB</a:t>
            </a:r>
            <a:r>
              <a:rPr lang="en-US" sz="1000" b="1" dirty="0">
                <a:solidFill>
                  <a:srgbClr val="94A3B8"/>
                </a:solidFill>
                <a:latin typeface="Noto Sans JP" pitchFamily="34" charset="0"/>
                <a:ea typeface="Noto Sans JP" pitchFamily="34" charset="-122"/>
                <a:cs typeface="Noto Sans JP" pitchFamily="34" charset="-120"/>
              </a:rPr>
              <a:t>ストレージ付与</a:t>
            </a:r>
            <a:endParaRPr lang="en-US" sz="1200" dirty="0"/>
          </a:p>
        </p:txBody>
      </p:sp>
      <p:pic>
        <p:nvPicPr>
          <p:cNvPr id="109" name="Image 52" descr="preencoded.png"/>
          <p:cNvPicPr>
            <a:picLocks noChangeAspect="1"/>
          </p:cNvPicPr>
          <p:nvPr/>
        </p:nvPicPr>
        <p:blipFill>
          <a:blip r:embed="rId55"/>
          <a:srcRect/>
          <a:stretch/>
        </p:blipFill>
        <p:spPr>
          <a:xfrm>
            <a:off x="7254850" y="6329477"/>
            <a:ext cx="181051" cy="181051"/>
          </a:xfrm>
          <a:prstGeom prst="rect">
            <a:avLst/>
          </a:prstGeom>
        </p:spPr>
      </p:pic>
      <p:sp>
        <p:nvSpPr>
          <p:cNvPr id="110" name="Text 55"/>
          <p:cNvSpPr txBox="1"/>
          <p:nvPr/>
        </p:nvSpPr>
        <p:spPr>
          <a:xfrm>
            <a:off x="7550201" y="6305702"/>
            <a:ext cx="2212848" cy="228600"/>
          </a:xfrm>
          <a:prstGeom prst="rect">
            <a:avLst/>
          </a:prstGeom>
          <a:noFill/>
          <a:ln/>
        </p:spPr>
        <p:txBody>
          <a:bodyPr wrap="square" lIns="0" tIns="0" rIns="0" bIns="0" rtlCol="0" anchor="ctr"/>
          <a:lstStyle/>
          <a:p>
            <a:pPr marL="0" indent="0" algn="l">
              <a:buNone/>
            </a:pPr>
            <a:r>
              <a:rPr lang="en-US" sz="1200" b="1" dirty="0">
                <a:solidFill>
                  <a:srgbClr val="FFFFFF"/>
                </a:solidFill>
                <a:latin typeface="Noto Sans JP" pitchFamily="34" charset="0"/>
                <a:ea typeface="Noto Sans JP" pitchFamily="34" charset="-122"/>
                <a:cs typeface="Noto Sans JP" pitchFamily="34" charset="-120"/>
              </a:rPr>
              <a:t>商用利用可能</a:t>
            </a:r>
            <a:r>
              <a:rPr lang="en-US" sz="1000" b="1" dirty="0">
                <a:solidFill>
                  <a:srgbClr val="94A3B8"/>
                </a:solidFill>
                <a:latin typeface="Noto Sans JP" pitchFamily="34" charset="0"/>
                <a:ea typeface="Noto Sans JP" pitchFamily="34" charset="-122"/>
                <a:cs typeface="Noto Sans JP" pitchFamily="34" charset="-120"/>
              </a:rPr>
              <a:t>生成コンテンツ</a:t>
            </a:r>
            <a:endParaRPr lang="en-US" sz="1200" dirty="0"/>
          </a:p>
        </p:txBody>
      </p:sp>
      <p:pic>
        <p:nvPicPr>
          <p:cNvPr id="111" name="Image 53" descr="preencoded.png"/>
          <p:cNvPicPr>
            <a:picLocks noChangeAspect="1"/>
          </p:cNvPicPr>
          <p:nvPr/>
        </p:nvPicPr>
        <p:blipFill>
          <a:blip r:embed="rId56"/>
          <a:srcRect t="-51" b="-51"/>
          <a:stretch/>
        </p:blipFill>
        <p:spPr>
          <a:xfrm>
            <a:off x="9597542" y="6254496"/>
            <a:ext cx="1914754" cy="333756"/>
          </a:xfrm>
          <a:prstGeom prst="rect">
            <a:avLst/>
          </a:prstGeom>
        </p:spPr>
      </p:pic>
      <p:sp>
        <p:nvSpPr>
          <p:cNvPr id="112" name="Text 56"/>
          <p:cNvSpPr txBox="1"/>
          <p:nvPr/>
        </p:nvSpPr>
        <p:spPr>
          <a:xfrm>
            <a:off x="9759391" y="6316675"/>
            <a:ext cx="1666951" cy="210312"/>
          </a:xfrm>
          <a:prstGeom prst="rect">
            <a:avLst/>
          </a:prstGeom>
          <a:noFill/>
          <a:ln/>
        </p:spPr>
        <p:txBody>
          <a:bodyPr wrap="square" lIns="0" tIns="0" rIns="0" bIns="0" rtlCol="0" anchor="ctr"/>
          <a:lstStyle/>
          <a:p>
            <a:pPr marL="0" indent="0" algn="l">
              <a:buNone/>
            </a:pPr>
            <a:r>
              <a:rPr lang="en-US" sz="1000" dirty="0">
                <a:solidFill>
                  <a:srgbClr val="CBD5E1"/>
                </a:solidFill>
                <a:latin typeface="Noto Sans JP" pitchFamily="34" charset="0"/>
                <a:ea typeface="Noto Sans JP" pitchFamily="34" charset="-122"/>
                <a:cs typeface="Noto Sans JP" pitchFamily="34" charset="-120"/>
              </a:rPr>
              <a:t>2026年12月31日まで有効</a:t>
            </a:r>
            <a:endParaRPr lang="en-US" sz="1000" dirty="0"/>
          </a:p>
        </p:txBody>
      </p:sp>
      <p:sp>
        <p:nvSpPr>
          <p:cNvPr id="113" name="Text 57"/>
          <p:cNvSpPr txBox="1"/>
          <p:nvPr/>
        </p:nvSpPr>
        <p:spPr>
          <a:xfrm>
            <a:off x="381305" y="152705"/>
            <a:ext cx="7896758" cy="438912"/>
          </a:xfrm>
          <a:prstGeom prst="rect">
            <a:avLst/>
          </a:prstGeom>
          <a:noFill/>
          <a:ln/>
        </p:spPr>
        <p:txBody>
          <a:bodyPr wrap="square" lIns="0" tIns="0" rIns="0" bIns="0" rtlCol="0" anchor="ctr"/>
          <a:lstStyle/>
          <a:p>
            <a:pPr marL="0" indent="0" algn="l">
              <a:buNone/>
            </a:pPr>
            <a:r>
              <a:rPr lang="en-US" sz="3100" b="1" dirty="0">
                <a:solidFill>
                  <a:srgbClr val="1E293B"/>
                </a:solidFill>
                <a:latin typeface="Noto Sans JP" pitchFamily="34" charset="0"/>
                <a:ea typeface="Noto Sans JP" pitchFamily="34" charset="-122"/>
                <a:cs typeface="Noto Sans JP" pitchFamily="34" charset="-120"/>
              </a:rPr>
              <a:t>Gensparkで利用可能な最新AIモデル</a:t>
            </a:r>
            <a:endParaRPr lang="en-US" sz="3100" dirty="0"/>
          </a:p>
        </p:txBody>
      </p:sp>
      <p:sp>
        <p:nvSpPr>
          <p:cNvPr id="114" name="Text 58"/>
          <p:cNvSpPr txBox="1"/>
          <p:nvPr/>
        </p:nvSpPr>
        <p:spPr>
          <a:xfrm>
            <a:off x="381305" y="664769"/>
            <a:ext cx="11621110" cy="257861"/>
          </a:xfrm>
          <a:prstGeom prst="rect">
            <a:avLst/>
          </a:prstGeom>
          <a:noFill/>
          <a:ln/>
        </p:spPr>
        <p:txBody>
          <a:bodyPr wrap="square" lIns="0" tIns="0" rIns="0" bIns="0" rtlCol="0" anchor="ctr"/>
          <a:lstStyle/>
          <a:p>
            <a:pPr marL="0" indent="0" algn="l">
              <a:buNone/>
            </a:pPr>
            <a:r>
              <a:rPr lang="en-US" sz="1300" dirty="0">
                <a:solidFill>
                  <a:srgbClr val="64748B"/>
                </a:solidFill>
                <a:latin typeface="Noto Sans JP" pitchFamily="34" charset="0"/>
                <a:ea typeface="Noto Sans JP" pitchFamily="34" charset="-122"/>
                <a:cs typeface="Noto Sans JP" pitchFamily="34" charset="-120"/>
              </a:rPr>
              <a:t>契約はGensparkだけ。背後で動くこれら全ての最新モデルにアクセス可能です。</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7315200" y="0"/>
            <a:ext cx="4876495" cy="6858000"/>
          </a:xfrm>
          <a:custGeom>
            <a:avLst/>
            <a:gdLst/>
            <a:ahLst/>
            <a:cxnLst/>
            <a:rect l="l" t="t" r="r" b="b"/>
            <a:pathLst>
              <a:path w="4876495" h="6858000">
                <a:moveTo>
                  <a:pt x="975299" y="0"/>
                </a:moveTo>
                <a:lnTo>
                  <a:pt x="4876495" y="0"/>
                </a:lnTo>
                <a:lnTo>
                  <a:pt x="4876495" y="6858000"/>
                </a:lnTo>
                <a:lnTo>
                  <a:pt x="0" y="6858000"/>
                </a:lnTo>
                <a:close/>
              </a:path>
            </a:pathLst>
          </a:custGeom>
          <a:solidFill>
            <a:srgbClr val="F1F5F9"/>
          </a:solidFill>
          <a:ln/>
        </p:spPr>
        <p:txBody>
          <a:bodyPr/>
          <a:lstStyle/>
          <a:p>
            <a:endParaRPr lang="ja-JP" altLang="en-US"/>
          </a:p>
        </p:txBody>
      </p:sp>
      <p:sp>
        <p:nvSpPr>
          <p:cNvPr id="5" name="Text 3"/>
          <p:cNvSpPr txBox="1"/>
          <p:nvPr/>
        </p:nvSpPr>
        <p:spPr>
          <a:xfrm>
            <a:off x="571500" y="6484925"/>
            <a:ext cx="5320894" cy="191110"/>
          </a:xfrm>
          <a:prstGeom prst="rect">
            <a:avLst/>
          </a:prstGeom>
          <a:noFill/>
          <a:ln/>
        </p:spPr>
        <p:txBody>
          <a:bodyPr wrap="square" lIns="0" tIns="0" rIns="0" bIns="0" rtlCol="0" anchor="t"/>
          <a:lstStyle/>
          <a:p>
            <a:pPr marL="0" indent="0" algn="l">
              <a:buNone/>
            </a:pPr>
            <a:r>
              <a:rPr lang="en-US" sz="900" dirty="0">
                <a:solidFill>
                  <a:srgbClr val="94A3B8"/>
                </a:solidFill>
                <a:latin typeface="Noto Sans JP" pitchFamily="34" charset="0"/>
                <a:ea typeface="Noto Sans JP" pitchFamily="34" charset="-122"/>
                <a:cs typeface="Noto Sans JP" pitchFamily="34" charset="-120"/>
              </a:rPr>
              <a:t>特長は2026年1月時点のものです。アップデートにより機能が強化される可能性があります。</a:t>
            </a:r>
            <a:endParaRPr lang="en-US" sz="900" dirty="0"/>
          </a:p>
        </p:txBody>
      </p:sp>
      <p:sp>
        <p:nvSpPr>
          <p:cNvPr id="6" name="Text 4"/>
          <p:cNvSpPr txBox="1"/>
          <p:nvPr/>
        </p:nvSpPr>
        <p:spPr>
          <a:xfrm>
            <a:off x="571500" y="803758"/>
            <a:ext cx="11334902" cy="457200"/>
          </a:xfrm>
          <a:prstGeom prst="rect">
            <a:avLst/>
          </a:prstGeom>
          <a:noFill/>
          <a:ln/>
        </p:spPr>
        <p:txBody>
          <a:bodyPr wrap="square" lIns="0" tIns="0" rIns="0" bIns="0" rtlCol="0" anchor="t"/>
          <a:lstStyle/>
          <a:p>
            <a:pPr marL="0" indent="0" algn="l">
              <a:buNone/>
            </a:pPr>
            <a:r>
              <a:rPr lang="en-US" sz="3000" b="1" dirty="0">
                <a:solidFill>
                  <a:srgbClr val="0F172A"/>
                </a:solidFill>
                <a:latin typeface="Noto Sans JP" pitchFamily="34" charset="0"/>
                <a:ea typeface="Noto Sans JP" pitchFamily="34" charset="-122"/>
                <a:cs typeface="Noto Sans JP" pitchFamily="34" charset="-120"/>
              </a:rPr>
              <a:t>Gensparkの3つの特長</a:t>
            </a:r>
            <a:endParaRPr lang="en-US" sz="3000" dirty="0"/>
          </a:p>
        </p:txBody>
      </p:sp>
      <p:sp>
        <p:nvSpPr>
          <p:cNvPr id="7" name="Text 5"/>
          <p:cNvSpPr txBox="1"/>
          <p:nvPr/>
        </p:nvSpPr>
        <p:spPr>
          <a:xfrm>
            <a:off x="571500" y="1337767"/>
            <a:ext cx="11174882" cy="257861"/>
          </a:xfrm>
          <a:prstGeom prst="rect">
            <a:avLst/>
          </a:prstGeom>
          <a:noFill/>
          <a:ln/>
        </p:spPr>
        <p:txBody>
          <a:bodyPr wrap="square" lIns="0" tIns="0" rIns="0" bIns="0" rtlCol="0" anchor="t"/>
          <a:lstStyle/>
          <a:p>
            <a:pPr marL="0" indent="0" algn="l">
              <a:buNone/>
            </a:pPr>
            <a:r>
              <a:rPr lang="en-US" sz="1300" dirty="0">
                <a:solidFill>
                  <a:srgbClr val="64748B"/>
                </a:solidFill>
                <a:latin typeface="Noto Sans JP" pitchFamily="34" charset="0"/>
                <a:ea typeface="Noto Sans JP" pitchFamily="34" charset="-122"/>
                <a:cs typeface="Noto Sans JP" pitchFamily="34" charset="-120"/>
              </a:rPr>
              <a:t>他のAIツールとは一線を画す、統合型ワークスペースの強み</a:t>
            </a:r>
            <a:endParaRPr lang="en-US" sz="1300" dirty="0"/>
          </a:p>
        </p:txBody>
      </p:sp>
      <p:sp>
        <p:nvSpPr>
          <p:cNvPr id="8" name="Shape 6"/>
          <p:cNvSpPr/>
          <p:nvPr/>
        </p:nvSpPr>
        <p:spPr>
          <a:xfrm>
            <a:off x="571500" y="381305"/>
            <a:ext cx="1600200" cy="314554"/>
          </a:xfrm>
          <a:prstGeom prst="roundRect">
            <a:avLst>
              <a:gd name="adj" fmla="val 176180"/>
            </a:avLst>
          </a:prstGeom>
          <a:solidFill>
            <a:srgbClr val="EFF6FF"/>
          </a:solidFill>
          <a:ln/>
        </p:spPr>
        <p:txBody>
          <a:bodyPr/>
          <a:lstStyle/>
          <a:p>
            <a:endParaRPr lang="ja-JP" altLang="en-US"/>
          </a:p>
        </p:txBody>
      </p:sp>
      <p:pic>
        <p:nvPicPr>
          <p:cNvPr id="9" name="Image 0" descr="preencoded.png"/>
          <p:cNvPicPr>
            <a:picLocks noChangeAspect="1"/>
          </p:cNvPicPr>
          <p:nvPr/>
        </p:nvPicPr>
        <p:blipFill>
          <a:blip r:embed="rId3"/>
          <a:srcRect l="-837" r="-837"/>
          <a:stretch/>
        </p:blipFill>
        <p:spPr>
          <a:xfrm>
            <a:off x="724205" y="473659"/>
            <a:ext cx="152705" cy="133502"/>
          </a:xfrm>
          <a:prstGeom prst="rect">
            <a:avLst/>
          </a:prstGeom>
        </p:spPr>
      </p:pic>
      <p:sp>
        <p:nvSpPr>
          <p:cNvPr id="10" name="Text 7"/>
          <p:cNvSpPr txBox="1"/>
          <p:nvPr/>
        </p:nvSpPr>
        <p:spPr>
          <a:xfrm>
            <a:off x="952805" y="437998"/>
            <a:ext cx="1164031" cy="191110"/>
          </a:xfrm>
          <a:prstGeom prst="rect">
            <a:avLst/>
          </a:prstGeom>
          <a:noFill/>
          <a:ln/>
        </p:spPr>
        <p:txBody>
          <a:bodyPr wrap="square" lIns="0" tIns="0" rIns="0" bIns="0" rtlCol="0" anchor="t"/>
          <a:lstStyle/>
          <a:p>
            <a:pPr marL="0" indent="0" algn="l">
              <a:buNone/>
            </a:pPr>
            <a:r>
              <a:rPr lang="en-US" sz="1000" b="1" kern="0" spc="51" dirty="0">
                <a:solidFill>
                  <a:srgbClr val="2563EB"/>
                </a:solidFill>
                <a:latin typeface="Noto Sans JP" pitchFamily="34" charset="0"/>
                <a:ea typeface="Noto Sans JP" pitchFamily="34" charset="-122"/>
                <a:cs typeface="Noto Sans JP" pitchFamily="34" charset="-120"/>
              </a:rPr>
              <a:t>Why Genspark?</a:t>
            </a:r>
            <a:endParaRPr lang="en-US" sz="1000" dirty="0"/>
          </a:p>
        </p:txBody>
      </p:sp>
      <p:sp>
        <p:nvSpPr>
          <p:cNvPr id="11" name="Shape 8"/>
          <p:cNvSpPr/>
          <p:nvPr/>
        </p:nvSpPr>
        <p:spPr>
          <a:xfrm>
            <a:off x="571500" y="1969618"/>
            <a:ext cx="11048695" cy="1333195"/>
          </a:xfrm>
          <a:prstGeom prst="roundRect">
            <a:avLst>
              <a:gd name="adj" fmla="val 7839"/>
            </a:avLst>
          </a:prstGeom>
          <a:solidFill>
            <a:srgbClr val="FFFFFF"/>
          </a:solidFill>
          <a:ln w="12700">
            <a:solidFill>
              <a:srgbClr val="E2E8F0"/>
            </a:solidFill>
            <a:prstDash val="solid"/>
          </a:ln>
          <a:effectLst>
            <a:outerShdw blurRad="63500" dist="38100" dir="5400000" algn="bl" rotWithShape="0">
              <a:srgbClr val="000000">
                <a:alpha val="5000"/>
              </a:srgbClr>
            </a:outerShdw>
          </a:effectLst>
        </p:spPr>
        <p:txBody>
          <a:bodyPr/>
          <a:lstStyle/>
          <a:p>
            <a:endParaRPr lang="ja-JP" altLang="en-US"/>
          </a:p>
        </p:txBody>
      </p:sp>
      <p:sp>
        <p:nvSpPr>
          <p:cNvPr id="12" name="Shape 9"/>
          <p:cNvSpPr/>
          <p:nvPr/>
        </p:nvSpPr>
        <p:spPr>
          <a:xfrm>
            <a:off x="580644" y="1979676"/>
            <a:ext cx="761695" cy="1314907"/>
          </a:xfrm>
          <a:prstGeom prst="rect">
            <a:avLst/>
          </a:prstGeom>
          <a:solidFill>
            <a:srgbClr val="F8FAFC"/>
          </a:solidFill>
          <a:ln/>
        </p:spPr>
        <p:txBody>
          <a:bodyPr/>
          <a:lstStyle/>
          <a:p>
            <a:endParaRPr lang="ja-JP" altLang="en-US"/>
          </a:p>
        </p:txBody>
      </p:sp>
      <p:sp>
        <p:nvSpPr>
          <p:cNvPr id="13" name="Shape 10"/>
          <p:cNvSpPr/>
          <p:nvPr/>
        </p:nvSpPr>
        <p:spPr>
          <a:xfrm>
            <a:off x="1333195" y="1979676"/>
            <a:ext cx="9144" cy="1314907"/>
          </a:xfrm>
          <a:prstGeom prst="rect">
            <a:avLst/>
          </a:prstGeom>
          <a:solidFill>
            <a:srgbClr val="E2E8F0"/>
          </a:solidFill>
          <a:ln/>
        </p:spPr>
        <p:txBody>
          <a:bodyPr/>
          <a:lstStyle/>
          <a:p>
            <a:endParaRPr lang="ja-JP" altLang="en-US"/>
          </a:p>
        </p:txBody>
      </p:sp>
      <p:sp>
        <p:nvSpPr>
          <p:cNvPr id="14" name="Shape 11"/>
          <p:cNvSpPr/>
          <p:nvPr/>
        </p:nvSpPr>
        <p:spPr>
          <a:xfrm>
            <a:off x="767182" y="2446020"/>
            <a:ext cx="381305" cy="381305"/>
          </a:xfrm>
          <a:prstGeom prst="ellipse">
            <a:avLst/>
          </a:prstGeom>
          <a:solidFill>
            <a:srgbClr val="2563EB"/>
          </a:solidFill>
          <a:ln/>
        </p:spPr>
        <p:txBody>
          <a:bodyPr/>
          <a:lstStyle/>
          <a:p>
            <a:endParaRPr lang="ja-JP" altLang="en-US"/>
          </a:p>
        </p:txBody>
      </p:sp>
      <p:pic>
        <p:nvPicPr>
          <p:cNvPr id="15" name="Image 1" descr="preencoded.png"/>
          <p:cNvPicPr>
            <a:picLocks noChangeAspect="1"/>
          </p:cNvPicPr>
          <p:nvPr/>
        </p:nvPicPr>
        <p:blipFill>
          <a:blip r:embed="rId4"/>
          <a:srcRect l="-1082" r="-1082"/>
          <a:stretch/>
        </p:blipFill>
        <p:spPr>
          <a:xfrm>
            <a:off x="875995" y="2546604"/>
            <a:ext cx="161849" cy="181051"/>
          </a:xfrm>
          <a:prstGeom prst="rect">
            <a:avLst/>
          </a:prstGeom>
        </p:spPr>
      </p:pic>
      <p:sp>
        <p:nvSpPr>
          <p:cNvPr id="16" name="Text 12"/>
          <p:cNvSpPr txBox="1"/>
          <p:nvPr/>
        </p:nvSpPr>
        <p:spPr>
          <a:xfrm>
            <a:off x="1628546" y="2194560"/>
            <a:ext cx="3027578" cy="324612"/>
          </a:xfrm>
          <a:prstGeom prst="rect">
            <a:avLst/>
          </a:prstGeom>
          <a:noFill/>
          <a:ln/>
        </p:spPr>
        <p:txBody>
          <a:bodyPr wrap="square" lIns="0" tIns="0" rIns="0" bIns="0" rtlCol="0" anchor="t"/>
          <a:lstStyle/>
          <a:p>
            <a:pPr marL="0" indent="0" algn="l">
              <a:buNone/>
            </a:pPr>
            <a:r>
              <a:rPr lang="en-US" sz="1600" b="1" dirty="0">
                <a:solidFill>
                  <a:srgbClr val="1E293B"/>
                </a:solidFill>
                <a:latin typeface="Noto Sans JP" pitchFamily="34" charset="0"/>
                <a:ea typeface="Noto Sans JP" pitchFamily="34" charset="-122"/>
                <a:cs typeface="Noto Sans JP" pitchFamily="34" charset="-120"/>
              </a:rPr>
              <a:t>「Super Agent」システム</a:t>
            </a:r>
            <a:endParaRPr lang="en-US" sz="1600" dirty="0"/>
          </a:p>
        </p:txBody>
      </p:sp>
      <p:sp>
        <p:nvSpPr>
          <p:cNvPr id="17" name="Text 13"/>
          <p:cNvSpPr txBox="1"/>
          <p:nvPr/>
        </p:nvSpPr>
        <p:spPr>
          <a:xfrm>
            <a:off x="1628546" y="2590495"/>
            <a:ext cx="6954012" cy="495605"/>
          </a:xfrm>
          <a:prstGeom prst="rect">
            <a:avLst/>
          </a:prstGeom>
          <a:noFill/>
          <a:ln/>
        </p:spPr>
        <p:txBody>
          <a:bodyPr wrap="square" lIns="0" tIns="0" rIns="0" bIns="0" rtlCol="0" anchor="t"/>
          <a:lstStyle/>
          <a:p>
            <a:pPr marL="0" indent="0" algn="l">
              <a:buNone/>
            </a:pPr>
            <a:r>
              <a:rPr lang="ja-JP" altLang="en-US" sz="1200" dirty="0">
                <a:solidFill>
                  <a:srgbClr val="475569"/>
                </a:solidFill>
                <a:latin typeface="Noto Sans JP" pitchFamily="34" charset="0"/>
                <a:ea typeface="Noto Sans JP" pitchFamily="34" charset="-122"/>
                <a:cs typeface="Noto Sans JP" pitchFamily="34" charset="-120"/>
              </a:rPr>
              <a:t>複数の</a:t>
            </a:r>
            <a:r>
              <a:rPr lang="en-US" sz="1200" dirty="0" err="1">
                <a:solidFill>
                  <a:srgbClr val="475569"/>
                </a:solidFill>
                <a:latin typeface="Noto Sans JP" pitchFamily="34" charset="0"/>
                <a:ea typeface="Noto Sans JP" pitchFamily="34" charset="-122"/>
                <a:cs typeface="Noto Sans JP" pitchFamily="34" charset="-120"/>
              </a:rPr>
              <a:t>専門AIエージェントと多数のツールが自律的に協調</a:t>
            </a:r>
            <a:r>
              <a:rPr lang="en-US" sz="1200" dirty="0">
                <a:solidFill>
                  <a:srgbClr val="475569"/>
                </a:solidFill>
                <a:latin typeface="Noto Sans JP" pitchFamily="34" charset="0"/>
                <a:ea typeface="Noto Sans JP" pitchFamily="34" charset="-122"/>
                <a:cs typeface="Noto Sans JP" pitchFamily="34" charset="-120"/>
              </a:rPr>
              <a:t>。</a:t>
            </a:r>
          </a:p>
          <a:p>
            <a:pPr marL="0" indent="0" algn="l">
              <a:buNone/>
            </a:pPr>
            <a:r>
              <a:rPr lang="en-US" sz="1200" dirty="0" err="1">
                <a:solidFill>
                  <a:srgbClr val="475569"/>
                </a:solidFill>
                <a:latin typeface="Noto Sans JP" pitchFamily="34" charset="0"/>
                <a:ea typeface="Noto Sans JP" pitchFamily="34" charset="-122"/>
                <a:cs typeface="Noto Sans JP" pitchFamily="34" charset="-120"/>
              </a:rPr>
              <a:t>情報収集・分析・資料作成までを一気通貫で完結します</a:t>
            </a:r>
            <a:r>
              <a:rPr lang="en-US" sz="1200" dirty="0">
                <a:solidFill>
                  <a:srgbClr val="475569"/>
                </a:solidFill>
                <a:latin typeface="Noto Sans JP" pitchFamily="34" charset="0"/>
                <a:ea typeface="Noto Sans JP" pitchFamily="34" charset="-122"/>
                <a:cs typeface="Noto Sans JP" pitchFamily="34" charset="-120"/>
              </a:rPr>
              <a:t>。</a:t>
            </a:r>
            <a:endParaRPr lang="en-US" sz="1200" dirty="0"/>
          </a:p>
        </p:txBody>
      </p:sp>
      <p:sp>
        <p:nvSpPr>
          <p:cNvPr id="18" name="Shape 14"/>
          <p:cNvSpPr/>
          <p:nvPr/>
        </p:nvSpPr>
        <p:spPr>
          <a:xfrm>
            <a:off x="571500" y="3532327"/>
            <a:ext cx="11048695" cy="1333195"/>
          </a:xfrm>
          <a:prstGeom prst="roundRect">
            <a:avLst>
              <a:gd name="adj" fmla="val 7839"/>
            </a:avLst>
          </a:prstGeom>
          <a:solidFill>
            <a:srgbClr val="FFFFFF"/>
          </a:solidFill>
          <a:ln w="12700">
            <a:solidFill>
              <a:srgbClr val="E2E8F0"/>
            </a:solidFill>
            <a:prstDash val="solid"/>
          </a:ln>
          <a:effectLst>
            <a:outerShdw blurRad="63500" dist="38100" dir="5400000" algn="bl" rotWithShape="0">
              <a:srgbClr val="000000">
                <a:alpha val="5000"/>
              </a:srgbClr>
            </a:outerShdw>
          </a:effectLst>
        </p:spPr>
        <p:txBody>
          <a:bodyPr/>
          <a:lstStyle/>
          <a:p>
            <a:endParaRPr lang="ja-JP" altLang="en-US"/>
          </a:p>
        </p:txBody>
      </p:sp>
      <p:sp>
        <p:nvSpPr>
          <p:cNvPr id="19" name="Shape 15"/>
          <p:cNvSpPr/>
          <p:nvPr/>
        </p:nvSpPr>
        <p:spPr>
          <a:xfrm>
            <a:off x="580644" y="3541471"/>
            <a:ext cx="761695" cy="1314907"/>
          </a:xfrm>
          <a:prstGeom prst="rect">
            <a:avLst/>
          </a:prstGeom>
          <a:solidFill>
            <a:srgbClr val="F8FAFC"/>
          </a:solidFill>
          <a:ln/>
        </p:spPr>
        <p:txBody>
          <a:bodyPr/>
          <a:lstStyle/>
          <a:p>
            <a:endParaRPr lang="ja-JP" altLang="en-US"/>
          </a:p>
        </p:txBody>
      </p:sp>
      <p:sp>
        <p:nvSpPr>
          <p:cNvPr id="20" name="Shape 16"/>
          <p:cNvSpPr/>
          <p:nvPr/>
        </p:nvSpPr>
        <p:spPr>
          <a:xfrm>
            <a:off x="1333195" y="3541471"/>
            <a:ext cx="9144" cy="1314907"/>
          </a:xfrm>
          <a:prstGeom prst="rect">
            <a:avLst/>
          </a:prstGeom>
          <a:solidFill>
            <a:srgbClr val="E2E8F0"/>
          </a:solidFill>
          <a:ln/>
        </p:spPr>
        <p:txBody>
          <a:bodyPr/>
          <a:lstStyle/>
          <a:p>
            <a:endParaRPr lang="ja-JP" altLang="en-US"/>
          </a:p>
        </p:txBody>
      </p:sp>
      <p:sp>
        <p:nvSpPr>
          <p:cNvPr id="21" name="Shape 17"/>
          <p:cNvSpPr/>
          <p:nvPr/>
        </p:nvSpPr>
        <p:spPr>
          <a:xfrm>
            <a:off x="767182" y="4007815"/>
            <a:ext cx="381305" cy="381305"/>
          </a:xfrm>
          <a:prstGeom prst="ellipse">
            <a:avLst/>
          </a:prstGeom>
          <a:solidFill>
            <a:srgbClr val="2563EB"/>
          </a:solidFill>
          <a:ln/>
        </p:spPr>
        <p:txBody>
          <a:bodyPr/>
          <a:lstStyle/>
          <a:p>
            <a:endParaRPr lang="ja-JP" altLang="en-US"/>
          </a:p>
        </p:txBody>
      </p:sp>
      <p:pic>
        <p:nvPicPr>
          <p:cNvPr id="22" name="Image 2" descr="preencoded.png"/>
          <p:cNvPicPr>
            <a:picLocks noChangeAspect="1"/>
          </p:cNvPicPr>
          <p:nvPr/>
        </p:nvPicPr>
        <p:blipFill>
          <a:blip r:embed="rId4"/>
          <a:srcRect l="-1082" r="-1082"/>
          <a:stretch/>
        </p:blipFill>
        <p:spPr>
          <a:xfrm>
            <a:off x="875995" y="4108399"/>
            <a:ext cx="161849" cy="181051"/>
          </a:xfrm>
          <a:prstGeom prst="rect">
            <a:avLst/>
          </a:prstGeom>
        </p:spPr>
      </p:pic>
      <p:sp>
        <p:nvSpPr>
          <p:cNvPr id="23" name="Text 18"/>
          <p:cNvSpPr txBox="1"/>
          <p:nvPr/>
        </p:nvSpPr>
        <p:spPr>
          <a:xfrm>
            <a:off x="1628546" y="3756355"/>
            <a:ext cx="3789274" cy="324612"/>
          </a:xfrm>
          <a:prstGeom prst="rect">
            <a:avLst/>
          </a:prstGeom>
          <a:noFill/>
          <a:ln/>
        </p:spPr>
        <p:txBody>
          <a:bodyPr wrap="square" lIns="0" tIns="0" rIns="0" bIns="0" rtlCol="0" anchor="t"/>
          <a:lstStyle/>
          <a:p>
            <a:pPr marL="0" indent="0" algn="l">
              <a:buNone/>
            </a:pPr>
            <a:r>
              <a:rPr lang="en-US" sz="1600" b="1" dirty="0">
                <a:solidFill>
                  <a:srgbClr val="1E293B"/>
                </a:solidFill>
                <a:latin typeface="Noto Sans JP" pitchFamily="34" charset="0"/>
                <a:ea typeface="Noto Sans JP" pitchFamily="34" charset="-122"/>
                <a:cs typeface="Noto Sans JP" pitchFamily="34" charset="-120"/>
              </a:rPr>
              <a:t>プロフェッショナルなデザイン品質</a:t>
            </a:r>
            <a:endParaRPr lang="en-US" sz="1600" dirty="0"/>
          </a:p>
        </p:txBody>
      </p:sp>
      <p:sp>
        <p:nvSpPr>
          <p:cNvPr id="24" name="Text 19"/>
          <p:cNvSpPr txBox="1"/>
          <p:nvPr/>
        </p:nvSpPr>
        <p:spPr>
          <a:xfrm>
            <a:off x="1628546" y="4153205"/>
            <a:ext cx="6954012" cy="495605"/>
          </a:xfrm>
          <a:prstGeom prst="rect">
            <a:avLst/>
          </a:prstGeom>
          <a:noFill/>
          <a:ln/>
        </p:spPr>
        <p:txBody>
          <a:bodyPr wrap="square" lIns="0" tIns="0" rIns="0" bIns="0" rtlCol="0" anchor="t"/>
          <a:lstStyle/>
          <a:p>
            <a:pPr marL="0" indent="0" algn="l">
              <a:buNone/>
            </a:pPr>
            <a:r>
              <a:rPr lang="en-US" sz="1200" dirty="0">
                <a:solidFill>
                  <a:srgbClr val="475569"/>
                </a:solidFill>
                <a:latin typeface="Noto Sans JP" pitchFamily="34" charset="0"/>
                <a:ea typeface="Noto Sans JP" pitchFamily="34" charset="-122"/>
                <a:cs typeface="Noto Sans JP" pitchFamily="34" charset="-120"/>
              </a:rPr>
              <a:t>デザイン知識がなくても、デザイナーが作成したような高品質なレイアウトと配色のプレゼン資料を自動生成します。</a:t>
            </a:r>
            <a:endParaRPr lang="en-US" sz="1200" dirty="0"/>
          </a:p>
        </p:txBody>
      </p:sp>
      <p:sp>
        <p:nvSpPr>
          <p:cNvPr id="25" name="Shape 20"/>
          <p:cNvSpPr/>
          <p:nvPr/>
        </p:nvSpPr>
        <p:spPr>
          <a:xfrm>
            <a:off x="571500" y="5094122"/>
            <a:ext cx="11048695" cy="1333195"/>
          </a:xfrm>
          <a:prstGeom prst="roundRect">
            <a:avLst>
              <a:gd name="adj" fmla="val 7839"/>
            </a:avLst>
          </a:prstGeom>
          <a:solidFill>
            <a:srgbClr val="FFFFFF"/>
          </a:solidFill>
          <a:ln w="12700">
            <a:solidFill>
              <a:srgbClr val="E2E8F0"/>
            </a:solidFill>
            <a:prstDash val="solid"/>
          </a:ln>
          <a:effectLst>
            <a:outerShdw blurRad="63500" dist="38100" dir="5400000" algn="bl" rotWithShape="0">
              <a:srgbClr val="000000">
                <a:alpha val="5000"/>
              </a:srgbClr>
            </a:outerShdw>
          </a:effectLst>
        </p:spPr>
        <p:txBody>
          <a:bodyPr/>
          <a:lstStyle/>
          <a:p>
            <a:endParaRPr lang="ja-JP" altLang="en-US"/>
          </a:p>
        </p:txBody>
      </p:sp>
      <p:sp>
        <p:nvSpPr>
          <p:cNvPr id="26" name="Shape 21"/>
          <p:cNvSpPr/>
          <p:nvPr/>
        </p:nvSpPr>
        <p:spPr>
          <a:xfrm>
            <a:off x="580644" y="5103266"/>
            <a:ext cx="761695" cy="1314907"/>
          </a:xfrm>
          <a:prstGeom prst="rect">
            <a:avLst/>
          </a:prstGeom>
          <a:solidFill>
            <a:srgbClr val="F8FAFC"/>
          </a:solidFill>
          <a:ln/>
        </p:spPr>
        <p:txBody>
          <a:bodyPr/>
          <a:lstStyle/>
          <a:p>
            <a:endParaRPr lang="ja-JP" altLang="en-US"/>
          </a:p>
        </p:txBody>
      </p:sp>
      <p:sp>
        <p:nvSpPr>
          <p:cNvPr id="27" name="Shape 22"/>
          <p:cNvSpPr/>
          <p:nvPr/>
        </p:nvSpPr>
        <p:spPr>
          <a:xfrm>
            <a:off x="1333195" y="5103266"/>
            <a:ext cx="9144" cy="1314907"/>
          </a:xfrm>
          <a:prstGeom prst="rect">
            <a:avLst/>
          </a:prstGeom>
          <a:solidFill>
            <a:srgbClr val="E2E8F0"/>
          </a:solidFill>
          <a:ln/>
        </p:spPr>
        <p:txBody>
          <a:bodyPr/>
          <a:lstStyle/>
          <a:p>
            <a:endParaRPr lang="ja-JP" altLang="en-US"/>
          </a:p>
        </p:txBody>
      </p:sp>
      <p:sp>
        <p:nvSpPr>
          <p:cNvPr id="28" name="Shape 23"/>
          <p:cNvSpPr/>
          <p:nvPr/>
        </p:nvSpPr>
        <p:spPr>
          <a:xfrm>
            <a:off x="767182" y="5570525"/>
            <a:ext cx="381305" cy="381305"/>
          </a:xfrm>
          <a:prstGeom prst="ellipse">
            <a:avLst/>
          </a:prstGeom>
          <a:solidFill>
            <a:srgbClr val="2563EB"/>
          </a:solidFill>
          <a:ln/>
        </p:spPr>
        <p:txBody>
          <a:bodyPr/>
          <a:lstStyle/>
          <a:p>
            <a:endParaRPr lang="ja-JP" altLang="en-US"/>
          </a:p>
        </p:txBody>
      </p:sp>
      <p:pic>
        <p:nvPicPr>
          <p:cNvPr id="29" name="Image 3" descr="preencoded.png"/>
          <p:cNvPicPr>
            <a:picLocks noChangeAspect="1"/>
          </p:cNvPicPr>
          <p:nvPr/>
        </p:nvPicPr>
        <p:blipFill>
          <a:blip r:embed="rId4"/>
          <a:srcRect l="-1082" r="-1082"/>
          <a:stretch/>
        </p:blipFill>
        <p:spPr>
          <a:xfrm>
            <a:off x="875995" y="5670194"/>
            <a:ext cx="161849" cy="181051"/>
          </a:xfrm>
          <a:prstGeom prst="rect">
            <a:avLst/>
          </a:prstGeom>
        </p:spPr>
      </p:pic>
      <p:sp>
        <p:nvSpPr>
          <p:cNvPr id="30" name="Text 24"/>
          <p:cNvSpPr txBox="1"/>
          <p:nvPr/>
        </p:nvSpPr>
        <p:spPr>
          <a:xfrm>
            <a:off x="1628546" y="5319065"/>
            <a:ext cx="3627425" cy="324612"/>
          </a:xfrm>
          <a:prstGeom prst="rect">
            <a:avLst/>
          </a:prstGeom>
          <a:noFill/>
          <a:ln/>
        </p:spPr>
        <p:txBody>
          <a:bodyPr wrap="square" lIns="0" tIns="0" rIns="0" bIns="0" rtlCol="0" anchor="t"/>
          <a:lstStyle/>
          <a:p>
            <a:pPr marL="0" indent="0" algn="l">
              <a:buNone/>
            </a:pPr>
            <a:r>
              <a:rPr lang="en-US" sz="1600" b="1" dirty="0">
                <a:solidFill>
                  <a:srgbClr val="1E293B"/>
                </a:solidFill>
                <a:latin typeface="Noto Sans JP" pitchFamily="34" charset="0"/>
                <a:ea typeface="Noto Sans JP" pitchFamily="34" charset="-122"/>
                <a:cs typeface="Noto Sans JP" pitchFamily="34" charset="-120"/>
              </a:rPr>
              <a:t>マルチモデル最適化 &amp; コスト効率</a:t>
            </a:r>
            <a:endParaRPr lang="en-US" sz="1600" dirty="0"/>
          </a:p>
        </p:txBody>
      </p:sp>
      <p:sp>
        <p:nvSpPr>
          <p:cNvPr id="31" name="Text 25"/>
          <p:cNvSpPr txBox="1"/>
          <p:nvPr/>
        </p:nvSpPr>
        <p:spPr>
          <a:xfrm>
            <a:off x="1628546" y="5715000"/>
            <a:ext cx="6954012" cy="495605"/>
          </a:xfrm>
          <a:prstGeom prst="rect">
            <a:avLst/>
          </a:prstGeom>
          <a:noFill/>
          <a:ln/>
        </p:spPr>
        <p:txBody>
          <a:bodyPr wrap="square" lIns="0" tIns="0" rIns="0" bIns="0" rtlCol="0" anchor="t"/>
          <a:lstStyle/>
          <a:p>
            <a:pPr marL="0" indent="0" algn="l">
              <a:buNone/>
            </a:pPr>
            <a:r>
              <a:rPr lang="en-US" sz="1200" dirty="0">
                <a:solidFill>
                  <a:srgbClr val="475569"/>
                </a:solidFill>
                <a:latin typeface="Noto Sans JP" pitchFamily="34" charset="0"/>
                <a:ea typeface="Noto Sans JP" pitchFamily="34" charset="-122"/>
                <a:cs typeface="Noto Sans JP" pitchFamily="34" charset="-120"/>
              </a:rPr>
              <a:t>ChatGPT、Gemini、Claudeなどから最適なモデルを自動選択。1つの契約で複数モデルを利用でき、コストパフォーマンスに優れます。</a:t>
            </a:r>
            <a:endParaRPr lang="en-US" sz="1200" dirty="0"/>
          </a:p>
        </p:txBody>
      </p:sp>
      <p:sp>
        <p:nvSpPr>
          <p:cNvPr id="32" name="Shape 26"/>
          <p:cNvSpPr/>
          <p:nvPr/>
        </p:nvSpPr>
        <p:spPr>
          <a:xfrm>
            <a:off x="8753551" y="1979676"/>
            <a:ext cx="2857500" cy="1314907"/>
          </a:xfrm>
          <a:prstGeom prst="rect">
            <a:avLst/>
          </a:prstGeom>
          <a:solidFill>
            <a:srgbClr val="F0F9FF"/>
          </a:solidFill>
          <a:ln/>
        </p:spPr>
        <p:txBody>
          <a:bodyPr/>
          <a:lstStyle/>
          <a:p>
            <a:endParaRPr lang="ja-JP" altLang="en-US"/>
          </a:p>
        </p:txBody>
      </p:sp>
      <p:pic>
        <p:nvPicPr>
          <p:cNvPr id="33" name="Image 4" descr="preencoded.png"/>
          <p:cNvPicPr>
            <a:picLocks noChangeAspect="1"/>
          </p:cNvPicPr>
          <p:nvPr/>
        </p:nvPicPr>
        <p:blipFill>
          <a:blip r:embed="rId5">
            <a:alphaModFix amt="20000"/>
          </a:blip>
          <a:srcRect t="-25" b="-25"/>
          <a:stretch/>
        </p:blipFill>
        <p:spPr>
          <a:xfrm>
            <a:off x="11020349" y="2779776"/>
            <a:ext cx="685800" cy="609905"/>
          </a:xfrm>
          <a:prstGeom prst="rect">
            <a:avLst/>
          </a:prstGeom>
        </p:spPr>
      </p:pic>
      <p:sp>
        <p:nvSpPr>
          <p:cNvPr id="34" name="Shape 27"/>
          <p:cNvSpPr/>
          <p:nvPr/>
        </p:nvSpPr>
        <p:spPr>
          <a:xfrm>
            <a:off x="8753551" y="3541471"/>
            <a:ext cx="2857500" cy="1314907"/>
          </a:xfrm>
          <a:prstGeom prst="rect">
            <a:avLst/>
          </a:prstGeom>
          <a:solidFill>
            <a:srgbClr val="F5F3FF"/>
          </a:solidFill>
          <a:ln/>
        </p:spPr>
        <p:txBody>
          <a:bodyPr/>
          <a:lstStyle/>
          <a:p>
            <a:endParaRPr lang="ja-JP" altLang="en-US"/>
          </a:p>
        </p:txBody>
      </p:sp>
      <p:pic>
        <p:nvPicPr>
          <p:cNvPr id="35" name="Image 5" descr="preencoded.png"/>
          <p:cNvPicPr>
            <a:picLocks noChangeAspect="1"/>
          </p:cNvPicPr>
          <p:nvPr/>
        </p:nvPicPr>
        <p:blipFill>
          <a:blip r:embed="rId6">
            <a:alphaModFix amt="20000"/>
          </a:blip>
          <a:srcRect/>
          <a:stretch/>
        </p:blipFill>
        <p:spPr>
          <a:xfrm>
            <a:off x="11096244" y="4341571"/>
            <a:ext cx="609905" cy="609905"/>
          </a:xfrm>
          <a:prstGeom prst="rect">
            <a:avLst/>
          </a:prstGeom>
        </p:spPr>
      </p:pic>
      <p:sp>
        <p:nvSpPr>
          <p:cNvPr id="36" name="Shape 28"/>
          <p:cNvSpPr/>
          <p:nvPr/>
        </p:nvSpPr>
        <p:spPr>
          <a:xfrm>
            <a:off x="8753551" y="5103266"/>
            <a:ext cx="2857500" cy="1314907"/>
          </a:xfrm>
          <a:prstGeom prst="rect">
            <a:avLst/>
          </a:prstGeom>
          <a:solidFill>
            <a:srgbClr val="FFF7ED"/>
          </a:solidFill>
          <a:ln/>
        </p:spPr>
        <p:txBody>
          <a:bodyPr/>
          <a:lstStyle/>
          <a:p>
            <a:endParaRPr lang="ja-JP" altLang="en-US"/>
          </a:p>
        </p:txBody>
      </p:sp>
      <p:pic>
        <p:nvPicPr>
          <p:cNvPr id="37" name="Image 6" descr="preencoded.png"/>
          <p:cNvPicPr>
            <a:picLocks noChangeAspect="1"/>
          </p:cNvPicPr>
          <p:nvPr/>
        </p:nvPicPr>
        <p:blipFill>
          <a:blip r:embed="rId7">
            <a:alphaModFix amt="20000"/>
          </a:blip>
          <a:srcRect/>
          <a:stretch/>
        </p:blipFill>
        <p:spPr>
          <a:xfrm>
            <a:off x="11096244" y="5903366"/>
            <a:ext cx="609905" cy="609905"/>
          </a:xfrm>
          <a:prstGeom prst="rect">
            <a:avLst/>
          </a:prstGeom>
        </p:spPr>
      </p:pic>
      <p:sp>
        <p:nvSpPr>
          <p:cNvPr id="38" name="Shape 29"/>
          <p:cNvSpPr/>
          <p:nvPr/>
        </p:nvSpPr>
        <p:spPr>
          <a:xfrm>
            <a:off x="9392717" y="2383841"/>
            <a:ext cx="1580998" cy="504749"/>
          </a:xfrm>
          <a:prstGeom prst="roundRect">
            <a:avLst>
              <a:gd name="adj" fmla="val 41017"/>
            </a:avLst>
          </a:prstGeom>
          <a:solidFill>
            <a:srgbClr val="FFFFFF"/>
          </a:solidFill>
          <a:ln/>
          <a:effectLst>
            <a:outerShdw blurRad="63500" dist="38100" dir="5400000" algn="bl" rotWithShape="0">
              <a:srgbClr val="000000">
                <a:alpha val="5000"/>
              </a:srgbClr>
            </a:outerShdw>
          </a:effectLst>
        </p:spPr>
        <p:txBody>
          <a:bodyPr/>
          <a:lstStyle/>
          <a:p>
            <a:endParaRPr lang="ja-JP" altLang="en-US"/>
          </a:p>
        </p:txBody>
      </p:sp>
      <p:sp>
        <p:nvSpPr>
          <p:cNvPr id="39" name="Text 30"/>
          <p:cNvSpPr txBox="1"/>
          <p:nvPr/>
        </p:nvSpPr>
        <p:spPr>
          <a:xfrm>
            <a:off x="10030968" y="2533802"/>
            <a:ext cx="894283" cy="210312"/>
          </a:xfrm>
          <a:prstGeom prst="rect">
            <a:avLst/>
          </a:prstGeom>
          <a:noFill/>
          <a:ln/>
        </p:spPr>
        <p:txBody>
          <a:bodyPr wrap="square" lIns="0" tIns="0" rIns="0" bIns="0" rtlCol="0" anchor="t"/>
          <a:lstStyle/>
          <a:p>
            <a:pPr marL="0" indent="0" algn="l">
              <a:buNone/>
            </a:pPr>
            <a:r>
              <a:rPr lang="en-US" sz="1000" b="1" dirty="0">
                <a:solidFill>
                  <a:srgbClr val="2563EB"/>
                </a:solidFill>
                <a:latin typeface="Noto Sans JP" pitchFamily="34" charset="0"/>
                <a:ea typeface="Noto Sans JP" pitchFamily="34" charset="-122"/>
                <a:cs typeface="Noto Sans JP" pitchFamily="34" charset="-120"/>
              </a:rPr>
              <a:t>Multi-Agent</a:t>
            </a:r>
            <a:endParaRPr lang="en-US" sz="1000" dirty="0"/>
          </a:p>
        </p:txBody>
      </p:sp>
      <p:sp>
        <p:nvSpPr>
          <p:cNvPr id="40" name="Shape 31"/>
          <p:cNvSpPr/>
          <p:nvPr/>
        </p:nvSpPr>
        <p:spPr>
          <a:xfrm>
            <a:off x="9544507" y="2460650"/>
            <a:ext cx="66751" cy="66751"/>
          </a:xfrm>
          <a:prstGeom prst="ellipse">
            <a:avLst/>
          </a:prstGeom>
          <a:solidFill>
            <a:srgbClr val="0EA5E9">
              <a:alpha val="80000"/>
            </a:srgbClr>
          </a:solidFill>
          <a:ln/>
        </p:spPr>
        <p:txBody>
          <a:bodyPr/>
          <a:lstStyle/>
          <a:p>
            <a:endParaRPr lang="ja-JP" altLang="en-US"/>
          </a:p>
        </p:txBody>
      </p:sp>
      <p:sp>
        <p:nvSpPr>
          <p:cNvPr id="41" name="Shape 32"/>
          <p:cNvSpPr/>
          <p:nvPr/>
        </p:nvSpPr>
        <p:spPr>
          <a:xfrm>
            <a:off x="9639605" y="2460650"/>
            <a:ext cx="66751" cy="66751"/>
          </a:xfrm>
          <a:prstGeom prst="ellipse">
            <a:avLst/>
          </a:prstGeom>
          <a:solidFill>
            <a:srgbClr val="0EA5E9">
              <a:alpha val="80000"/>
            </a:srgbClr>
          </a:solidFill>
          <a:ln/>
        </p:spPr>
        <p:txBody>
          <a:bodyPr/>
          <a:lstStyle/>
          <a:p>
            <a:endParaRPr lang="ja-JP" altLang="en-US"/>
          </a:p>
        </p:txBody>
      </p:sp>
      <p:sp>
        <p:nvSpPr>
          <p:cNvPr id="42" name="Shape 33"/>
          <p:cNvSpPr/>
          <p:nvPr/>
        </p:nvSpPr>
        <p:spPr>
          <a:xfrm>
            <a:off x="9735617" y="2460650"/>
            <a:ext cx="66751" cy="66751"/>
          </a:xfrm>
          <a:prstGeom prst="ellipse">
            <a:avLst/>
          </a:prstGeom>
          <a:solidFill>
            <a:srgbClr val="0EA5E9">
              <a:alpha val="80000"/>
            </a:srgbClr>
          </a:solidFill>
          <a:ln/>
        </p:spPr>
        <p:txBody>
          <a:bodyPr/>
          <a:lstStyle/>
          <a:p>
            <a:endParaRPr lang="ja-JP" altLang="en-US"/>
          </a:p>
        </p:txBody>
      </p:sp>
      <p:sp>
        <p:nvSpPr>
          <p:cNvPr id="43" name="Shape 34"/>
          <p:cNvSpPr/>
          <p:nvPr/>
        </p:nvSpPr>
        <p:spPr>
          <a:xfrm>
            <a:off x="9830714" y="2460650"/>
            <a:ext cx="66751" cy="66751"/>
          </a:xfrm>
          <a:prstGeom prst="ellipse">
            <a:avLst/>
          </a:prstGeom>
          <a:solidFill>
            <a:srgbClr val="0EA5E9">
              <a:alpha val="80000"/>
            </a:srgbClr>
          </a:solidFill>
          <a:ln/>
        </p:spPr>
        <p:txBody>
          <a:bodyPr/>
          <a:lstStyle/>
          <a:p>
            <a:endParaRPr lang="ja-JP" altLang="en-US"/>
          </a:p>
        </p:txBody>
      </p:sp>
      <p:sp>
        <p:nvSpPr>
          <p:cNvPr id="44" name="Shape 35"/>
          <p:cNvSpPr/>
          <p:nvPr/>
        </p:nvSpPr>
        <p:spPr>
          <a:xfrm>
            <a:off x="9544507" y="2555748"/>
            <a:ext cx="66751" cy="66751"/>
          </a:xfrm>
          <a:prstGeom prst="ellipse">
            <a:avLst/>
          </a:prstGeom>
          <a:solidFill>
            <a:srgbClr val="0EA5E9">
              <a:alpha val="80000"/>
            </a:srgbClr>
          </a:solidFill>
          <a:ln/>
        </p:spPr>
        <p:txBody>
          <a:bodyPr/>
          <a:lstStyle/>
          <a:p>
            <a:endParaRPr lang="ja-JP" altLang="en-US"/>
          </a:p>
        </p:txBody>
      </p:sp>
      <p:sp>
        <p:nvSpPr>
          <p:cNvPr id="45" name="Shape 36"/>
          <p:cNvSpPr/>
          <p:nvPr/>
        </p:nvSpPr>
        <p:spPr>
          <a:xfrm>
            <a:off x="9639605" y="2555748"/>
            <a:ext cx="66751" cy="66751"/>
          </a:xfrm>
          <a:prstGeom prst="ellipse">
            <a:avLst/>
          </a:prstGeom>
          <a:solidFill>
            <a:srgbClr val="2563EB">
              <a:alpha val="80000"/>
            </a:srgbClr>
          </a:solidFill>
          <a:ln/>
        </p:spPr>
        <p:txBody>
          <a:bodyPr/>
          <a:lstStyle/>
          <a:p>
            <a:endParaRPr lang="ja-JP" altLang="en-US"/>
          </a:p>
        </p:txBody>
      </p:sp>
      <p:sp>
        <p:nvSpPr>
          <p:cNvPr id="46" name="Shape 37"/>
          <p:cNvSpPr/>
          <p:nvPr/>
        </p:nvSpPr>
        <p:spPr>
          <a:xfrm>
            <a:off x="9735617" y="2555748"/>
            <a:ext cx="66751" cy="66751"/>
          </a:xfrm>
          <a:prstGeom prst="ellipse">
            <a:avLst/>
          </a:prstGeom>
          <a:solidFill>
            <a:srgbClr val="0EA5E9">
              <a:alpha val="80000"/>
            </a:srgbClr>
          </a:solidFill>
          <a:ln/>
        </p:spPr>
        <p:txBody>
          <a:bodyPr/>
          <a:lstStyle/>
          <a:p>
            <a:endParaRPr lang="ja-JP" altLang="en-US"/>
          </a:p>
        </p:txBody>
      </p:sp>
      <p:sp>
        <p:nvSpPr>
          <p:cNvPr id="47" name="Shape 38"/>
          <p:cNvSpPr/>
          <p:nvPr/>
        </p:nvSpPr>
        <p:spPr>
          <a:xfrm>
            <a:off x="9830714" y="2555748"/>
            <a:ext cx="66751" cy="66751"/>
          </a:xfrm>
          <a:prstGeom prst="ellipse">
            <a:avLst/>
          </a:prstGeom>
          <a:solidFill>
            <a:srgbClr val="0EA5E9">
              <a:alpha val="80000"/>
            </a:srgbClr>
          </a:solidFill>
          <a:ln/>
        </p:spPr>
        <p:txBody>
          <a:bodyPr/>
          <a:lstStyle/>
          <a:p>
            <a:endParaRPr lang="ja-JP" altLang="en-US"/>
          </a:p>
        </p:txBody>
      </p:sp>
      <p:sp>
        <p:nvSpPr>
          <p:cNvPr id="48" name="Shape 39"/>
          <p:cNvSpPr/>
          <p:nvPr/>
        </p:nvSpPr>
        <p:spPr>
          <a:xfrm>
            <a:off x="9544507" y="2650846"/>
            <a:ext cx="66751" cy="66751"/>
          </a:xfrm>
          <a:prstGeom prst="ellipse">
            <a:avLst/>
          </a:prstGeom>
          <a:solidFill>
            <a:srgbClr val="0EA5E9">
              <a:alpha val="80000"/>
            </a:srgbClr>
          </a:solidFill>
          <a:ln/>
        </p:spPr>
        <p:txBody>
          <a:bodyPr/>
          <a:lstStyle/>
          <a:p>
            <a:endParaRPr lang="ja-JP" altLang="en-US"/>
          </a:p>
        </p:txBody>
      </p:sp>
      <p:sp>
        <p:nvSpPr>
          <p:cNvPr id="49" name="Shape 40"/>
          <p:cNvSpPr/>
          <p:nvPr/>
        </p:nvSpPr>
        <p:spPr>
          <a:xfrm>
            <a:off x="9639605" y="2650846"/>
            <a:ext cx="66751" cy="66751"/>
          </a:xfrm>
          <a:prstGeom prst="ellipse">
            <a:avLst/>
          </a:prstGeom>
          <a:solidFill>
            <a:srgbClr val="0EA5E9">
              <a:alpha val="80000"/>
            </a:srgbClr>
          </a:solidFill>
          <a:ln/>
        </p:spPr>
        <p:txBody>
          <a:bodyPr/>
          <a:lstStyle/>
          <a:p>
            <a:endParaRPr lang="ja-JP" altLang="en-US"/>
          </a:p>
        </p:txBody>
      </p:sp>
      <p:sp>
        <p:nvSpPr>
          <p:cNvPr id="50" name="Shape 41"/>
          <p:cNvSpPr/>
          <p:nvPr/>
        </p:nvSpPr>
        <p:spPr>
          <a:xfrm>
            <a:off x="9735617" y="2650846"/>
            <a:ext cx="66751" cy="66751"/>
          </a:xfrm>
          <a:prstGeom prst="ellipse">
            <a:avLst/>
          </a:prstGeom>
          <a:solidFill>
            <a:srgbClr val="0EA5E9">
              <a:alpha val="80000"/>
            </a:srgbClr>
          </a:solidFill>
          <a:ln/>
        </p:spPr>
        <p:txBody>
          <a:bodyPr/>
          <a:lstStyle/>
          <a:p>
            <a:endParaRPr lang="ja-JP" altLang="en-US"/>
          </a:p>
        </p:txBody>
      </p:sp>
      <p:sp>
        <p:nvSpPr>
          <p:cNvPr id="51" name="Shape 42"/>
          <p:cNvSpPr/>
          <p:nvPr/>
        </p:nvSpPr>
        <p:spPr>
          <a:xfrm>
            <a:off x="9830714" y="2650846"/>
            <a:ext cx="66751" cy="66751"/>
          </a:xfrm>
          <a:prstGeom prst="ellipse">
            <a:avLst/>
          </a:prstGeom>
          <a:solidFill>
            <a:srgbClr val="0EA5E9">
              <a:alpha val="80000"/>
            </a:srgbClr>
          </a:solidFill>
          <a:ln/>
        </p:spPr>
        <p:txBody>
          <a:bodyPr/>
          <a:lstStyle/>
          <a:p>
            <a:endParaRPr lang="ja-JP" altLang="en-US"/>
          </a:p>
        </p:txBody>
      </p:sp>
      <p:sp>
        <p:nvSpPr>
          <p:cNvPr id="52" name="Shape 43"/>
          <p:cNvSpPr/>
          <p:nvPr/>
        </p:nvSpPr>
        <p:spPr>
          <a:xfrm>
            <a:off x="9544507" y="2745943"/>
            <a:ext cx="66751" cy="66751"/>
          </a:xfrm>
          <a:prstGeom prst="ellipse">
            <a:avLst/>
          </a:prstGeom>
          <a:solidFill>
            <a:srgbClr val="0EA5E9">
              <a:alpha val="80000"/>
            </a:srgbClr>
          </a:solidFill>
          <a:ln/>
        </p:spPr>
        <p:txBody>
          <a:bodyPr/>
          <a:lstStyle/>
          <a:p>
            <a:endParaRPr lang="ja-JP" altLang="en-US"/>
          </a:p>
        </p:txBody>
      </p:sp>
      <p:sp>
        <p:nvSpPr>
          <p:cNvPr id="53" name="Shape 44"/>
          <p:cNvSpPr/>
          <p:nvPr/>
        </p:nvSpPr>
        <p:spPr>
          <a:xfrm>
            <a:off x="9306763" y="4019702"/>
            <a:ext cx="1752905" cy="362102"/>
          </a:xfrm>
          <a:prstGeom prst="roundRect">
            <a:avLst>
              <a:gd name="adj" fmla="val 79745"/>
            </a:avLst>
          </a:prstGeom>
          <a:solidFill>
            <a:srgbClr val="FFFFFF"/>
          </a:solidFill>
          <a:ln/>
          <a:effectLst>
            <a:outerShdw blurRad="63500" dist="38100" dir="5400000" algn="bl" rotWithShape="0">
              <a:srgbClr val="000000">
                <a:alpha val="5000"/>
              </a:srgbClr>
            </a:outerShdw>
          </a:effectLst>
        </p:spPr>
        <p:txBody>
          <a:bodyPr/>
          <a:lstStyle/>
          <a:p>
            <a:endParaRPr lang="ja-JP" altLang="en-US"/>
          </a:p>
        </p:txBody>
      </p:sp>
      <p:sp>
        <p:nvSpPr>
          <p:cNvPr id="54" name="Shape 45"/>
          <p:cNvSpPr/>
          <p:nvPr/>
        </p:nvSpPr>
        <p:spPr>
          <a:xfrm>
            <a:off x="9458554" y="4102913"/>
            <a:ext cx="190195" cy="190195"/>
          </a:xfrm>
          <a:prstGeom prst="roundRect">
            <a:avLst>
              <a:gd name="adj" fmla="val 96154"/>
            </a:avLst>
          </a:prstGeom>
          <a:solidFill>
            <a:srgbClr val="8B5CF6"/>
          </a:solidFill>
          <a:ln/>
        </p:spPr>
        <p:txBody>
          <a:bodyPr/>
          <a:lstStyle/>
          <a:p>
            <a:endParaRPr lang="ja-JP" altLang="en-US"/>
          </a:p>
        </p:txBody>
      </p:sp>
      <p:sp>
        <p:nvSpPr>
          <p:cNvPr id="55" name="Shape 46"/>
          <p:cNvSpPr/>
          <p:nvPr/>
        </p:nvSpPr>
        <p:spPr>
          <a:xfrm>
            <a:off x="9687154" y="4102913"/>
            <a:ext cx="190195" cy="190195"/>
          </a:xfrm>
          <a:prstGeom prst="roundRect">
            <a:avLst>
              <a:gd name="adj" fmla="val 96154"/>
            </a:avLst>
          </a:prstGeom>
          <a:solidFill>
            <a:srgbClr val="EC4899"/>
          </a:solidFill>
          <a:ln/>
        </p:spPr>
        <p:txBody>
          <a:bodyPr/>
          <a:lstStyle/>
          <a:p>
            <a:endParaRPr lang="ja-JP" altLang="en-US"/>
          </a:p>
        </p:txBody>
      </p:sp>
      <p:sp>
        <p:nvSpPr>
          <p:cNvPr id="56" name="Shape 47"/>
          <p:cNvSpPr/>
          <p:nvPr/>
        </p:nvSpPr>
        <p:spPr>
          <a:xfrm>
            <a:off x="9915754" y="4102913"/>
            <a:ext cx="190195" cy="190195"/>
          </a:xfrm>
          <a:prstGeom prst="roundRect">
            <a:avLst>
              <a:gd name="adj" fmla="val 96154"/>
            </a:avLst>
          </a:prstGeom>
          <a:solidFill>
            <a:srgbClr val="6366F1"/>
          </a:solidFill>
          <a:ln/>
        </p:spPr>
        <p:txBody>
          <a:bodyPr/>
          <a:lstStyle/>
          <a:p>
            <a:endParaRPr lang="ja-JP" altLang="en-US"/>
          </a:p>
        </p:txBody>
      </p:sp>
      <p:sp>
        <p:nvSpPr>
          <p:cNvPr id="57" name="Text 48"/>
          <p:cNvSpPr txBox="1"/>
          <p:nvPr/>
        </p:nvSpPr>
        <p:spPr>
          <a:xfrm>
            <a:off x="10182758" y="4095598"/>
            <a:ext cx="827532" cy="210312"/>
          </a:xfrm>
          <a:prstGeom prst="rect">
            <a:avLst/>
          </a:prstGeom>
          <a:noFill/>
          <a:ln/>
        </p:spPr>
        <p:txBody>
          <a:bodyPr wrap="square" lIns="0" tIns="0" rIns="0" bIns="0" rtlCol="0" anchor="t"/>
          <a:lstStyle/>
          <a:p>
            <a:pPr marL="0" indent="0" algn="l">
              <a:buNone/>
            </a:pPr>
            <a:r>
              <a:rPr lang="en-US" sz="1000" b="1" dirty="0">
                <a:solidFill>
                  <a:srgbClr val="7C3AED"/>
                </a:solidFill>
                <a:latin typeface="Noto Sans JP" pitchFamily="34" charset="0"/>
                <a:ea typeface="Noto Sans JP" pitchFamily="34" charset="-122"/>
                <a:cs typeface="Noto Sans JP" pitchFamily="34" charset="-120"/>
              </a:rPr>
              <a:t>Pro Design</a:t>
            </a:r>
            <a:endParaRPr lang="en-US" sz="1000" dirty="0"/>
          </a:p>
        </p:txBody>
      </p:sp>
      <p:sp>
        <p:nvSpPr>
          <p:cNvPr id="58" name="Shape 49"/>
          <p:cNvSpPr/>
          <p:nvPr/>
        </p:nvSpPr>
        <p:spPr>
          <a:xfrm>
            <a:off x="9213494" y="5542178"/>
            <a:ext cx="1943100" cy="437998"/>
          </a:xfrm>
          <a:prstGeom prst="roundRect">
            <a:avLst>
              <a:gd name="adj" fmla="val 54461"/>
            </a:avLst>
          </a:prstGeom>
          <a:solidFill>
            <a:srgbClr val="FFFFFF"/>
          </a:solidFill>
          <a:ln/>
          <a:effectLst>
            <a:outerShdw blurRad="63500" dist="38100" dir="5400000" algn="bl" rotWithShape="0">
              <a:srgbClr val="000000">
                <a:alpha val="5000"/>
              </a:srgbClr>
            </a:outerShdw>
          </a:effectLst>
        </p:spPr>
        <p:txBody>
          <a:bodyPr/>
          <a:lstStyle/>
          <a:p>
            <a:endParaRPr lang="ja-JP" altLang="en-US"/>
          </a:p>
        </p:txBody>
      </p:sp>
      <p:sp>
        <p:nvSpPr>
          <p:cNvPr id="59" name="Shape 50"/>
          <p:cNvSpPr/>
          <p:nvPr/>
        </p:nvSpPr>
        <p:spPr>
          <a:xfrm>
            <a:off x="9366199" y="5618074"/>
            <a:ext cx="286207" cy="286207"/>
          </a:xfrm>
          <a:prstGeom prst="ellipse">
            <a:avLst/>
          </a:prstGeom>
          <a:solidFill>
            <a:srgbClr val="DDDDDD"/>
          </a:solidFill>
          <a:ln w="25400">
            <a:solidFill>
              <a:srgbClr val="FFFFFF"/>
            </a:solidFill>
            <a:prstDash val="solid"/>
          </a:ln>
        </p:spPr>
        <p:txBody>
          <a:bodyPr/>
          <a:lstStyle/>
          <a:p>
            <a:endParaRPr lang="ja-JP" altLang="en-US"/>
          </a:p>
        </p:txBody>
      </p:sp>
      <p:sp>
        <p:nvSpPr>
          <p:cNvPr id="60" name="Text 51"/>
          <p:cNvSpPr txBox="1"/>
          <p:nvPr/>
        </p:nvSpPr>
        <p:spPr>
          <a:xfrm>
            <a:off x="9470441" y="5681167"/>
            <a:ext cx="166421" cy="162763"/>
          </a:xfrm>
          <a:prstGeom prst="rect">
            <a:avLst/>
          </a:prstGeom>
          <a:noFill/>
          <a:ln/>
        </p:spPr>
        <p:txBody>
          <a:bodyPr wrap="square" lIns="0" tIns="0" rIns="0" bIns="0" rtlCol="0" anchor="t"/>
          <a:lstStyle/>
          <a:p>
            <a:pPr marL="0" indent="0" algn="l">
              <a:buNone/>
            </a:pPr>
            <a:r>
              <a:rPr lang="en-US" sz="800" b="1" dirty="0">
                <a:solidFill>
                  <a:srgbClr val="555555"/>
                </a:solidFill>
                <a:latin typeface="Noto Sans JP" pitchFamily="34" charset="0"/>
                <a:ea typeface="Noto Sans JP" pitchFamily="34" charset="-122"/>
                <a:cs typeface="Noto Sans JP" pitchFamily="34" charset="-120"/>
              </a:rPr>
              <a:t>G</a:t>
            </a:r>
            <a:endParaRPr lang="en-US" sz="800" dirty="0"/>
          </a:p>
        </p:txBody>
      </p:sp>
      <p:sp>
        <p:nvSpPr>
          <p:cNvPr id="61" name="Shape 52"/>
          <p:cNvSpPr/>
          <p:nvPr/>
        </p:nvSpPr>
        <p:spPr>
          <a:xfrm>
            <a:off x="9575597" y="5618074"/>
            <a:ext cx="286207" cy="286207"/>
          </a:xfrm>
          <a:prstGeom prst="ellipse">
            <a:avLst/>
          </a:prstGeom>
          <a:solidFill>
            <a:srgbClr val="DDDDDD"/>
          </a:solidFill>
          <a:ln w="25400">
            <a:solidFill>
              <a:srgbClr val="FFFFFF"/>
            </a:solidFill>
            <a:prstDash val="solid"/>
          </a:ln>
        </p:spPr>
        <p:txBody>
          <a:bodyPr/>
          <a:lstStyle/>
          <a:p>
            <a:endParaRPr lang="ja-JP" altLang="en-US"/>
          </a:p>
        </p:txBody>
      </p:sp>
      <p:sp>
        <p:nvSpPr>
          <p:cNvPr id="62" name="Text 53"/>
          <p:cNvSpPr txBox="1"/>
          <p:nvPr/>
        </p:nvSpPr>
        <p:spPr>
          <a:xfrm>
            <a:off x="9683496" y="5681167"/>
            <a:ext cx="156362" cy="162763"/>
          </a:xfrm>
          <a:prstGeom prst="rect">
            <a:avLst/>
          </a:prstGeom>
          <a:noFill/>
          <a:ln/>
        </p:spPr>
        <p:txBody>
          <a:bodyPr wrap="square" lIns="0" tIns="0" rIns="0" bIns="0" rtlCol="0" anchor="t"/>
          <a:lstStyle/>
          <a:p>
            <a:pPr marL="0" indent="0" algn="l">
              <a:buNone/>
            </a:pPr>
            <a:r>
              <a:rPr lang="en-US" sz="800" b="1" dirty="0">
                <a:solidFill>
                  <a:srgbClr val="555555"/>
                </a:solidFill>
                <a:latin typeface="Noto Sans JP" pitchFamily="34" charset="0"/>
                <a:ea typeface="Noto Sans JP" pitchFamily="34" charset="-122"/>
                <a:cs typeface="Noto Sans JP" pitchFamily="34" charset="-120"/>
              </a:rPr>
              <a:t>C</a:t>
            </a:r>
            <a:endParaRPr lang="en-US" sz="800" dirty="0"/>
          </a:p>
        </p:txBody>
      </p:sp>
      <p:sp>
        <p:nvSpPr>
          <p:cNvPr id="63" name="Shape 54"/>
          <p:cNvSpPr/>
          <p:nvPr/>
        </p:nvSpPr>
        <p:spPr>
          <a:xfrm>
            <a:off x="9784994" y="5618074"/>
            <a:ext cx="286207" cy="286207"/>
          </a:xfrm>
          <a:prstGeom prst="ellipse">
            <a:avLst/>
          </a:prstGeom>
          <a:solidFill>
            <a:srgbClr val="DDDDDD"/>
          </a:solidFill>
          <a:ln w="25400">
            <a:solidFill>
              <a:srgbClr val="FFFFFF"/>
            </a:solidFill>
            <a:prstDash val="solid"/>
          </a:ln>
        </p:spPr>
        <p:txBody>
          <a:bodyPr/>
          <a:lstStyle/>
          <a:p>
            <a:endParaRPr lang="ja-JP" altLang="en-US"/>
          </a:p>
        </p:txBody>
      </p:sp>
      <p:sp>
        <p:nvSpPr>
          <p:cNvPr id="64" name="Text 55"/>
          <p:cNvSpPr txBox="1"/>
          <p:nvPr/>
        </p:nvSpPr>
        <p:spPr>
          <a:xfrm>
            <a:off x="9893808" y="5681167"/>
            <a:ext cx="156362" cy="162763"/>
          </a:xfrm>
          <a:prstGeom prst="rect">
            <a:avLst/>
          </a:prstGeom>
          <a:noFill/>
          <a:ln/>
        </p:spPr>
        <p:txBody>
          <a:bodyPr wrap="square" lIns="0" tIns="0" rIns="0" bIns="0" rtlCol="0" anchor="t"/>
          <a:lstStyle/>
          <a:p>
            <a:pPr marL="0" indent="0" algn="l">
              <a:buNone/>
            </a:pPr>
            <a:r>
              <a:rPr lang="en-US" sz="800" b="1" dirty="0">
                <a:solidFill>
                  <a:srgbClr val="555555"/>
                </a:solidFill>
                <a:latin typeface="Noto Sans JP" pitchFamily="34" charset="0"/>
                <a:ea typeface="Noto Sans JP" pitchFamily="34" charset="-122"/>
                <a:cs typeface="Noto Sans JP" pitchFamily="34" charset="-120"/>
              </a:rPr>
              <a:t>A</a:t>
            </a:r>
            <a:endParaRPr lang="en-US" sz="800" dirty="0"/>
          </a:p>
        </p:txBody>
      </p:sp>
      <p:sp>
        <p:nvSpPr>
          <p:cNvPr id="65" name="Text 56"/>
          <p:cNvSpPr txBox="1"/>
          <p:nvPr/>
        </p:nvSpPr>
        <p:spPr>
          <a:xfrm>
            <a:off x="10222992" y="5658307"/>
            <a:ext cx="884225" cy="210312"/>
          </a:xfrm>
          <a:prstGeom prst="rect">
            <a:avLst/>
          </a:prstGeom>
          <a:noFill/>
          <a:ln/>
        </p:spPr>
        <p:txBody>
          <a:bodyPr wrap="square" lIns="0" tIns="0" rIns="0" bIns="0" rtlCol="0" anchor="t"/>
          <a:lstStyle/>
          <a:p>
            <a:pPr marL="0" indent="0" algn="l">
              <a:buNone/>
            </a:pPr>
            <a:r>
              <a:rPr lang="en-US" sz="1000" b="1" dirty="0">
                <a:solidFill>
                  <a:srgbClr val="000000"/>
                </a:solidFill>
                <a:latin typeface="Noto Sans JP" pitchFamily="34" charset="0"/>
                <a:ea typeface="Noto Sans JP" pitchFamily="34" charset="-122"/>
                <a:cs typeface="Noto Sans JP" pitchFamily="34" charset="-120"/>
              </a:rPr>
              <a:t>Auto-Select</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0" y="0"/>
            <a:ext cx="12191695" cy="2743200"/>
          </a:xfrm>
          <a:prstGeom prst="rect">
            <a:avLst/>
          </a:prstGeom>
          <a:solidFill>
            <a:srgbClr val="EFF6FF"/>
          </a:solidFill>
          <a:ln/>
        </p:spPr>
        <p:txBody>
          <a:bodyPr/>
          <a:lstStyle/>
          <a:p>
            <a:endParaRPr lang="ja-JP" altLang="en-US"/>
          </a:p>
        </p:txBody>
      </p:sp>
      <p:sp>
        <p:nvSpPr>
          <p:cNvPr id="5" name="Text 3"/>
          <p:cNvSpPr txBox="1"/>
          <p:nvPr/>
        </p:nvSpPr>
        <p:spPr>
          <a:xfrm>
            <a:off x="-51206" y="6655918"/>
            <a:ext cx="12295022" cy="210312"/>
          </a:xfrm>
          <a:prstGeom prst="rect">
            <a:avLst/>
          </a:prstGeom>
          <a:noFill/>
          <a:ln/>
        </p:spPr>
        <p:txBody>
          <a:bodyPr wrap="square" lIns="0" tIns="0" rIns="0" bIns="0" rtlCol="0" anchor="t"/>
          <a:lstStyle/>
          <a:p>
            <a:pPr marL="0" indent="0" algn="ctr">
              <a:buNone/>
            </a:pPr>
            <a:r>
              <a:rPr lang="en-US" sz="1000" dirty="0">
                <a:solidFill>
                  <a:srgbClr val="94A3B8"/>
                </a:solidFill>
                <a:latin typeface="Noto Sans JP" pitchFamily="34" charset="0"/>
                <a:ea typeface="Noto Sans JP" pitchFamily="34" charset="-122"/>
                <a:cs typeface="Noto Sans JP" pitchFamily="34" charset="-120"/>
              </a:rPr>
              <a:t>ISO27001準拠およびGDPR対応済み（2026年1月現在）</a:t>
            </a:r>
            <a:endParaRPr lang="en-US" sz="1000" dirty="0"/>
          </a:p>
        </p:txBody>
      </p:sp>
      <p:sp>
        <p:nvSpPr>
          <p:cNvPr id="6" name="Text 4"/>
          <p:cNvSpPr txBox="1"/>
          <p:nvPr/>
        </p:nvSpPr>
        <p:spPr>
          <a:xfrm>
            <a:off x="5267858" y="533095"/>
            <a:ext cx="1665122" cy="210312"/>
          </a:xfrm>
          <a:prstGeom prst="rect">
            <a:avLst/>
          </a:prstGeom>
          <a:noFill/>
          <a:ln/>
        </p:spPr>
        <p:txBody>
          <a:bodyPr wrap="square" lIns="0" tIns="0" rIns="0" bIns="0" rtlCol="0" anchor="t"/>
          <a:lstStyle/>
          <a:p>
            <a:pPr marL="0" indent="0" algn="ctr">
              <a:buNone/>
            </a:pPr>
            <a:r>
              <a:rPr lang="en-US" sz="1000" b="1" kern="0" spc="54" dirty="0">
                <a:solidFill>
                  <a:srgbClr val="1E40AF"/>
                </a:solidFill>
                <a:latin typeface="Noto Sans JP" pitchFamily="34" charset="0"/>
                <a:ea typeface="Noto Sans JP" pitchFamily="34" charset="-122"/>
                <a:cs typeface="Noto Sans JP" pitchFamily="34" charset="-120"/>
              </a:rPr>
              <a:t>Why Enterprise?</a:t>
            </a:r>
            <a:endParaRPr lang="en-US" sz="1000" dirty="0"/>
          </a:p>
        </p:txBody>
      </p:sp>
      <p:sp>
        <p:nvSpPr>
          <p:cNvPr id="7" name="Text 5"/>
          <p:cNvSpPr txBox="1"/>
          <p:nvPr/>
        </p:nvSpPr>
        <p:spPr>
          <a:xfrm>
            <a:off x="-157277" y="949147"/>
            <a:ext cx="12507163" cy="505663"/>
          </a:xfrm>
          <a:prstGeom prst="rect">
            <a:avLst/>
          </a:prstGeom>
          <a:noFill/>
          <a:ln/>
        </p:spPr>
        <p:txBody>
          <a:bodyPr wrap="square" lIns="0" tIns="0" rIns="0" bIns="0" rtlCol="0" anchor="t"/>
          <a:lstStyle/>
          <a:p>
            <a:pPr marL="0" indent="0" algn="ctr">
              <a:buNone/>
            </a:pPr>
            <a:r>
              <a:rPr lang="en-US" sz="3300" b="1" dirty="0">
                <a:solidFill>
                  <a:srgbClr val="0F172A"/>
                </a:solidFill>
                <a:latin typeface="Noto Sans JP" pitchFamily="34" charset="0"/>
                <a:ea typeface="Noto Sans JP" pitchFamily="34" charset="-122"/>
                <a:cs typeface="Noto Sans JP" pitchFamily="34" charset="-120"/>
              </a:rPr>
              <a:t>企業導入に適した3つの理由</a:t>
            </a:r>
            <a:endParaRPr lang="en-US" sz="3300" dirty="0"/>
          </a:p>
        </p:txBody>
      </p:sp>
      <p:sp>
        <p:nvSpPr>
          <p:cNvPr id="8" name="Text 6"/>
          <p:cNvSpPr txBox="1"/>
          <p:nvPr/>
        </p:nvSpPr>
        <p:spPr>
          <a:xfrm>
            <a:off x="-63094" y="1547165"/>
            <a:ext cx="12317882" cy="257861"/>
          </a:xfrm>
          <a:prstGeom prst="rect">
            <a:avLst/>
          </a:prstGeom>
          <a:noFill/>
          <a:ln/>
        </p:spPr>
        <p:txBody>
          <a:bodyPr wrap="square" lIns="0" tIns="0" rIns="0" bIns="0" rtlCol="0" anchor="t"/>
          <a:lstStyle/>
          <a:p>
            <a:pPr marL="0" indent="0" algn="ctr">
              <a:buNone/>
            </a:pPr>
            <a:r>
              <a:rPr lang="en-US" sz="1300" dirty="0">
                <a:solidFill>
                  <a:srgbClr val="64748B"/>
                </a:solidFill>
                <a:latin typeface="Noto Sans JP" pitchFamily="34" charset="0"/>
                <a:ea typeface="Noto Sans JP" pitchFamily="34" charset="-122"/>
                <a:cs typeface="Noto Sans JP" pitchFamily="34" charset="-120"/>
              </a:rPr>
              <a:t>組織での利用に最適化された、安心かつ効率的な環境を提供</a:t>
            </a:r>
            <a:endParaRPr lang="en-US" sz="1300" dirty="0"/>
          </a:p>
        </p:txBody>
      </p:sp>
      <p:sp>
        <p:nvSpPr>
          <p:cNvPr id="10" name="Shape 8"/>
          <p:cNvSpPr/>
          <p:nvPr/>
        </p:nvSpPr>
        <p:spPr>
          <a:xfrm>
            <a:off x="761695" y="2275027"/>
            <a:ext cx="3372307" cy="3810305"/>
          </a:xfrm>
          <a:prstGeom prst="roundRect">
            <a:avLst>
              <a:gd name="adj" fmla="val 1532"/>
            </a:avLst>
          </a:prstGeom>
          <a:solidFill>
            <a:srgbClr val="FFFFFF"/>
          </a:solidFill>
          <a:ln w="12700">
            <a:solidFill>
              <a:srgbClr val="E2E8F0"/>
            </a:solidFill>
            <a:prstDash val="solid"/>
          </a:ln>
          <a:effectLst>
            <a:outerShdw blurRad="241300" dist="101600" dir="5400000" algn="bl" rotWithShape="0">
              <a:srgbClr val="000000">
                <a:alpha val="5000"/>
              </a:srgbClr>
            </a:outerShdw>
          </a:effectLst>
        </p:spPr>
        <p:txBody>
          <a:bodyPr/>
          <a:lstStyle/>
          <a:p>
            <a:endParaRPr lang="ja-JP" altLang="en-US"/>
          </a:p>
        </p:txBody>
      </p:sp>
      <p:sp>
        <p:nvSpPr>
          <p:cNvPr id="11" name="Shape 9"/>
          <p:cNvSpPr/>
          <p:nvPr/>
        </p:nvSpPr>
        <p:spPr>
          <a:xfrm>
            <a:off x="771754" y="2284171"/>
            <a:ext cx="3353105" cy="1143000"/>
          </a:xfrm>
          <a:prstGeom prst="rect">
            <a:avLst/>
          </a:prstGeom>
          <a:solidFill>
            <a:srgbClr val="F0F9FF"/>
          </a:solidFill>
          <a:ln/>
        </p:spPr>
        <p:txBody>
          <a:bodyPr/>
          <a:lstStyle/>
          <a:p>
            <a:endParaRPr lang="ja-JP" altLang="en-US"/>
          </a:p>
        </p:txBody>
      </p:sp>
      <p:sp>
        <p:nvSpPr>
          <p:cNvPr id="12" name="Shape 10"/>
          <p:cNvSpPr/>
          <p:nvPr/>
        </p:nvSpPr>
        <p:spPr>
          <a:xfrm>
            <a:off x="2063801" y="3045866"/>
            <a:ext cx="761695" cy="761695"/>
          </a:xfrm>
          <a:prstGeom prst="ellipse">
            <a:avLst/>
          </a:prstGeom>
          <a:solidFill>
            <a:srgbClr val="FFFFFF"/>
          </a:solidFill>
          <a:ln/>
          <a:effectLst>
            <a:outerShdw blurRad="63500" dist="38100" dir="5400000" algn="bl" rotWithShape="0">
              <a:srgbClr val="000000">
                <a:alpha val="5000"/>
              </a:srgbClr>
            </a:outerShdw>
          </a:effectLst>
        </p:spPr>
        <p:txBody>
          <a:bodyPr/>
          <a:lstStyle/>
          <a:p>
            <a:endParaRPr lang="ja-JP" altLang="en-US"/>
          </a:p>
        </p:txBody>
      </p:sp>
      <p:pic>
        <p:nvPicPr>
          <p:cNvPr id="13" name="Image 0" descr="preencoded.png"/>
          <p:cNvPicPr>
            <a:picLocks noChangeAspect="1"/>
          </p:cNvPicPr>
          <p:nvPr/>
        </p:nvPicPr>
        <p:blipFill>
          <a:blip r:embed="rId3"/>
          <a:srcRect/>
          <a:stretch/>
        </p:blipFill>
        <p:spPr>
          <a:xfrm>
            <a:off x="2253996" y="3236976"/>
            <a:ext cx="381305" cy="381305"/>
          </a:xfrm>
          <a:prstGeom prst="rect">
            <a:avLst/>
          </a:prstGeom>
        </p:spPr>
      </p:pic>
      <p:sp>
        <p:nvSpPr>
          <p:cNvPr id="14" name="Text 11"/>
          <p:cNvSpPr txBox="1"/>
          <p:nvPr/>
        </p:nvSpPr>
        <p:spPr>
          <a:xfrm>
            <a:off x="977494" y="3903574"/>
            <a:ext cx="2941625" cy="562356"/>
          </a:xfrm>
          <a:prstGeom prst="rect">
            <a:avLst/>
          </a:prstGeom>
          <a:noFill/>
          <a:ln/>
        </p:spPr>
        <p:txBody>
          <a:bodyPr wrap="square" lIns="0" tIns="0" rIns="0" bIns="0" rtlCol="0" anchor="t"/>
          <a:lstStyle/>
          <a:p>
            <a:pPr marL="0" indent="0" algn="ctr">
              <a:buNone/>
            </a:pPr>
            <a:r>
              <a:rPr lang="en-US" sz="1600" b="1" dirty="0">
                <a:solidFill>
                  <a:srgbClr val="1E293B"/>
                </a:solidFill>
                <a:latin typeface="Noto Sans JP" pitchFamily="34" charset="0"/>
                <a:ea typeface="Noto Sans JP" pitchFamily="34" charset="-122"/>
                <a:cs typeface="Noto Sans JP" pitchFamily="34" charset="-120"/>
              </a:rPr>
              <a:t>強固な</a:t>
            </a:r>
            <a:endParaRPr lang="en-US" sz="1600" dirty="0"/>
          </a:p>
          <a:p>
            <a:pPr marL="0" indent="0" algn="ctr">
              <a:buNone/>
            </a:pPr>
            <a:r>
              <a:rPr lang="en-US" sz="1600" b="1" dirty="0">
                <a:solidFill>
                  <a:srgbClr val="1E293B"/>
                </a:solidFill>
                <a:latin typeface="Noto Sans JP" pitchFamily="34" charset="0"/>
                <a:ea typeface="Noto Sans JP" pitchFamily="34" charset="-122"/>
                <a:cs typeface="Noto Sans JP" pitchFamily="34" charset="-120"/>
              </a:rPr>
              <a:t>セキュリティ対応</a:t>
            </a:r>
            <a:endParaRPr lang="en-US" sz="1600" dirty="0"/>
          </a:p>
        </p:txBody>
      </p:sp>
      <p:sp>
        <p:nvSpPr>
          <p:cNvPr id="15" name="Text 12"/>
          <p:cNvSpPr txBox="1"/>
          <p:nvPr/>
        </p:nvSpPr>
        <p:spPr>
          <a:xfrm>
            <a:off x="1000354" y="4610405"/>
            <a:ext cx="2895905" cy="734263"/>
          </a:xfrm>
          <a:prstGeom prst="rect">
            <a:avLst/>
          </a:prstGeom>
          <a:noFill/>
          <a:ln/>
        </p:spPr>
        <p:txBody>
          <a:bodyPr wrap="square" lIns="0" tIns="0" rIns="0" bIns="0" rtlCol="0" anchor="t"/>
          <a:lstStyle/>
          <a:p>
            <a:pPr marL="0" indent="0" algn="ctr">
              <a:buNone/>
            </a:pPr>
            <a:r>
              <a:rPr lang="en-US" sz="1200" dirty="0">
                <a:solidFill>
                  <a:srgbClr val="64748B"/>
                </a:solidFill>
                <a:latin typeface="Noto Sans JP" pitchFamily="34" charset="0"/>
                <a:ea typeface="Noto Sans JP" pitchFamily="34" charset="-122"/>
                <a:cs typeface="Noto Sans JP" pitchFamily="34" charset="-120"/>
              </a:rPr>
              <a:t>AI学習のオプトアウトが可能、通信・保存時の暗号化など、安全なAI活用を実現します</a:t>
            </a:r>
            <a:endParaRPr lang="en-US" sz="1200" dirty="0"/>
          </a:p>
        </p:txBody>
      </p:sp>
      <p:sp>
        <p:nvSpPr>
          <p:cNvPr id="16" name="Shape 13"/>
          <p:cNvSpPr/>
          <p:nvPr/>
        </p:nvSpPr>
        <p:spPr>
          <a:xfrm>
            <a:off x="771754" y="6017666"/>
            <a:ext cx="3353105" cy="57607"/>
          </a:xfrm>
          <a:prstGeom prst="rect">
            <a:avLst/>
          </a:prstGeom>
          <a:solidFill>
            <a:srgbClr val="0284C7"/>
          </a:solidFill>
          <a:ln/>
        </p:spPr>
        <p:txBody>
          <a:bodyPr/>
          <a:lstStyle/>
          <a:p>
            <a:endParaRPr lang="ja-JP" altLang="en-US"/>
          </a:p>
        </p:txBody>
      </p:sp>
      <p:sp>
        <p:nvSpPr>
          <p:cNvPr id="17" name="Shape 14"/>
          <p:cNvSpPr/>
          <p:nvPr/>
        </p:nvSpPr>
        <p:spPr>
          <a:xfrm>
            <a:off x="4412894" y="2275027"/>
            <a:ext cx="3372307" cy="3810305"/>
          </a:xfrm>
          <a:prstGeom prst="roundRect">
            <a:avLst>
              <a:gd name="adj" fmla="val 1532"/>
            </a:avLst>
          </a:prstGeom>
          <a:solidFill>
            <a:srgbClr val="FFFFFF"/>
          </a:solidFill>
          <a:ln w="12700">
            <a:solidFill>
              <a:srgbClr val="E2E8F0"/>
            </a:solidFill>
            <a:prstDash val="solid"/>
          </a:ln>
          <a:effectLst>
            <a:outerShdw blurRad="241300" dist="101600" dir="5400000" algn="bl" rotWithShape="0">
              <a:srgbClr val="000000">
                <a:alpha val="5000"/>
              </a:srgbClr>
            </a:outerShdw>
          </a:effectLst>
        </p:spPr>
        <p:txBody>
          <a:bodyPr/>
          <a:lstStyle/>
          <a:p>
            <a:endParaRPr lang="ja-JP" altLang="en-US"/>
          </a:p>
        </p:txBody>
      </p:sp>
      <p:sp>
        <p:nvSpPr>
          <p:cNvPr id="18" name="Shape 15"/>
          <p:cNvSpPr/>
          <p:nvPr/>
        </p:nvSpPr>
        <p:spPr>
          <a:xfrm>
            <a:off x="4422953" y="2284171"/>
            <a:ext cx="3353105" cy="1143000"/>
          </a:xfrm>
          <a:prstGeom prst="rect">
            <a:avLst/>
          </a:prstGeom>
          <a:solidFill>
            <a:srgbClr val="ECFEFF"/>
          </a:solidFill>
          <a:ln/>
        </p:spPr>
        <p:txBody>
          <a:bodyPr/>
          <a:lstStyle/>
          <a:p>
            <a:endParaRPr lang="ja-JP" altLang="en-US"/>
          </a:p>
        </p:txBody>
      </p:sp>
      <p:sp>
        <p:nvSpPr>
          <p:cNvPr id="19" name="Shape 16"/>
          <p:cNvSpPr/>
          <p:nvPr/>
        </p:nvSpPr>
        <p:spPr>
          <a:xfrm>
            <a:off x="5715000" y="3045866"/>
            <a:ext cx="761695" cy="761695"/>
          </a:xfrm>
          <a:prstGeom prst="ellipse">
            <a:avLst/>
          </a:prstGeom>
          <a:solidFill>
            <a:srgbClr val="FFFFFF"/>
          </a:solidFill>
          <a:ln/>
          <a:effectLst>
            <a:outerShdw blurRad="63500" dist="38100" dir="5400000" algn="bl" rotWithShape="0">
              <a:srgbClr val="000000">
                <a:alpha val="5000"/>
              </a:srgbClr>
            </a:outerShdw>
          </a:effectLst>
        </p:spPr>
        <p:txBody>
          <a:bodyPr/>
          <a:lstStyle/>
          <a:p>
            <a:endParaRPr lang="ja-JP" altLang="en-US"/>
          </a:p>
        </p:txBody>
      </p:sp>
      <p:pic>
        <p:nvPicPr>
          <p:cNvPr id="20" name="Image 1" descr="preencoded.png"/>
          <p:cNvPicPr>
            <a:picLocks noChangeAspect="1"/>
          </p:cNvPicPr>
          <p:nvPr/>
        </p:nvPicPr>
        <p:blipFill>
          <a:blip r:embed="rId4"/>
          <a:srcRect t="-13" b="-13"/>
          <a:stretch/>
        </p:blipFill>
        <p:spPr>
          <a:xfrm>
            <a:off x="5881421" y="3236976"/>
            <a:ext cx="428854" cy="381305"/>
          </a:xfrm>
          <a:prstGeom prst="rect">
            <a:avLst/>
          </a:prstGeom>
        </p:spPr>
      </p:pic>
      <p:sp>
        <p:nvSpPr>
          <p:cNvPr id="21" name="Text 17"/>
          <p:cNvSpPr txBox="1"/>
          <p:nvPr/>
        </p:nvSpPr>
        <p:spPr>
          <a:xfrm>
            <a:off x="4628693" y="3903574"/>
            <a:ext cx="2941625" cy="562356"/>
          </a:xfrm>
          <a:prstGeom prst="rect">
            <a:avLst/>
          </a:prstGeom>
          <a:noFill/>
          <a:ln/>
        </p:spPr>
        <p:txBody>
          <a:bodyPr wrap="square" lIns="0" tIns="0" rIns="0" bIns="0" rtlCol="0" anchor="t"/>
          <a:lstStyle/>
          <a:p>
            <a:pPr marL="0" indent="0" algn="ctr">
              <a:buNone/>
            </a:pPr>
            <a:r>
              <a:rPr lang="en-US" sz="1600" b="1" dirty="0">
                <a:solidFill>
                  <a:srgbClr val="1E293B"/>
                </a:solidFill>
                <a:latin typeface="Noto Sans JP" pitchFamily="34" charset="0"/>
                <a:ea typeface="Noto Sans JP" pitchFamily="34" charset="-122"/>
                <a:cs typeface="Noto Sans JP" pitchFamily="34" charset="-120"/>
              </a:rPr>
              <a:t>仕事を塊で</a:t>
            </a:r>
            <a:endParaRPr lang="en-US" sz="1600" dirty="0"/>
          </a:p>
          <a:p>
            <a:pPr marL="0" indent="0" algn="ctr">
              <a:buNone/>
            </a:pPr>
            <a:r>
              <a:rPr lang="en-US" sz="1600" b="1" dirty="0">
                <a:solidFill>
                  <a:srgbClr val="1E293B"/>
                </a:solidFill>
                <a:latin typeface="Noto Sans JP" pitchFamily="34" charset="0"/>
                <a:ea typeface="Noto Sans JP" pitchFamily="34" charset="-122"/>
                <a:cs typeface="Noto Sans JP" pitchFamily="34" charset="-120"/>
              </a:rPr>
              <a:t>任せられる</a:t>
            </a:r>
            <a:endParaRPr lang="en-US" sz="1600" dirty="0"/>
          </a:p>
        </p:txBody>
      </p:sp>
      <p:sp>
        <p:nvSpPr>
          <p:cNvPr id="22" name="Text 18"/>
          <p:cNvSpPr txBox="1"/>
          <p:nvPr/>
        </p:nvSpPr>
        <p:spPr>
          <a:xfrm>
            <a:off x="4651553" y="4610405"/>
            <a:ext cx="2895905" cy="981151"/>
          </a:xfrm>
          <a:prstGeom prst="rect">
            <a:avLst/>
          </a:prstGeom>
          <a:noFill/>
          <a:ln/>
        </p:spPr>
        <p:txBody>
          <a:bodyPr wrap="square" lIns="0" tIns="0" rIns="0" bIns="0" rtlCol="0" anchor="t"/>
          <a:lstStyle/>
          <a:p>
            <a:pPr marL="0" indent="0" algn="ctr">
              <a:buNone/>
            </a:pPr>
            <a:r>
              <a:rPr lang="en-US" sz="1200" dirty="0">
                <a:solidFill>
                  <a:srgbClr val="64748B"/>
                </a:solidFill>
                <a:latin typeface="Noto Sans JP" pitchFamily="34" charset="0"/>
                <a:ea typeface="Noto Sans JP" pitchFamily="34" charset="-122"/>
                <a:cs typeface="Noto Sans JP" pitchFamily="34" charset="-120"/>
              </a:rPr>
              <a:t>リサーチ、資料作成からデータ分析までを一気通貫で対応。分断されたタスクを統合し、業務プロセスを劇的に効率化します。</a:t>
            </a:r>
            <a:endParaRPr lang="en-US" sz="1200" dirty="0"/>
          </a:p>
        </p:txBody>
      </p:sp>
      <p:sp>
        <p:nvSpPr>
          <p:cNvPr id="23" name="Shape 19"/>
          <p:cNvSpPr/>
          <p:nvPr/>
        </p:nvSpPr>
        <p:spPr>
          <a:xfrm>
            <a:off x="4422953" y="6017666"/>
            <a:ext cx="3353105" cy="57607"/>
          </a:xfrm>
          <a:prstGeom prst="rect">
            <a:avLst/>
          </a:prstGeom>
          <a:solidFill>
            <a:srgbClr val="0891B2"/>
          </a:solidFill>
          <a:ln/>
        </p:spPr>
        <p:txBody>
          <a:bodyPr/>
          <a:lstStyle/>
          <a:p>
            <a:endParaRPr lang="ja-JP" altLang="en-US"/>
          </a:p>
        </p:txBody>
      </p:sp>
      <p:sp>
        <p:nvSpPr>
          <p:cNvPr id="24" name="Shape 20"/>
          <p:cNvSpPr/>
          <p:nvPr/>
        </p:nvSpPr>
        <p:spPr>
          <a:xfrm>
            <a:off x="8064094" y="2275027"/>
            <a:ext cx="3372307" cy="3810305"/>
          </a:xfrm>
          <a:prstGeom prst="roundRect">
            <a:avLst>
              <a:gd name="adj" fmla="val 1532"/>
            </a:avLst>
          </a:prstGeom>
          <a:solidFill>
            <a:srgbClr val="FFFFFF"/>
          </a:solidFill>
          <a:ln w="12700">
            <a:solidFill>
              <a:srgbClr val="E2E8F0"/>
            </a:solidFill>
            <a:prstDash val="solid"/>
          </a:ln>
          <a:effectLst>
            <a:outerShdw blurRad="241300" dist="101600" dir="5400000" algn="bl" rotWithShape="0">
              <a:srgbClr val="000000">
                <a:alpha val="5000"/>
              </a:srgbClr>
            </a:outerShdw>
          </a:effectLst>
        </p:spPr>
        <p:txBody>
          <a:bodyPr/>
          <a:lstStyle/>
          <a:p>
            <a:endParaRPr lang="ja-JP" altLang="en-US"/>
          </a:p>
        </p:txBody>
      </p:sp>
      <p:sp>
        <p:nvSpPr>
          <p:cNvPr id="25" name="Shape 21"/>
          <p:cNvSpPr/>
          <p:nvPr/>
        </p:nvSpPr>
        <p:spPr>
          <a:xfrm>
            <a:off x="8074152" y="2284171"/>
            <a:ext cx="3353105" cy="1143000"/>
          </a:xfrm>
          <a:prstGeom prst="rect">
            <a:avLst/>
          </a:prstGeom>
          <a:solidFill>
            <a:srgbClr val="F5F3FF"/>
          </a:solidFill>
          <a:ln/>
        </p:spPr>
        <p:txBody>
          <a:bodyPr/>
          <a:lstStyle/>
          <a:p>
            <a:endParaRPr lang="ja-JP" altLang="en-US"/>
          </a:p>
        </p:txBody>
      </p:sp>
      <p:sp>
        <p:nvSpPr>
          <p:cNvPr id="26" name="Shape 22"/>
          <p:cNvSpPr/>
          <p:nvPr/>
        </p:nvSpPr>
        <p:spPr>
          <a:xfrm>
            <a:off x="9366199" y="3045866"/>
            <a:ext cx="761695" cy="761695"/>
          </a:xfrm>
          <a:prstGeom prst="ellipse">
            <a:avLst/>
          </a:prstGeom>
          <a:solidFill>
            <a:srgbClr val="FFFFFF"/>
          </a:solidFill>
          <a:ln/>
          <a:effectLst>
            <a:outerShdw blurRad="63500" dist="38100" dir="5400000" algn="bl" rotWithShape="0">
              <a:srgbClr val="000000">
                <a:alpha val="5000"/>
              </a:srgbClr>
            </a:outerShdw>
          </a:effectLst>
        </p:spPr>
        <p:txBody>
          <a:bodyPr/>
          <a:lstStyle/>
          <a:p>
            <a:endParaRPr lang="ja-JP" altLang="en-US"/>
          </a:p>
        </p:txBody>
      </p:sp>
      <p:pic>
        <p:nvPicPr>
          <p:cNvPr id="27" name="Image 2" descr="preencoded.png"/>
          <p:cNvPicPr>
            <a:picLocks noChangeAspect="1"/>
          </p:cNvPicPr>
          <p:nvPr/>
        </p:nvPicPr>
        <p:blipFill>
          <a:blip r:embed="rId5"/>
          <a:srcRect t="-13" b="-13"/>
          <a:stretch/>
        </p:blipFill>
        <p:spPr>
          <a:xfrm>
            <a:off x="9532620" y="3236976"/>
            <a:ext cx="428854" cy="381305"/>
          </a:xfrm>
          <a:prstGeom prst="rect">
            <a:avLst/>
          </a:prstGeom>
        </p:spPr>
      </p:pic>
      <p:sp>
        <p:nvSpPr>
          <p:cNvPr id="28" name="Text 23"/>
          <p:cNvSpPr txBox="1"/>
          <p:nvPr/>
        </p:nvSpPr>
        <p:spPr>
          <a:xfrm>
            <a:off x="8279892" y="3903574"/>
            <a:ext cx="2941625" cy="562356"/>
          </a:xfrm>
          <a:prstGeom prst="rect">
            <a:avLst/>
          </a:prstGeom>
          <a:noFill/>
          <a:ln/>
        </p:spPr>
        <p:txBody>
          <a:bodyPr wrap="square" lIns="0" tIns="0" rIns="0" bIns="0" rtlCol="0" anchor="t"/>
          <a:lstStyle/>
          <a:p>
            <a:pPr marL="0" indent="0" algn="ctr">
              <a:buNone/>
            </a:pPr>
            <a:r>
              <a:rPr lang="en-US" sz="1600" b="1" dirty="0">
                <a:solidFill>
                  <a:srgbClr val="1E293B"/>
                </a:solidFill>
                <a:latin typeface="Noto Sans JP" pitchFamily="34" charset="0"/>
                <a:ea typeface="Noto Sans JP" pitchFamily="34" charset="-122"/>
                <a:cs typeface="Noto Sans JP" pitchFamily="34" charset="-120"/>
              </a:rPr>
              <a:t>簡単で</a:t>
            </a:r>
            <a:endParaRPr lang="en-US" sz="1600" dirty="0"/>
          </a:p>
          <a:p>
            <a:pPr marL="0" indent="0" algn="ctr">
              <a:buNone/>
            </a:pPr>
            <a:r>
              <a:rPr lang="en-US" sz="1600" b="1" dirty="0">
                <a:solidFill>
                  <a:srgbClr val="1E293B"/>
                </a:solidFill>
                <a:latin typeface="Noto Sans JP" pitchFamily="34" charset="0"/>
                <a:ea typeface="Noto Sans JP" pitchFamily="34" charset="-122"/>
                <a:cs typeface="Noto Sans JP" pitchFamily="34" charset="-120"/>
              </a:rPr>
              <a:t>使いやすい</a:t>
            </a:r>
            <a:endParaRPr lang="en-US" sz="1600" dirty="0"/>
          </a:p>
        </p:txBody>
      </p:sp>
      <p:sp>
        <p:nvSpPr>
          <p:cNvPr id="29" name="Text 24"/>
          <p:cNvSpPr txBox="1"/>
          <p:nvPr/>
        </p:nvSpPr>
        <p:spPr>
          <a:xfrm>
            <a:off x="8302752" y="4610405"/>
            <a:ext cx="2895905" cy="981151"/>
          </a:xfrm>
          <a:prstGeom prst="rect">
            <a:avLst/>
          </a:prstGeom>
          <a:noFill/>
          <a:ln/>
        </p:spPr>
        <p:txBody>
          <a:bodyPr wrap="square" lIns="0" tIns="0" rIns="0" bIns="0" rtlCol="0" anchor="t"/>
          <a:lstStyle/>
          <a:p>
            <a:pPr marL="0" indent="0" algn="ctr">
              <a:buNone/>
            </a:pPr>
            <a:r>
              <a:rPr lang="en-US" sz="1200" dirty="0">
                <a:solidFill>
                  <a:srgbClr val="64748B"/>
                </a:solidFill>
                <a:latin typeface="Noto Sans JP" pitchFamily="34" charset="0"/>
                <a:ea typeface="Noto Sans JP" pitchFamily="34" charset="-122"/>
                <a:cs typeface="Noto Sans JP" pitchFamily="34" charset="-120"/>
              </a:rPr>
              <a:t>自然言語での指示で誰でも使え、学習コストも最小限。専門知識がなくても、直感的に高度なアウトプットを作成できます。</a:t>
            </a:r>
            <a:endParaRPr lang="en-US" sz="1200" dirty="0"/>
          </a:p>
        </p:txBody>
      </p:sp>
      <p:sp>
        <p:nvSpPr>
          <p:cNvPr id="30" name="Shape 25"/>
          <p:cNvSpPr/>
          <p:nvPr/>
        </p:nvSpPr>
        <p:spPr>
          <a:xfrm>
            <a:off x="8074152" y="6017666"/>
            <a:ext cx="3353105" cy="57607"/>
          </a:xfrm>
          <a:prstGeom prst="rect">
            <a:avLst/>
          </a:prstGeom>
          <a:solidFill>
            <a:srgbClr val="7C3AED"/>
          </a:solidFill>
          <a:ln/>
        </p:spPr>
        <p:txBody>
          <a:bodyPr/>
          <a:lstStyle/>
          <a:p>
            <a:endParaRPr lang="ja-JP" altLang="en-US"/>
          </a:p>
        </p:txBody>
      </p:sp>
      <p:sp>
        <p:nvSpPr>
          <p:cNvPr id="31" name="Shape 26"/>
          <p:cNvSpPr/>
          <p:nvPr/>
        </p:nvSpPr>
        <p:spPr>
          <a:xfrm>
            <a:off x="3622853" y="2474366"/>
            <a:ext cx="304495" cy="304495"/>
          </a:xfrm>
          <a:prstGeom prst="ellipse">
            <a:avLst/>
          </a:prstGeom>
          <a:solidFill>
            <a:srgbClr val="22C55E"/>
          </a:solidFill>
          <a:ln/>
          <a:effectLst>
            <a:outerShdw blurRad="38100" dist="25400" dir="5400000" algn="bl" rotWithShape="0">
              <a:srgbClr val="000000">
                <a:alpha val="10000"/>
              </a:srgbClr>
            </a:outerShdw>
          </a:effectLst>
        </p:spPr>
        <p:txBody>
          <a:bodyPr/>
          <a:lstStyle/>
          <a:p>
            <a:endParaRPr lang="ja-JP" altLang="en-US"/>
          </a:p>
        </p:txBody>
      </p:sp>
      <p:pic>
        <p:nvPicPr>
          <p:cNvPr id="32" name="Image 3" descr="preencoded.png"/>
          <p:cNvPicPr>
            <a:picLocks noChangeAspect="1"/>
          </p:cNvPicPr>
          <p:nvPr/>
        </p:nvPicPr>
        <p:blipFill>
          <a:blip r:embed="rId6"/>
          <a:srcRect t="-43" b="-43"/>
          <a:stretch/>
        </p:blipFill>
        <p:spPr>
          <a:xfrm>
            <a:off x="3708806" y="2551176"/>
            <a:ext cx="133502" cy="152705"/>
          </a:xfrm>
          <a:prstGeom prst="rect">
            <a:avLst/>
          </a:prstGeom>
        </p:spPr>
      </p:pic>
      <p:sp>
        <p:nvSpPr>
          <p:cNvPr id="33" name="Shape 27"/>
          <p:cNvSpPr/>
          <p:nvPr/>
        </p:nvSpPr>
        <p:spPr>
          <a:xfrm>
            <a:off x="7274052" y="2474366"/>
            <a:ext cx="304495" cy="304495"/>
          </a:xfrm>
          <a:prstGeom prst="ellipse">
            <a:avLst/>
          </a:prstGeom>
          <a:solidFill>
            <a:srgbClr val="22C55E"/>
          </a:solidFill>
          <a:ln/>
          <a:effectLst>
            <a:outerShdw blurRad="38100" dist="25400" dir="5400000" algn="bl" rotWithShape="0">
              <a:srgbClr val="000000">
                <a:alpha val="10000"/>
              </a:srgbClr>
            </a:outerShdw>
          </a:effectLst>
        </p:spPr>
        <p:txBody>
          <a:bodyPr/>
          <a:lstStyle/>
          <a:p>
            <a:endParaRPr lang="ja-JP" altLang="en-US"/>
          </a:p>
        </p:txBody>
      </p:sp>
      <p:pic>
        <p:nvPicPr>
          <p:cNvPr id="34" name="Image 4" descr="preencoded.png"/>
          <p:cNvPicPr>
            <a:picLocks noChangeAspect="1"/>
          </p:cNvPicPr>
          <p:nvPr/>
        </p:nvPicPr>
        <p:blipFill>
          <a:blip r:embed="rId6"/>
          <a:srcRect t="-43" b="-43"/>
          <a:stretch/>
        </p:blipFill>
        <p:spPr>
          <a:xfrm>
            <a:off x="7360006" y="2551176"/>
            <a:ext cx="133502" cy="152705"/>
          </a:xfrm>
          <a:prstGeom prst="rect">
            <a:avLst/>
          </a:prstGeom>
        </p:spPr>
      </p:pic>
      <p:sp>
        <p:nvSpPr>
          <p:cNvPr id="35" name="Shape 28"/>
          <p:cNvSpPr/>
          <p:nvPr/>
        </p:nvSpPr>
        <p:spPr>
          <a:xfrm>
            <a:off x="10925251" y="2474366"/>
            <a:ext cx="304495" cy="304495"/>
          </a:xfrm>
          <a:prstGeom prst="ellipse">
            <a:avLst/>
          </a:prstGeom>
          <a:solidFill>
            <a:srgbClr val="22C55E"/>
          </a:solidFill>
          <a:ln/>
          <a:effectLst>
            <a:outerShdw blurRad="38100" dist="25400" dir="5400000" algn="bl" rotWithShape="0">
              <a:srgbClr val="000000">
                <a:alpha val="10000"/>
              </a:srgbClr>
            </a:outerShdw>
          </a:effectLst>
        </p:spPr>
        <p:txBody>
          <a:bodyPr/>
          <a:lstStyle/>
          <a:p>
            <a:endParaRPr lang="ja-JP" altLang="en-US"/>
          </a:p>
        </p:txBody>
      </p:sp>
      <p:pic>
        <p:nvPicPr>
          <p:cNvPr id="36" name="Image 5" descr="preencoded.png"/>
          <p:cNvPicPr>
            <a:picLocks noChangeAspect="1"/>
          </p:cNvPicPr>
          <p:nvPr/>
        </p:nvPicPr>
        <p:blipFill>
          <a:blip r:embed="rId6"/>
          <a:srcRect t="-43" b="-43"/>
          <a:stretch/>
        </p:blipFill>
        <p:spPr>
          <a:xfrm>
            <a:off x="11011205" y="2551176"/>
            <a:ext cx="133502" cy="1527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172D6-387B-E9E1-B914-ED871DE108EE}"/>
            </a:ext>
          </a:extLst>
        </p:cNvPr>
        <p:cNvGrpSpPr/>
        <p:nvPr/>
      </p:nvGrpSpPr>
      <p:grpSpPr>
        <a:xfrm>
          <a:off x="0" y="0"/>
          <a:ext cx="0" cy="0"/>
          <a:chOff x="0" y="0"/>
          <a:chExt cx="0" cy="0"/>
        </a:xfrm>
      </p:grpSpPr>
      <p:pic>
        <p:nvPicPr>
          <p:cNvPr id="52" name="図 51" descr="ロゴ, 会社名&#10;&#10;AI 生成コンテンツは誤りを含む可能性があります。">
            <a:extLst>
              <a:ext uri="{FF2B5EF4-FFF2-40B4-BE49-F238E27FC236}">
                <a16:creationId xmlns:a16="http://schemas.microsoft.com/office/drawing/2014/main" id="{148D4B02-3EBC-4CB0-0B82-82CB0F714C01}"/>
              </a:ext>
            </a:extLst>
          </p:cNvPr>
          <p:cNvPicPr>
            <a:picLocks noChangeAspect="1"/>
          </p:cNvPicPr>
          <p:nvPr/>
        </p:nvPicPr>
        <p:blipFill>
          <a:blip r:embed="rId3"/>
          <a:stretch>
            <a:fillRect/>
          </a:stretch>
        </p:blipFill>
        <p:spPr>
          <a:xfrm>
            <a:off x="358346" y="2260828"/>
            <a:ext cx="11475308" cy="3493653"/>
          </a:xfrm>
          <a:prstGeom prst="rect">
            <a:avLst/>
          </a:prstGeom>
        </p:spPr>
      </p:pic>
      <p:sp>
        <p:nvSpPr>
          <p:cNvPr id="53" name="Text 4">
            <a:extLst>
              <a:ext uri="{FF2B5EF4-FFF2-40B4-BE49-F238E27FC236}">
                <a16:creationId xmlns:a16="http://schemas.microsoft.com/office/drawing/2014/main" id="{3E7D41C9-7E0E-71C7-A263-2526375C64EC}"/>
              </a:ext>
            </a:extLst>
          </p:cNvPr>
          <p:cNvSpPr txBox="1"/>
          <p:nvPr/>
        </p:nvSpPr>
        <p:spPr>
          <a:xfrm>
            <a:off x="-142646" y="832121"/>
            <a:ext cx="12477902" cy="914400"/>
          </a:xfrm>
          <a:prstGeom prst="rect">
            <a:avLst/>
          </a:prstGeom>
          <a:noFill/>
          <a:ln/>
        </p:spPr>
        <p:txBody>
          <a:bodyPr wrap="square" lIns="0" tIns="0" rIns="0" bIns="0" rtlCol="0" anchor="t"/>
          <a:lstStyle/>
          <a:p>
            <a:pPr marL="0" indent="0" algn="ctr">
              <a:buNone/>
            </a:pPr>
            <a:r>
              <a:rPr lang="ja-JP" altLang="en-US" sz="3000" b="1" dirty="0">
                <a:solidFill>
                  <a:srgbClr val="0F172A"/>
                </a:solidFill>
                <a:latin typeface="Noto Sans JP" pitchFamily="34" charset="0"/>
                <a:ea typeface="Noto Sans JP" pitchFamily="34" charset="-122"/>
              </a:rPr>
              <a:t>大手企業から中小企業まで</a:t>
            </a:r>
            <a:endParaRPr lang="en-US" altLang="ja-JP" sz="3000" b="1" dirty="0">
              <a:solidFill>
                <a:srgbClr val="0F172A"/>
              </a:solidFill>
              <a:latin typeface="Noto Sans JP" pitchFamily="34" charset="0"/>
              <a:ea typeface="Noto Sans JP" pitchFamily="34" charset="-122"/>
            </a:endParaRPr>
          </a:p>
          <a:p>
            <a:pPr marL="0" indent="0" algn="ctr">
              <a:buNone/>
            </a:pPr>
            <a:r>
              <a:rPr lang="ja-JP" altLang="en-US" sz="3000" b="1" dirty="0">
                <a:solidFill>
                  <a:srgbClr val="0F172A"/>
                </a:solidFill>
                <a:latin typeface="Noto Sans JP" pitchFamily="34" charset="0"/>
                <a:ea typeface="Noto Sans JP" pitchFamily="34" charset="-122"/>
              </a:rPr>
              <a:t>幅広い企業が導入しています</a:t>
            </a:r>
            <a:endParaRPr lang="en-US" sz="3000" dirty="0"/>
          </a:p>
        </p:txBody>
      </p:sp>
    </p:spTree>
    <p:extLst>
      <p:ext uri="{BB962C8B-B14F-4D97-AF65-F5344CB8AC3E}">
        <p14:creationId xmlns:p14="http://schemas.microsoft.com/office/powerpoint/2010/main" val="76237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p:spPr>
        <p:txBody>
          <a:bodyPr/>
          <a:lstStyle/>
          <a:p>
            <a:endParaRPr lang="ja-JP" altLang="en-US"/>
          </a:p>
        </p:txBody>
      </p:sp>
      <p:sp>
        <p:nvSpPr>
          <p:cNvPr id="4" name="Shape 2"/>
          <p:cNvSpPr/>
          <p:nvPr/>
        </p:nvSpPr>
        <p:spPr>
          <a:xfrm>
            <a:off x="0" y="0"/>
            <a:ext cx="152705" cy="6858000"/>
          </a:xfrm>
          <a:prstGeom prst="rect">
            <a:avLst/>
          </a:prstGeom>
          <a:solidFill>
            <a:srgbClr val="2563EB"/>
          </a:solidFill>
          <a:ln/>
        </p:spPr>
        <p:txBody>
          <a:bodyPr/>
          <a:lstStyle/>
          <a:p>
            <a:endParaRPr lang="ja-JP" altLang="en-US"/>
          </a:p>
        </p:txBody>
      </p:sp>
      <p:sp>
        <p:nvSpPr>
          <p:cNvPr id="5" name="Shape 3"/>
          <p:cNvSpPr/>
          <p:nvPr/>
        </p:nvSpPr>
        <p:spPr>
          <a:xfrm>
            <a:off x="5570525" y="0"/>
            <a:ext cx="6629400" cy="6858000"/>
          </a:xfrm>
          <a:prstGeom prst="rect">
            <a:avLst/>
          </a:prstGeom>
          <a:solidFill>
            <a:srgbClr val="EFF6FF"/>
          </a:solidFill>
          <a:ln/>
        </p:spPr>
        <p:txBody>
          <a:bodyPr/>
          <a:lstStyle/>
          <a:p>
            <a:endParaRPr lang="ja-JP" altLang="en-US"/>
          </a:p>
        </p:txBody>
      </p:sp>
      <p:sp>
        <p:nvSpPr>
          <p:cNvPr id="6" name="Shape 4"/>
          <p:cNvSpPr/>
          <p:nvPr/>
        </p:nvSpPr>
        <p:spPr>
          <a:xfrm>
            <a:off x="8382305" y="-1904695"/>
            <a:ext cx="5715000" cy="5715000"/>
          </a:xfrm>
          <a:prstGeom prst="ellipse">
            <a:avLst/>
          </a:prstGeom>
          <a:solidFill>
            <a:srgbClr val="DBEAFE">
              <a:alpha val="60000"/>
            </a:srgbClr>
          </a:solidFill>
          <a:ln/>
        </p:spPr>
        <p:txBody>
          <a:bodyPr/>
          <a:lstStyle/>
          <a:p>
            <a:endParaRPr lang="ja-JP" altLang="en-US"/>
          </a:p>
        </p:txBody>
      </p:sp>
      <p:sp>
        <p:nvSpPr>
          <p:cNvPr id="7" name="Shape 5"/>
          <p:cNvSpPr/>
          <p:nvPr/>
        </p:nvSpPr>
        <p:spPr>
          <a:xfrm>
            <a:off x="5949086" y="1788566"/>
            <a:ext cx="5629046" cy="3286354"/>
          </a:xfrm>
          <a:prstGeom prst="roundRect">
            <a:avLst>
              <a:gd name="adj" fmla="val 1290"/>
            </a:avLst>
          </a:prstGeom>
          <a:solidFill>
            <a:srgbClr val="FFFFFF"/>
          </a:solidFill>
          <a:ln w="101600">
            <a:solidFill>
              <a:srgbClr val="FFFFFF"/>
            </a:solidFill>
            <a:prstDash val="solid"/>
          </a:ln>
          <a:effectLst>
            <a:outerShdw blurRad="571500" dist="266700" dir="2700000" algn="bl" rotWithShape="0">
              <a:srgbClr val="000000">
                <a:alpha val="20000"/>
              </a:srgbClr>
            </a:outerShdw>
          </a:effectLst>
        </p:spPr>
        <p:txBody>
          <a:bodyPr/>
          <a:lstStyle/>
          <a:p>
            <a:endParaRPr lang="ja-JP" altLang="en-US"/>
          </a:p>
        </p:txBody>
      </p:sp>
      <p:pic>
        <p:nvPicPr>
          <p:cNvPr id="8" name="Image 0" descr="preencoded.png"/>
          <p:cNvPicPr>
            <a:picLocks noChangeAspect="1"/>
          </p:cNvPicPr>
          <p:nvPr/>
        </p:nvPicPr>
        <p:blipFill>
          <a:blip r:embed="rId3"/>
          <a:srcRect l="1502" r="1502"/>
          <a:stretch/>
        </p:blipFill>
        <p:spPr>
          <a:xfrm>
            <a:off x="6039612" y="1826971"/>
            <a:ext cx="5447995" cy="3209544"/>
          </a:xfrm>
          <a:prstGeom prst="rect">
            <a:avLst/>
          </a:prstGeom>
        </p:spPr>
      </p:pic>
      <p:sp>
        <p:nvSpPr>
          <p:cNvPr id="9" name="Shape 6"/>
          <p:cNvSpPr/>
          <p:nvPr/>
        </p:nvSpPr>
        <p:spPr>
          <a:xfrm>
            <a:off x="152705" y="0"/>
            <a:ext cx="5419649" cy="6858000"/>
          </a:xfrm>
          <a:prstGeom prst="rect">
            <a:avLst/>
          </a:prstGeom>
          <a:solidFill>
            <a:srgbClr val="FFFFFF"/>
          </a:solidFill>
          <a:ln/>
        </p:spPr>
        <p:txBody>
          <a:bodyPr/>
          <a:lstStyle/>
          <a:p>
            <a:endParaRPr lang="ja-JP" altLang="en-US"/>
          </a:p>
        </p:txBody>
      </p:sp>
      <p:sp>
        <p:nvSpPr>
          <p:cNvPr id="10" name="Text 7"/>
          <p:cNvSpPr txBox="1"/>
          <p:nvPr/>
        </p:nvSpPr>
        <p:spPr>
          <a:xfrm>
            <a:off x="1390802" y="887882"/>
            <a:ext cx="1162202" cy="228600"/>
          </a:xfrm>
          <a:prstGeom prst="rect">
            <a:avLst/>
          </a:prstGeom>
          <a:noFill/>
          <a:ln/>
        </p:spPr>
        <p:txBody>
          <a:bodyPr wrap="square" lIns="0" tIns="0" rIns="0" bIns="0" rtlCol="0" anchor="ctr"/>
          <a:lstStyle/>
          <a:p>
            <a:pPr marL="0" indent="0" algn="l">
              <a:buNone/>
            </a:pPr>
            <a:r>
              <a:rPr lang="en-US" sz="1200" b="1" dirty="0">
                <a:solidFill>
                  <a:srgbClr val="2563EB"/>
                </a:solidFill>
                <a:latin typeface="Noto Sans JP" pitchFamily="34" charset="0"/>
                <a:ea typeface="Noto Sans JP" pitchFamily="34" charset="-122"/>
                <a:cs typeface="Noto Sans JP" pitchFamily="34" charset="-120"/>
              </a:rPr>
              <a:t>FEATURE 01</a:t>
            </a:r>
            <a:endParaRPr lang="en-US" sz="1200" dirty="0"/>
          </a:p>
        </p:txBody>
      </p:sp>
      <p:sp>
        <p:nvSpPr>
          <p:cNvPr id="11" name="Shape 8"/>
          <p:cNvSpPr/>
          <p:nvPr/>
        </p:nvSpPr>
        <p:spPr>
          <a:xfrm>
            <a:off x="914400" y="3246120"/>
            <a:ext cx="457200" cy="457200"/>
          </a:xfrm>
          <a:prstGeom prst="roundRect">
            <a:avLst>
              <a:gd name="adj" fmla="val 50000"/>
            </a:avLst>
          </a:prstGeom>
          <a:solidFill>
            <a:srgbClr val="EFF6FF"/>
          </a:solidFill>
          <a:ln/>
        </p:spPr>
        <p:txBody>
          <a:bodyPr/>
          <a:lstStyle/>
          <a:p>
            <a:endParaRPr lang="ja-JP" altLang="en-US"/>
          </a:p>
        </p:txBody>
      </p:sp>
      <p:pic>
        <p:nvPicPr>
          <p:cNvPr id="12" name="Image 1" descr="preencoded.png"/>
          <p:cNvPicPr>
            <a:picLocks noChangeAspect="1"/>
          </p:cNvPicPr>
          <p:nvPr/>
        </p:nvPicPr>
        <p:blipFill>
          <a:blip r:embed="rId4"/>
          <a:srcRect l="-1282" r="-1282"/>
          <a:stretch/>
        </p:blipFill>
        <p:spPr>
          <a:xfrm>
            <a:off x="1033272" y="3379622"/>
            <a:ext cx="219456" cy="190195"/>
          </a:xfrm>
          <a:prstGeom prst="rect">
            <a:avLst/>
          </a:prstGeom>
        </p:spPr>
      </p:pic>
      <p:sp>
        <p:nvSpPr>
          <p:cNvPr id="13" name="Shape 9"/>
          <p:cNvSpPr/>
          <p:nvPr/>
        </p:nvSpPr>
        <p:spPr>
          <a:xfrm>
            <a:off x="914400" y="4218127"/>
            <a:ext cx="457200" cy="457200"/>
          </a:xfrm>
          <a:prstGeom prst="roundRect">
            <a:avLst>
              <a:gd name="adj" fmla="val 50000"/>
            </a:avLst>
          </a:prstGeom>
          <a:solidFill>
            <a:srgbClr val="EFF6FF"/>
          </a:solidFill>
          <a:ln/>
        </p:spPr>
        <p:txBody>
          <a:bodyPr/>
          <a:lstStyle/>
          <a:p>
            <a:endParaRPr lang="ja-JP" altLang="en-US"/>
          </a:p>
        </p:txBody>
      </p:sp>
      <p:pic>
        <p:nvPicPr>
          <p:cNvPr id="14" name="Image 2" descr="preencoded.png"/>
          <p:cNvPicPr>
            <a:picLocks noChangeAspect="1"/>
          </p:cNvPicPr>
          <p:nvPr/>
        </p:nvPicPr>
        <p:blipFill>
          <a:blip r:embed="rId5"/>
          <a:srcRect/>
          <a:stretch/>
        </p:blipFill>
        <p:spPr>
          <a:xfrm>
            <a:off x="1047902" y="4350715"/>
            <a:ext cx="190195" cy="190195"/>
          </a:xfrm>
          <a:prstGeom prst="rect">
            <a:avLst/>
          </a:prstGeom>
        </p:spPr>
      </p:pic>
      <p:sp>
        <p:nvSpPr>
          <p:cNvPr id="15" name="Shape 10"/>
          <p:cNvSpPr/>
          <p:nvPr/>
        </p:nvSpPr>
        <p:spPr>
          <a:xfrm>
            <a:off x="914400" y="5189220"/>
            <a:ext cx="457200" cy="457200"/>
          </a:xfrm>
          <a:prstGeom prst="roundRect">
            <a:avLst>
              <a:gd name="adj" fmla="val 50000"/>
            </a:avLst>
          </a:prstGeom>
          <a:solidFill>
            <a:srgbClr val="EFF6FF"/>
          </a:solidFill>
          <a:ln/>
        </p:spPr>
        <p:txBody>
          <a:bodyPr/>
          <a:lstStyle/>
          <a:p>
            <a:endParaRPr lang="ja-JP" altLang="en-US"/>
          </a:p>
        </p:txBody>
      </p:sp>
      <p:pic>
        <p:nvPicPr>
          <p:cNvPr id="16" name="Image 3" descr="preencoded.png"/>
          <p:cNvPicPr>
            <a:picLocks noChangeAspect="1"/>
          </p:cNvPicPr>
          <p:nvPr/>
        </p:nvPicPr>
        <p:blipFill>
          <a:blip r:embed="rId6"/>
          <a:srcRect/>
          <a:stretch/>
        </p:blipFill>
        <p:spPr>
          <a:xfrm>
            <a:off x="1047902" y="5322722"/>
            <a:ext cx="190195" cy="190195"/>
          </a:xfrm>
          <a:prstGeom prst="rect">
            <a:avLst/>
          </a:prstGeom>
        </p:spPr>
      </p:pic>
      <p:sp>
        <p:nvSpPr>
          <p:cNvPr id="17" name="Text 11"/>
          <p:cNvSpPr txBox="1"/>
          <p:nvPr/>
        </p:nvSpPr>
        <p:spPr>
          <a:xfrm>
            <a:off x="914400" y="1173175"/>
            <a:ext cx="3510382" cy="581558"/>
          </a:xfrm>
          <a:prstGeom prst="rect">
            <a:avLst/>
          </a:prstGeom>
          <a:noFill/>
          <a:ln/>
        </p:spPr>
        <p:txBody>
          <a:bodyPr wrap="square" lIns="0" tIns="0" rIns="0" bIns="0" rtlCol="0" anchor="ctr"/>
          <a:lstStyle/>
          <a:p>
            <a:pPr marL="0" indent="0" algn="l">
              <a:buNone/>
            </a:pPr>
            <a:r>
              <a:rPr lang="en-US" sz="3100" b="1" dirty="0">
                <a:solidFill>
                  <a:srgbClr val="1E293B"/>
                </a:solidFill>
                <a:latin typeface="Noto Sans JP" pitchFamily="34" charset="0"/>
                <a:ea typeface="Noto Sans JP" pitchFamily="34" charset="-122"/>
                <a:cs typeface="Noto Sans JP" pitchFamily="34" charset="-120"/>
              </a:rPr>
              <a:t>スライド作成機能</a:t>
            </a:r>
            <a:endParaRPr lang="en-US" sz="3100" dirty="0"/>
          </a:p>
        </p:txBody>
      </p:sp>
      <p:sp>
        <p:nvSpPr>
          <p:cNvPr id="18" name="Text 12"/>
          <p:cNvSpPr txBox="1"/>
          <p:nvPr/>
        </p:nvSpPr>
        <p:spPr>
          <a:xfrm>
            <a:off x="914400" y="1967789"/>
            <a:ext cx="4405579" cy="866851"/>
          </a:xfrm>
          <a:prstGeom prst="rect">
            <a:avLst/>
          </a:prstGeom>
          <a:noFill/>
          <a:ln/>
        </p:spPr>
        <p:txBody>
          <a:bodyPr wrap="square" lIns="0" tIns="0" rIns="0" bIns="0" rtlCol="0" anchor="ctr"/>
          <a:lstStyle/>
          <a:p>
            <a:pPr marL="0" indent="0" algn="l">
              <a:buNone/>
            </a:pPr>
            <a:r>
              <a:rPr lang="en-US" sz="1300" dirty="0">
                <a:solidFill>
                  <a:srgbClr val="475569"/>
                </a:solidFill>
                <a:latin typeface="Noto Sans JP" pitchFamily="34" charset="0"/>
                <a:ea typeface="Noto Sans JP" pitchFamily="34" charset="-122"/>
                <a:cs typeface="Noto Sans JP" pitchFamily="34" charset="-120"/>
              </a:rPr>
              <a:t>目的やブリーフを入力するだけで、構成案の作成からデザイン適用までをAIが自動化。 短時間でプロフェッショナルな資料を作成します。</a:t>
            </a:r>
            <a:endParaRPr lang="en-US" sz="1300" dirty="0"/>
          </a:p>
        </p:txBody>
      </p:sp>
      <p:sp>
        <p:nvSpPr>
          <p:cNvPr id="19" name="Text 13"/>
          <p:cNvSpPr txBox="1"/>
          <p:nvPr/>
        </p:nvSpPr>
        <p:spPr>
          <a:xfrm>
            <a:off x="1524305" y="3246120"/>
            <a:ext cx="2048256"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自動生成・構成案提示</a:t>
            </a:r>
            <a:endParaRPr lang="en-US" sz="1500" dirty="0"/>
          </a:p>
        </p:txBody>
      </p:sp>
      <p:sp>
        <p:nvSpPr>
          <p:cNvPr id="20" name="Text 14"/>
          <p:cNvSpPr txBox="1"/>
          <p:nvPr/>
        </p:nvSpPr>
        <p:spPr>
          <a:xfrm>
            <a:off x="1524305" y="3569818"/>
            <a:ext cx="3771900"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テーマを入力するだけで、最適な構成案とスライド内容を瞬時に生成します。</a:t>
            </a:r>
            <a:endParaRPr lang="en-US" sz="1200" dirty="0"/>
          </a:p>
        </p:txBody>
      </p:sp>
      <p:sp>
        <p:nvSpPr>
          <p:cNvPr id="21" name="Text 15"/>
          <p:cNvSpPr txBox="1"/>
          <p:nvPr/>
        </p:nvSpPr>
        <p:spPr>
          <a:xfrm>
            <a:off x="1524305" y="4218127"/>
            <a:ext cx="1666951"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要点整理の自動化</a:t>
            </a:r>
            <a:endParaRPr lang="en-US" sz="1500" dirty="0"/>
          </a:p>
        </p:txBody>
      </p:sp>
      <p:sp>
        <p:nvSpPr>
          <p:cNvPr id="22" name="Text 16"/>
          <p:cNvSpPr txBox="1"/>
          <p:nvPr/>
        </p:nvSpPr>
        <p:spPr>
          <a:xfrm>
            <a:off x="1524305" y="4541825"/>
            <a:ext cx="3781958"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長文ドキュメントから要点を抽出し、スライドに適した箇条書きに要約します。</a:t>
            </a:r>
            <a:endParaRPr lang="en-US" sz="1200" dirty="0"/>
          </a:p>
        </p:txBody>
      </p:sp>
      <p:sp>
        <p:nvSpPr>
          <p:cNvPr id="23" name="Text 17"/>
          <p:cNvSpPr txBox="1"/>
          <p:nvPr/>
        </p:nvSpPr>
        <p:spPr>
          <a:xfrm>
            <a:off x="1524305" y="5189220"/>
            <a:ext cx="1286561" cy="277063"/>
          </a:xfrm>
          <a:prstGeom prst="rect">
            <a:avLst/>
          </a:prstGeom>
          <a:noFill/>
          <a:ln/>
        </p:spPr>
        <p:txBody>
          <a:bodyPr wrap="square" lIns="0" tIns="0" rIns="0" bIns="0" rtlCol="0" anchor="ctr"/>
          <a:lstStyle/>
          <a:p>
            <a:pPr marL="0" indent="0" algn="l">
              <a:buNone/>
            </a:pPr>
            <a:r>
              <a:rPr lang="en-US" sz="1500" b="1" dirty="0">
                <a:solidFill>
                  <a:srgbClr val="334155"/>
                </a:solidFill>
                <a:latin typeface="Noto Sans JP" pitchFamily="34" charset="0"/>
                <a:ea typeface="Noto Sans JP" pitchFamily="34" charset="-122"/>
                <a:cs typeface="Noto Sans JP" pitchFamily="34" charset="-120"/>
              </a:rPr>
              <a:t>デザイン適用</a:t>
            </a:r>
            <a:endParaRPr lang="en-US" sz="1500" dirty="0"/>
          </a:p>
        </p:txBody>
      </p:sp>
      <p:sp>
        <p:nvSpPr>
          <p:cNvPr id="24" name="Text 18"/>
          <p:cNvSpPr txBox="1"/>
          <p:nvPr/>
        </p:nvSpPr>
        <p:spPr>
          <a:xfrm>
            <a:off x="1524305" y="5512918"/>
            <a:ext cx="3771900" cy="457200"/>
          </a:xfrm>
          <a:prstGeom prst="rect">
            <a:avLst/>
          </a:prstGeom>
          <a:noFill/>
          <a:ln/>
        </p:spPr>
        <p:txBody>
          <a:bodyPr wrap="square" lIns="0" tIns="0" rIns="0" bIns="0" rtlCol="0" anchor="ctr"/>
          <a:lstStyle/>
          <a:p>
            <a:pPr marL="0" indent="0" algn="l">
              <a:buNone/>
            </a:pPr>
            <a:r>
              <a:rPr lang="en-US" sz="1200" dirty="0">
                <a:solidFill>
                  <a:srgbClr val="64748B"/>
                </a:solidFill>
                <a:latin typeface="Noto Sans JP" pitchFamily="34" charset="0"/>
                <a:ea typeface="Noto Sans JP" pitchFamily="34" charset="-122"/>
                <a:cs typeface="Noto Sans JP" pitchFamily="34" charset="-120"/>
              </a:rPr>
              <a:t>ブランドトーンに合わせた配色やレイアウトを自動で適用し、統一感を演出します。</a:t>
            </a:r>
            <a:endParaRPr lang="en-US" sz="1200" dirty="0"/>
          </a:p>
        </p:txBody>
      </p:sp>
      <p:sp>
        <p:nvSpPr>
          <p:cNvPr id="25" name="Shape 19"/>
          <p:cNvSpPr/>
          <p:nvPr/>
        </p:nvSpPr>
        <p:spPr>
          <a:xfrm>
            <a:off x="9421063" y="381305"/>
            <a:ext cx="2391156" cy="457200"/>
          </a:xfrm>
          <a:prstGeom prst="roundRect">
            <a:avLst>
              <a:gd name="adj" fmla="val 200000"/>
            </a:avLst>
          </a:prstGeom>
          <a:solidFill>
            <a:srgbClr val="FFFFFF">
              <a:alpha val="90000"/>
            </a:srgbClr>
          </a:solidFill>
          <a:ln/>
          <a:effectLst>
            <a:outerShdw blurRad="114300" dist="38100" dir="5400000" algn="bl" rotWithShape="0">
              <a:srgbClr val="000000">
                <a:alpha val="5000"/>
              </a:srgbClr>
            </a:outerShdw>
          </a:effectLst>
        </p:spPr>
        <p:txBody>
          <a:bodyPr/>
          <a:lstStyle/>
          <a:p>
            <a:endParaRPr lang="ja-JP" altLang="en-US"/>
          </a:p>
        </p:txBody>
      </p:sp>
      <p:pic>
        <p:nvPicPr>
          <p:cNvPr id="26" name="Image 4" descr="preencoded.png"/>
          <p:cNvPicPr>
            <a:picLocks noChangeAspect="1"/>
          </p:cNvPicPr>
          <p:nvPr/>
        </p:nvPicPr>
        <p:blipFill>
          <a:blip r:embed="rId7"/>
          <a:srcRect t="-43" b="-43"/>
          <a:stretch/>
        </p:blipFill>
        <p:spPr>
          <a:xfrm>
            <a:off x="9649663" y="533095"/>
            <a:ext cx="133502" cy="152705"/>
          </a:xfrm>
          <a:prstGeom prst="rect">
            <a:avLst/>
          </a:prstGeom>
        </p:spPr>
      </p:pic>
      <p:sp>
        <p:nvSpPr>
          <p:cNvPr id="27" name="Text 20"/>
          <p:cNvSpPr txBox="1"/>
          <p:nvPr/>
        </p:nvSpPr>
        <p:spPr>
          <a:xfrm>
            <a:off x="9859061" y="495605"/>
            <a:ext cx="1838858" cy="228600"/>
          </a:xfrm>
          <a:prstGeom prst="rect">
            <a:avLst/>
          </a:prstGeom>
          <a:noFill/>
          <a:ln/>
        </p:spPr>
        <p:txBody>
          <a:bodyPr wrap="square" lIns="0" tIns="0" rIns="0" bIns="0" rtlCol="0" anchor="ctr"/>
          <a:lstStyle/>
          <a:p>
            <a:pPr marL="0" indent="0" algn="l">
              <a:buNone/>
            </a:pPr>
            <a:r>
              <a:rPr lang="en-US" sz="1200" b="1" dirty="0">
                <a:solidFill>
                  <a:srgbClr val="2563EB"/>
                </a:solidFill>
                <a:latin typeface="Noto Sans JP" pitchFamily="34" charset="0"/>
                <a:ea typeface="Noto Sans JP" pitchFamily="34" charset="-122"/>
                <a:cs typeface="Noto Sans JP" pitchFamily="34" charset="-120"/>
              </a:rPr>
              <a:t>High Speed Generation</a:t>
            </a:r>
            <a:endParaRPr lang="en-US" sz="1200" dirty="0"/>
          </a:p>
        </p:txBody>
      </p:sp>
      <p:sp>
        <p:nvSpPr>
          <p:cNvPr id="28" name="テキスト ボックス 27">
            <a:extLst>
              <a:ext uri="{FF2B5EF4-FFF2-40B4-BE49-F238E27FC236}">
                <a16:creationId xmlns:a16="http://schemas.microsoft.com/office/drawing/2014/main" id="{EB419F3A-CC53-5A82-F377-0C4BF336F171}"/>
              </a:ext>
            </a:extLst>
          </p:cNvPr>
          <p:cNvSpPr txBox="1"/>
          <p:nvPr/>
        </p:nvSpPr>
        <p:spPr>
          <a:xfrm>
            <a:off x="318782" y="117446"/>
            <a:ext cx="5001197" cy="307777"/>
          </a:xfrm>
          <a:prstGeom prst="rect">
            <a:avLst/>
          </a:prstGeom>
          <a:noFill/>
        </p:spPr>
        <p:txBody>
          <a:bodyPr wrap="square" rtlCol="0">
            <a:spAutoFit/>
          </a:bodyPr>
          <a:lstStyle/>
          <a:p>
            <a:r>
              <a:rPr kumimoji="1" lang="en-US" altLang="ja-JP" sz="1400" dirty="0">
                <a:latin typeface="Noto Sans JP" panose="020B0200000000000000" pitchFamily="50" charset="-128"/>
                <a:ea typeface="Noto Sans JP" panose="020B0200000000000000" pitchFamily="50" charset="-128"/>
              </a:rPr>
              <a:t>※</a:t>
            </a:r>
            <a:r>
              <a:rPr kumimoji="1" lang="ja-JP" altLang="en-US" sz="1400" dirty="0">
                <a:latin typeface="Noto Sans JP" panose="020B0200000000000000" pitchFamily="50" charset="-128"/>
                <a:ea typeface="Noto Sans JP" panose="020B0200000000000000" pitchFamily="50" charset="-128"/>
              </a:rPr>
              <a:t>あくまで機能の一部です</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27765</TotalTime>
  <Words>1917</Words>
  <Application>Microsoft Office PowerPoint</Application>
  <PresentationFormat>ワイド画面</PresentationFormat>
  <Paragraphs>525</Paragraphs>
  <Slides>29</Slides>
  <Notes>28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29</vt:i4>
      </vt:variant>
    </vt:vector>
  </HeadingPairs>
  <TitlesOfParts>
    <vt:vector size="33" baseType="lpstr">
      <vt:lpstr>Noto Sans JP</vt:lpstr>
      <vt:lpstr>Arial</vt:lpstr>
      <vt:lpstr>Courier New</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Mitsuyasu, Kyosuke</cp:lastModifiedBy>
  <cp:revision>56</cp:revision>
  <dcterms:created xsi:type="dcterms:W3CDTF">2025-12-18T00:33:04Z</dcterms:created>
  <dcterms:modified xsi:type="dcterms:W3CDTF">2026-03-11T05:50:28Z</dcterms:modified>
</cp:coreProperties>
</file>